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23900" dirty="0">
                <a:effectLst/>
              </a:rPr>
              <a:t>pptx</a:t>
            </a:r>
            <a:endParaRPr lang="en-US" altLang="zh-CN" sz="23900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文字</Application>
  <PresentationFormat>宽屏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汉仪书宋二KW</vt:lpstr>
      <vt:lpstr>Calibri</vt:lpstr>
      <vt:lpstr>Helvetica Neue</vt:lpstr>
      <vt:lpstr>微软雅黑</vt:lpstr>
      <vt:lpstr>汉仪旗黑</vt:lpstr>
      <vt:lpstr>宋体</vt:lpstr>
      <vt:lpstr>Arial Unicode MS</vt:lpstr>
      <vt:lpstr>Office 主题​​</vt:lpstr>
      <vt:lpstr>文档资源-pptx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caolipin</dc:creator>
  <cp:lastModifiedBy>Mr.C</cp:lastModifiedBy>
  <cp:revision>11</cp:revision>
  <dcterms:created xsi:type="dcterms:W3CDTF">2022-10-08T03:10:19Z</dcterms:created>
  <dcterms:modified xsi:type="dcterms:W3CDTF">2022-10-08T03:10:19Z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FE86432CA3109F401DD94063810938B4</vt:lpwstr>
  </property>
</Properties>
</file>