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23A-5CB7-6244-B29E-C8D57F907E1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4F66-742A-D34D-9B8E-BF7E548A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4483" y="1655379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483" y="2867600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4483" y="4009648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166" y="246682"/>
            <a:ext cx="663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Nominal Path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69957" y="1402322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" y="1402322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0" y="263676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Slot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0" y="379374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69957" y="167031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585" y="2922593"/>
            <a:ext cx="312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</a:t>
            </a:r>
            <a:endParaRPr 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8717" y="163613"/>
            <a:ext cx="119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 smtClean="0"/>
              <a:t>DIFS: 2 slots</a:t>
            </a:r>
          </a:p>
          <a:p>
            <a:r>
              <a:rPr lang="is-IS" sz="800" dirty="0" smtClean="0"/>
              <a:t>SIFS: 1 slots</a:t>
            </a:r>
          </a:p>
          <a:p>
            <a:r>
              <a:rPr lang="is-IS" sz="800" dirty="0" smtClean="0"/>
              <a:t>ACK: 2 slots</a:t>
            </a:r>
          </a:p>
          <a:p>
            <a:r>
              <a:rPr lang="is-IS" sz="800" dirty="0" smtClean="0"/>
              <a:t>Xmti: 100 slots</a:t>
            </a:r>
          </a:p>
          <a:p>
            <a:r>
              <a:rPr lang="is-IS" sz="800" dirty="0" smtClean="0"/>
              <a:t>A Back off: 3 slots</a:t>
            </a:r>
          </a:p>
          <a:p>
            <a:r>
              <a:rPr lang="en-US" sz="800" dirty="0" smtClean="0"/>
              <a:t>B Back off: 2 slots</a:t>
            </a:r>
          </a:p>
          <a:p>
            <a:endParaRPr 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55211" y="822389"/>
            <a:ext cx="1101834" cy="507831"/>
            <a:chOff x="655211" y="829215"/>
            <a:chExt cx="1101834" cy="526986"/>
          </a:xfrm>
        </p:grpSpPr>
        <p:sp>
          <p:nvSpPr>
            <p:cNvPr id="35" name="Rectangular Callout 34"/>
            <p:cNvSpPr/>
            <p:nvPr/>
          </p:nvSpPr>
          <p:spPr>
            <a:xfrm>
              <a:off x="668814" y="829215"/>
              <a:ext cx="1071508" cy="526986"/>
            </a:xfrm>
            <a:prstGeom prst="wedgeRect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211" y="829215"/>
              <a:ext cx="11018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Channel is free when BO reaches zero</a:t>
              </a:r>
              <a:endParaRPr lang="en-US" sz="9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14568"/>
              </p:ext>
            </p:extLst>
          </p:nvPr>
        </p:nvGraphicFramePr>
        <p:xfrm>
          <a:off x="158984" y="4913097"/>
          <a:ext cx="31124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858622"/>
                <a:gridCol w="1160780"/>
                <a:gridCol w="478366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0.007362910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0.007871314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 smtClean="0"/>
                        <a:t>39</a:t>
                      </a:r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0.045514500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0.053385814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2670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0.043021800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0.096407614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4821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84195" y="4642063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 arrival time.</a:t>
            </a:r>
            <a:endParaRPr lang="en-US" sz="9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03351"/>
              </p:ext>
            </p:extLst>
          </p:nvPr>
        </p:nvGraphicFramePr>
        <p:xfrm>
          <a:off x="3416638" y="4923666"/>
          <a:ext cx="33737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83"/>
                <a:gridCol w="882792"/>
                <a:gridCol w="1193455"/>
                <a:gridCol w="665518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1276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0.00366072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0.02917242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1459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0.02801120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 smtClean="0"/>
                        <a:t>0.05718362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2860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0.02491600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0.08209962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4105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16638" y="4622110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 arrival time.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7683549" y="4327421"/>
            <a:ext cx="500117" cy="3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05774" y="4395842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DIFS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82491" y="4721979"/>
            <a:ext cx="500117" cy="394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28583" y="4725154"/>
            <a:ext cx="50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Back-Off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682491" y="5125264"/>
            <a:ext cx="499059" cy="3945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705774" y="5223058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7684607" y="5519822"/>
            <a:ext cx="499059" cy="3945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707890" y="5617616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SIFS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7684607" y="5914380"/>
            <a:ext cx="499059" cy="3945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31453" y="5976391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203374" y="1402322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36791" y="1402322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70208" y="1402322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03625" y="1401294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203374" y="167031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33567" y="165537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903625" y="167031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62483" y="165537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43876" y="2922593"/>
            <a:ext cx="312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</a:t>
            </a:r>
            <a:endParaRPr lang="en-US" sz="700" dirty="0"/>
          </a:p>
        </p:txBody>
      </p:sp>
      <p:sp>
        <p:nvSpPr>
          <p:cNvPr id="72" name="TextBox 71"/>
          <p:cNvSpPr txBox="1"/>
          <p:nvPr/>
        </p:nvSpPr>
        <p:spPr>
          <a:xfrm>
            <a:off x="1280419" y="2922593"/>
            <a:ext cx="312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31</a:t>
            </a:r>
            <a:endParaRPr 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1517181" y="2922593"/>
            <a:ext cx="317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131</a:t>
            </a:r>
            <a:endParaRPr 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1730586" y="2922593"/>
            <a:ext cx="333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132</a:t>
            </a:r>
            <a:endParaRPr lang="en-US" sz="700" dirty="0"/>
          </a:p>
        </p:txBody>
      </p:sp>
      <p:sp>
        <p:nvSpPr>
          <p:cNvPr id="76" name="Rectangle 75"/>
          <p:cNvSpPr/>
          <p:nvPr/>
        </p:nvSpPr>
        <p:spPr>
          <a:xfrm>
            <a:off x="2331509" y="1401294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31509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37042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394</a:t>
            </a:r>
            <a:endParaRPr lang="en-US" sz="700" dirty="0"/>
          </a:p>
        </p:txBody>
      </p:sp>
      <p:sp>
        <p:nvSpPr>
          <p:cNvPr id="79" name="Rectangle 78"/>
          <p:cNvSpPr/>
          <p:nvPr/>
        </p:nvSpPr>
        <p:spPr>
          <a:xfrm>
            <a:off x="2564926" y="1401294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798343" y="1401294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031760" y="1401294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65177" y="1400266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564926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795119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265177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024035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75668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396</a:t>
            </a:r>
            <a:endParaRPr lang="en-US" sz="700" dirty="0"/>
          </a:p>
        </p:txBody>
      </p:sp>
      <p:sp>
        <p:nvSpPr>
          <p:cNvPr id="89" name="TextBox 88"/>
          <p:cNvSpPr txBox="1"/>
          <p:nvPr/>
        </p:nvSpPr>
        <p:spPr>
          <a:xfrm>
            <a:off x="2605327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399</a:t>
            </a:r>
            <a:endParaRPr lang="en-US" sz="700" dirty="0"/>
          </a:p>
        </p:txBody>
      </p:sp>
      <p:sp>
        <p:nvSpPr>
          <p:cNvPr id="90" name="TextBox 89"/>
          <p:cNvSpPr txBox="1"/>
          <p:nvPr/>
        </p:nvSpPr>
        <p:spPr>
          <a:xfrm>
            <a:off x="2835520" y="2921565"/>
            <a:ext cx="392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499</a:t>
            </a:r>
            <a:endParaRPr 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3082942" y="2921565"/>
            <a:ext cx="364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500</a:t>
            </a:r>
            <a:endParaRPr lang="en-US" sz="700" dirty="0"/>
          </a:p>
        </p:txBody>
      </p:sp>
      <p:sp>
        <p:nvSpPr>
          <p:cNvPr id="107" name="Rectangle 106"/>
          <p:cNvSpPr/>
          <p:nvPr/>
        </p:nvSpPr>
        <p:spPr>
          <a:xfrm>
            <a:off x="3534285" y="3762204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3542165" y="2867600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767702" y="3762204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001119" y="3762204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34536" y="3762204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467953" y="3761176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771897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008489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234536" y="286862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484848" y="286862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342736" y="2639793"/>
            <a:ext cx="38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1276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80348" y="2639793"/>
            <a:ext cx="3852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1278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39357" y="2638841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1280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037928" y="2639793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1380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292279" y="2639377"/>
            <a:ext cx="3813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1381</a:t>
            </a:r>
            <a:endParaRPr lang="en-US" sz="700" dirty="0"/>
          </a:p>
        </p:txBody>
      </p:sp>
      <p:sp>
        <p:nvSpPr>
          <p:cNvPr id="131" name="Rectangle 130"/>
          <p:cNvSpPr/>
          <p:nvPr/>
        </p:nvSpPr>
        <p:spPr>
          <a:xfrm>
            <a:off x="4779610" y="3760150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4787490" y="286554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13027" y="3760150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246444" y="3760150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479861" y="3760150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713278" y="3759122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5017222" y="286451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253814" y="286451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479861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730173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00341" y="2634714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1459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5878" y="2639377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1461</a:t>
            </a:r>
            <a:endParaRPr 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066665" y="2634714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1463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292712" y="2638841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1563</a:t>
            </a:r>
            <a:endParaRPr 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543024" y="2634714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1564</a:t>
            </a:r>
            <a:endParaRPr lang="en-US" sz="700" dirty="0"/>
          </a:p>
        </p:txBody>
      </p:sp>
      <p:sp>
        <p:nvSpPr>
          <p:cNvPr id="151" name="Rectangle 150"/>
          <p:cNvSpPr/>
          <p:nvPr/>
        </p:nvSpPr>
        <p:spPr>
          <a:xfrm>
            <a:off x="6027209" y="1401294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034618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832742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2670</a:t>
            </a:r>
            <a:endParaRPr lang="en-US" sz="700" dirty="0"/>
          </a:p>
        </p:txBody>
      </p:sp>
      <p:sp>
        <p:nvSpPr>
          <p:cNvPr id="154" name="Rectangle 153"/>
          <p:cNvSpPr/>
          <p:nvPr/>
        </p:nvSpPr>
        <p:spPr>
          <a:xfrm>
            <a:off x="6260626" y="1401294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494043" y="1401294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727460" y="1401294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60877" y="1400266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6260626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490819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960877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719735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071368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2672</a:t>
            </a:r>
            <a:endParaRPr lang="en-US" sz="7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301027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2675</a:t>
            </a:r>
            <a:endParaRPr lang="en-US" sz="7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531220" y="2921565"/>
            <a:ext cx="392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2775</a:t>
            </a:r>
            <a:endParaRPr lang="en-US" sz="7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778642" y="2921565"/>
            <a:ext cx="364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2776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3577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4483" y="1655379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483" y="2867600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4483" y="4009648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166" y="246682"/>
            <a:ext cx="663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Nominal Path (cont.)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" y="1402322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0" y="263676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Slot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0" y="379374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8717" y="163613"/>
            <a:ext cx="119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 smtClean="0"/>
              <a:t>DIFS: 2 slots</a:t>
            </a:r>
          </a:p>
          <a:p>
            <a:r>
              <a:rPr lang="is-IS" sz="800" dirty="0" smtClean="0"/>
              <a:t>SIFS: 1 slots</a:t>
            </a:r>
          </a:p>
          <a:p>
            <a:r>
              <a:rPr lang="is-IS" sz="800" dirty="0" smtClean="0"/>
              <a:t>ACK: 2 slots</a:t>
            </a:r>
          </a:p>
          <a:p>
            <a:r>
              <a:rPr lang="is-IS" sz="800" dirty="0" smtClean="0"/>
              <a:t>Xmti: 100 slots</a:t>
            </a:r>
          </a:p>
          <a:p>
            <a:r>
              <a:rPr lang="is-IS" sz="800" dirty="0" smtClean="0"/>
              <a:t>A Back off: 3 slots</a:t>
            </a:r>
          </a:p>
          <a:p>
            <a:r>
              <a:rPr lang="en-US" sz="800" dirty="0" smtClean="0"/>
              <a:t>B Back off: 2 slots</a:t>
            </a:r>
          </a:p>
          <a:p>
            <a:endParaRPr lang="en-US" sz="8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6916"/>
              </p:ext>
            </p:extLst>
          </p:nvPr>
        </p:nvGraphicFramePr>
        <p:xfrm>
          <a:off x="158984" y="4913097"/>
          <a:ext cx="31124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858622"/>
                <a:gridCol w="1160780"/>
                <a:gridCol w="478366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0.007362910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0.007871314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 smtClean="0"/>
                        <a:t>39</a:t>
                      </a:r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0.045514500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0.053385814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2670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0.043021800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0.096407614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4821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84195" y="4642063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 arrival time.</a:t>
            </a:r>
            <a:endParaRPr lang="en-US" sz="9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9757"/>
              </p:ext>
            </p:extLst>
          </p:nvPr>
        </p:nvGraphicFramePr>
        <p:xfrm>
          <a:off x="3416638" y="4923666"/>
          <a:ext cx="33737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83"/>
                <a:gridCol w="882792"/>
                <a:gridCol w="1193455"/>
                <a:gridCol w="665518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1276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0.00366072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0.02917242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1459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0.02801120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 smtClean="0"/>
                        <a:t>0.05718362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2860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0.02491600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0.08209962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4105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16638" y="4622110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 arrival time.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7683549" y="4327421"/>
            <a:ext cx="500117" cy="3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05774" y="4395842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DIFS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82491" y="4721979"/>
            <a:ext cx="500117" cy="394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28583" y="4725154"/>
            <a:ext cx="50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Back-Off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682491" y="5125264"/>
            <a:ext cx="499059" cy="3945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705774" y="5223058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7684607" y="5519822"/>
            <a:ext cx="499059" cy="3945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707890" y="5617616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SIFS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7684607" y="5914380"/>
            <a:ext cx="499059" cy="3945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31453" y="5976391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107" name="Rectangle 106"/>
          <p:cNvSpPr/>
          <p:nvPr/>
        </p:nvSpPr>
        <p:spPr>
          <a:xfrm>
            <a:off x="1102668" y="3764260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1110548" y="286965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36085" y="3764260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569502" y="3764260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802919" y="3764260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036336" y="3763232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1340280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576872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802919" y="287068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2053231" y="287068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11119" y="2641849"/>
            <a:ext cx="38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2860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48731" y="2641849"/>
            <a:ext cx="3852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2862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407740" y="2640897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2864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606311" y="2641849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2964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60662" y="2641433"/>
            <a:ext cx="3813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2965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47993" y="3762206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2355873" y="286760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581410" y="3762206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814827" y="3762206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48244" y="3762206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81661" y="3761178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585605" y="2866574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822197" y="2866574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048244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298556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68724" y="2636770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4105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394261" y="2641433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4107</a:t>
            </a:r>
            <a:endParaRPr 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635048" y="2636770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4109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61095" y="2640897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4209</a:t>
            </a:r>
            <a:endParaRPr 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111407" y="2636770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4210</a:t>
            </a:r>
            <a:endParaRPr lang="en-US" sz="700" dirty="0"/>
          </a:p>
        </p:txBody>
      </p:sp>
      <p:sp>
        <p:nvSpPr>
          <p:cNvPr id="151" name="Rectangle 150"/>
          <p:cNvSpPr/>
          <p:nvPr/>
        </p:nvSpPr>
        <p:spPr>
          <a:xfrm>
            <a:off x="3595592" y="1403350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3603001" y="167133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01125" y="2923621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4821</a:t>
            </a:r>
            <a:endParaRPr lang="en-US" sz="700" dirty="0"/>
          </a:p>
        </p:txBody>
      </p:sp>
      <p:sp>
        <p:nvSpPr>
          <p:cNvPr id="154" name="Rectangle 153"/>
          <p:cNvSpPr/>
          <p:nvPr/>
        </p:nvSpPr>
        <p:spPr>
          <a:xfrm>
            <a:off x="3829009" y="1403350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062426" y="1403350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295843" y="1403350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529260" y="1402322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829009" y="167133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059202" y="1656407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529260" y="167133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288118" y="1656407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639751" y="2923621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4823</a:t>
            </a:r>
            <a:endParaRPr lang="en-US" sz="7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869410" y="2923621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4826</a:t>
            </a:r>
            <a:endParaRPr lang="en-US" sz="7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099603" y="2923621"/>
            <a:ext cx="392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4926</a:t>
            </a:r>
            <a:endParaRPr lang="en-US" sz="7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347025" y="2923621"/>
            <a:ext cx="364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4927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91263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4483" y="1655379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483" y="2867600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4483" y="4009648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166" y="246682"/>
            <a:ext cx="663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Contingency Path (TODO)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69957" y="1402322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" y="1402322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0" y="263676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Slot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0" y="379374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69957" y="167031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585" y="2922593"/>
            <a:ext cx="312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</a:t>
            </a:r>
            <a:endParaRPr 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8717" y="163613"/>
            <a:ext cx="119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 smtClean="0"/>
              <a:t>DIFS: 2 slots</a:t>
            </a:r>
          </a:p>
          <a:p>
            <a:r>
              <a:rPr lang="is-IS" sz="800" dirty="0" smtClean="0"/>
              <a:t>SIFS: 1 slots</a:t>
            </a:r>
          </a:p>
          <a:p>
            <a:r>
              <a:rPr lang="is-IS" sz="800" dirty="0" smtClean="0"/>
              <a:t>ACK: 2 slots</a:t>
            </a:r>
          </a:p>
          <a:p>
            <a:r>
              <a:rPr lang="is-IS" sz="800" dirty="0" smtClean="0"/>
              <a:t>Xmti: 100 slots</a:t>
            </a:r>
          </a:p>
          <a:p>
            <a:r>
              <a:rPr lang="is-IS" sz="800" dirty="0" smtClean="0"/>
              <a:t>A Back off: 3 slots</a:t>
            </a:r>
          </a:p>
          <a:p>
            <a:r>
              <a:rPr lang="en-US" sz="800" dirty="0" smtClean="0"/>
              <a:t>B Back off: 2 slots</a:t>
            </a:r>
          </a:p>
          <a:p>
            <a:endParaRPr 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433567" y="641414"/>
            <a:ext cx="1179786" cy="526986"/>
            <a:chOff x="1433567" y="641414"/>
            <a:chExt cx="1179786" cy="526986"/>
          </a:xfrm>
        </p:grpSpPr>
        <p:sp>
          <p:nvSpPr>
            <p:cNvPr id="35" name="Rectangular Callout 34"/>
            <p:cNvSpPr/>
            <p:nvPr/>
          </p:nvSpPr>
          <p:spPr>
            <a:xfrm>
              <a:off x="1433567" y="641414"/>
              <a:ext cx="1071508" cy="526986"/>
            </a:xfrm>
            <a:prstGeom prst="wedgeRect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11519" y="641414"/>
              <a:ext cx="11018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Channel is free when BO reaches zero</a:t>
              </a:r>
              <a:endParaRPr lang="en-US" sz="9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92201"/>
              </p:ext>
            </p:extLst>
          </p:nvPr>
        </p:nvGraphicFramePr>
        <p:xfrm>
          <a:off x="158984" y="4913097"/>
          <a:ext cx="31124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858622"/>
                <a:gridCol w="1160780"/>
                <a:gridCol w="478366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0.007362910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0.007871314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 smtClean="0"/>
                        <a:t>39</a:t>
                      </a:r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0.045514500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0.053385814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2670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0.043021800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0.096407614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4821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84195" y="4642063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 arrival time.</a:t>
            </a:r>
            <a:endParaRPr lang="en-US" sz="9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31159"/>
              </p:ext>
            </p:extLst>
          </p:nvPr>
        </p:nvGraphicFramePr>
        <p:xfrm>
          <a:off x="3416638" y="4923666"/>
          <a:ext cx="33737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83"/>
                <a:gridCol w="882792"/>
                <a:gridCol w="1193455"/>
                <a:gridCol w="665518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1276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0.00366072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0.02917242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1459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0.02801120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 smtClean="0"/>
                        <a:t>0.05718362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2860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0.02491600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0.08209962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4105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16638" y="4622110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 arrival time.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7683549" y="4327421"/>
            <a:ext cx="500117" cy="3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05774" y="4395842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DIFS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82491" y="4721979"/>
            <a:ext cx="500117" cy="394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28583" y="4725154"/>
            <a:ext cx="50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Back-Off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682491" y="5125264"/>
            <a:ext cx="499059" cy="3945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705774" y="5223058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7684607" y="5519822"/>
            <a:ext cx="499059" cy="3945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707890" y="5617616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SIFS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7684607" y="5914380"/>
            <a:ext cx="499059" cy="3945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31453" y="5976391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203374" y="1402322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36791" y="1402322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70208" y="1402322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03625" y="1401294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203374" y="167031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33567" y="165537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903625" y="167031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62483" y="165537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43876" y="2922593"/>
            <a:ext cx="312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</a:t>
            </a:r>
            <a:endParaRPr lang="en-US" sz="700" dirty="0"/>
          </a:p>
        </p:txBody>
      </p:sp>
      <p:sp>
        <p:nvSpPr>
          <p:cNvPr id="72" name="TextBox 71"/>
          <p:cNvSpPr txBox="1"/>
          <p:nvPr/>
        </p:nvSpPr>
        <p:spPr>
          <a:xfrm>
            <a:off x="1280419" y="2922593"/>
            <a:ext cx="312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31</a:t>
            </a:r>
            <a:endParaRPr 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1517181" y="2922593"/>
            <a:ext cx="3179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131</a:t>
            </a:r>
            <a:endParaRPr 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1730586" y="2922593"/>
            <a:ext cx="333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132</a:t>
            </a:r>
            <a:endParaRPr lang="en-US" sz="700" dirty="0"/>
          </a:p>
        </p:txBody>
      </p:sp>
      <p:sp>
        <p:nvSpPr>
          <p:cNvPr id="76" name="Rectangle 75"/>
          <p:cNvSpPr/>
          <p:nvPr/>
        </p:nvSpPr>
        <p:spPr>
          <a:xfrm>
            <a:off x="2331509" y="1401294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31509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37042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394</a:t>
            </a:r>
            <a:endParaRPr lang="en-US" sz="700" dirty="0"/>
          </a:p>
        </p:txBody>
      </p:sp>
      <p:sp>
        <p:nvSpPr>
          <p:cNvPr id="79" name="Rectangle 78"/>
          <p:cNvSpPr/>
          <p:nvPr/>
        </p:nvSpPr>
        <p:spPr>
          <a:xfrm>
            <a:off x="2564926" y="1401294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798343" y="1401294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031760" y="1401294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65177" y="1400266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564926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795119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265177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024035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75668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396</a:t>
            </a:r>
            <a:endParaRPr lang="en-US" sz="700" dirty="0"/>
          </a:p>
        </p:txBody>
      </p:sp>
      <p:sp>
        <p:nvSpPr>
          <p:cNvPr id="89" name="TextBox 88"/>
          <p:cNvSpPr txBox="1"/>
          <p:nvPr/>
        </p:nvSpPr>
        <p:spPr>
          <a:xfrm>
            <a:off x="2605327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399</a:t>
            </a:r>
            <a:endParaRPr lang="en-US" sz="700" dirty="0"/>
          </a:p>
        </p:txBody>
      </p:sp>
      <p:sp>
        <p:nvSpPr>
          <p:cNvPr id="90" name="TextBox 89"/>
          <p:cNvSpPr txBox="1"/>
          <p:nvPr/>
        </p:nvSpPr>
        <p:spPr>
          <a:xfrm>
            <a:off x="2835520" y="2921565"/>
            <a:ext cx="392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499</a:t>
            </a:r>
            <a:endParaRPr 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3082942" y="2921565"/>
            <a:ext cx="364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500</a:t>
            </a:r>
            <a:endParaRPr lang="en-US" sz="700" dirty="0"/>
          </a:p>
        </p:txBody>
      </p:sp>
      <p:sp>
        <p:nvSpPr>
          <p:cNvPr id="107" name="Rectangle 106"/>
          <p:cNvSpPr/>
          <p:nvPr/>
        </p:nvSpPr>
        <p:spPr>
          <a:xfrm>
            <a:off x="3534285" y="3762204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3542165" y="2867600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767702" y="3762204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001119" y="3762204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34536" y="3762204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467953" y="3761176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771897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008489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234536" y="286862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484848" y="286862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342736" y="2639793"/>
            <a:ext cx="38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1276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80348" y="2639793"/>
            <a:ext cx="3852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1278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39357" y="2638841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1280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037928" y="2639793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1380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292279" y="2639377"/>
            <a:ext cx="3813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1381</a:t>
            </a:r>
            <a:endParaRPr lang="en-US" sz="700" dirty="0"/>
          </a:p>
        </p:txBody>
      </p:sp>
      <p:sp>
        <p:nvSpPr>
          <p:cNvPr id="131" name="Rectangle 130"/>
          <p:cNvSpPr/>
          <p:nvPr/>
        </p:nvSpPr>
        <p:spPr>
          <a:xfrm>
            <a:off x="4779610" y="3760150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4787490" y="286554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13027" y="3760150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246444" y="3760150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479861" y="3760150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713278" y="3759122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5017222" y="286451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253814" y="286451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479861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730173" y="286657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00341" y="2634714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1459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5878" y="2639377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1461</a:t>
            </a:r>
            <a:endParaRPr 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066665" y="2634714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1463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292712" y="2638841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1563</a:t>
            </a:r>
            <a:endParaRPr 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543024" y="2634714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1564</a:t>
            </a:r>
            <a:endParaRPr lang="en-US" sz="700" dirty="0"/>
          </a:p>
        </p:txBody>
      </p:sp>
      <p:sp>
        <p:nvSpPr>
          <p:cNvPr id="151" name="Rectangle 150"/>
          <p:cNvSpPr/>
          <p:nvPr/>
        </p:nvSpPr>
        <p:spPr>
          <a:xfrm>
            <a:off x="6027209" y="1401294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034618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832742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2670</a:t>
            </a:r>
            <a:endParaRPr lang="en-US" sz="700" dirty="0"/>
          </a:p>
        </p:txBody>
      </p:sp>
      <p:sp>
        <p:nvSpPr>
          <p:cNvPr id="154" name="Rectangle 153"/>
          <p:cNvSpPr/>
          <p:nvPr/>
        </p:nvSpPr>
        <p:spPr>
          <a:xfrm>
            <a:off x="6260626" y="1401294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494043" y="1401294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727460" y="1401294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60877" y="1400266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6260626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490819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960877" y="1669283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719735" y="1654351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071368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2672</a:t>
            </a:r>
            <a:endParaRPr lang="en-US" sz="7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301027" y="2921565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2675</a:t>
            </a:r>
            <a:endParaRPr lang="en-US" sz="7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531220" y="2921565"/>
            <a:ext cx="392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2775</a:t>
            </a:r>
            <a:endParaRPr lang="en-US" sz="7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778642" y="2921565"/>
            <a:ext cx="364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2776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5236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4483" y="1655379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483" y="2867600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4483" y="4009648"/>
            <a:ext cx="74886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166" y="246682"/>
            <a:ext cx="663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Contingency Path (cont</a:t>
            </a:r>
            <a:r>
              <a:rPr lang="en-US" b="1" smtClean="0"/>
              <a:t>.) TODO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" y="1402322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0" y="263676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Slot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0" y="3793748"/>
            <a:ext cx="60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8717" y="163613"/>
            <a:ext cx="119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 smtClean="0"/>
              <a:t>DIFS: 2 slots</a:t>
            </a:r>
          </a:p>
          <a:p>
            <a:r>
              <a:rPr lang="is-IS" sz="800" dirty="0" smtClean="0"/>
              <a:t>SIFS: 1 slots</a:t>
            </a:r>
          </a:p>
          <a:p>
            <a:r>
              <a:rPr lang="is-IS" sz="800" dirty="0" smtClean="0"/>
              <a:t>ACK: 2 slots</a:t>
            </a:r>
          </a:p>
          <a:p>
            <a:r>
              <a:rPr lang="is-IS" sz="800" dirty="0" smtClean="0"/>
              <a:t>Xmti: 100 slots</a:t>
            </a:r>
          </a:p>
          <a:p>
            <a:r>
              <a:rPr lang="is-IS" sz="800" dirty="0" smtClean="0"/>
              <a:t>A Back off: 3 slots</a:t>
            </a:r>
          </a:p>
          <a:p>
            <a:r>
              <a:rPr lang="en-US" sz="800" dirty="0" smtClean="0"/>
              <a:t>B Back off: 2 slots</a:t>
            </a:r>
          </a:p>
          <a:p>
            <a:endParaRPr lang="en-US" sz="8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82007"/>
              </p:ext>
            </p:extLst>
          </p:nvPr>
        </p:nvGraphicFramePr>
        <p:xfrm>
          <a:off x="158984" y="4913097"/>
          <a:ext cx="31124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/>
                <a:gridCol w="858622"/>
                <a:gridCol w="1160780"/>
                <a:gridCol w="478366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0.000508404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26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0.007362910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0.007871314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 smtClean="0"/>
                        <a:t>39</a:t>
                      </a:r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0.045514500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/>
                        <a:t>0.053385814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2670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0.043021800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0.096407614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4821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84195" y="4642063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A arrival time.</a:t>
            </a:r>
            <a:endParaRPr lang="en-US" sz="9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2092"/>
              </p:ext>
            </p:extLst>
          </p:nvPr>
        </p:nvGraphicFramePr>
        <p:xfrm>
          <a:off x="3416638" y="4923666"/>
          <a:ext cx="33737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83"/>
                <a:gridCol w="882792"/>
                <a:gridCol w="1193455"/>
                <a:gridCol w="665518"/>
              </a:tblGrid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Frame #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Arrival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Actual</a:t>
                      </a:r>
                      <a:r>
                        <a:rPr lang="en-US" sz="1000" baseline="0" dirty="0" smtClean="0"/>
                        <a:t> Arrive (sec)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Slot #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0.02551170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000" dirty="0" smtClean="0"/>
                        <a:t>1276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0.00366072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0.02917242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1459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0.02801120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 smtClean="0"/>
                        <a:t>0.05718362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2860</a:t>
                      </a:r>
                      <a:endParaRPr lang="en-US" sz="1000" dirty="0"/>
                    </a:p>
                  </a:txBody>
                  <a:tcPr/>
                </a:tc>
              </a:tr>
              <a:tr h="2396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0.02491600</a:t>
                      </a:r>
                      <a:endParaRPr lang="is-I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0.08209962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000" dirty="0" smtClean="0"/>
                        <a:t>4105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16638" y="4622110"/>
            <a:ext cx="138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Station B arrival time.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7683549" y="4327421"/>
            <a:ext cx="500117" cy="3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05774" y="4395842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DIFS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82491" y="4721979"/>
            <a:ext cx="500117" cy="394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28583" y="4725154"/>
            <a:ext cx="50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Back-Off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682491" y="5125264"/>
            <a:ext cx="499059" cy="3945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705774" y="5223058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7684607" y="5519822"/>
            <a:ext cx="499059" cy="3945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707890" y="5617616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SIFS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7684607" y="5914380"/>
            <a:ext cx="499059" cy="3945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31453" y="5976391"/>
            <a:ext cx="50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107" name="Rectangle 106"/>
          <p:cNvSpPr/>
          <p:nvPr/>
        </p:nvSpPr>
        <p:spPr>
          <a:xfrm>
            <a:off x="1102668" y="3764260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1110548" y="2869656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36085" y="3764260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569502" y="3764260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802919" y="3764260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036336" y="3763232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1340280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576872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802919" y="287068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2053231" y="287068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11119" y="2641849"/>
            <a:ext cx="38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2860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48731" y="2641849"/>
            <a:ext cx="3852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2862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407740" y="2640897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2864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606311" y="2641849"/>
            <a:ext cx="393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2964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60662" y="2641433"/>
            <a:ext cx="3813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2965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47993" y="3762206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2355873" y="2867602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581410" y="3762206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814827" y="3762206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48244" y="3762206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81661" y="3761178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585605" y="2866574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822197" y="2866574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048244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298556" y="2868628"/>
            <a:ext cx="0" cy="893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68724" y="2636770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4105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394261" y="2641433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4107</a:t>
            </a:r>
            <a:endParaRPr 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635048" y="2636770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4109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61095" y="2640897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4209</a:t>
            </a:r>
            <a:endParaRPr 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111407" y="2636770"/>
            <a:ext cx="37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4210</a:t>
            </a:r>
            <a:endParaRPr lang="en-US" sz="700" dirty="0"/>
          </a:p>
        </p:txBody>
      </p:sp>
      <p:sp>
        <p:nvSpPr>
          <p:cNvPr id="151" name="Rectangle 150"/>
          <p:cNvSpPr/>
          <p:nvPr/>
        </p:nvSpPr>
        <p:spPr>
          <a:xfrm>
            <a:off x="3595592" y="1403350"/>
            <a:ext cx="233417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3603001" y="167133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01125" y="2923621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4821</a:t>
            </a:r>
            <a:endParaRPr lang="en-US" sz="700" dirty="0"/>
          </a:p>
        </p:txBody>
      </p:sp>
      <p:sp>
        <p:nvSpPr>
          <p:cNvPr id="154" name="Rectangle 153"/>
          <p:cNvSpPr/>
          <p:nvPr/>
        </p:nvSpPr>
        <p:spPr>
          <a:xfrm>
            <a:off x="3829009" y="1403350"/>
            <a:ext cx="233417" cy="23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062426" y="1403350"/>
            <a:ext cx="233417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295843" y="1403350"/>
            <a:ext cx="233417" cy="230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529260" y="1402322"/>
            <a:ext cx="233417" cy="230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829009" y="167133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059202" y="1656407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529260" y="1671339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288118" y="1656407"/>
            <a:ext cx="0" cy="119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639751" y="2923621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4823</a:t>
            </a:r>
            <a:endParaRPr lang="en-US" sz="7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869410" y="2923621"/>
            <a:ext cx="38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4826</a:t>
            </a:r>
            <a:endParaRPr lang="en-US" sz="7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099603" y="2923621"/>
            <a:ext cx="392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4926</a:t>
            </a:r>
            <a:endParaRPr lang="en-US" sz="7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347025" y="2923621"/>
            <a:ext cx="364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4927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0371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546</Words>
  <Application>Microsoft Macintosh PowerPoint</Application>
  <PresentationFormat>On-screen Show (4:3)</PresentationFormat>
  <Paragraphs>310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20</cp:revision>
  <dcterms:created xsi:type="dcterms:W3CDTF">2017-10-06T17:57:40Z</dcterms:created>
  <dcterms:modified xsi:type="dcterms:W3CDTF">2017-10-07T07:07:49Z</dcterms:modified>
</cp:coreProperties>
</file>