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4" autoAdjust="0"/>
    <p:restoredTop sz="94660"/>
  </p:normalViewPr>
  <p:slideViewPr>
    <p:cSldViewPr snapToGrid="0">
      <p:cViewPr>
        <p:scale>
          <a:sx n="75" d="100"/>
          <a:sy n="75" d="100"/>
        </p:scale>
        <p:origin x="216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B9A6-F232-4660-8D29-A9348557F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F4D91-DF9E-46CF-B311-1EDB396B1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77C1-9D7C-4F3A-86CB-173FB85C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D22D-3760-4074-98A3-8AB92C3F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83A9-5F4E-4FFA-AA2E-621EFBC2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7EAD-070F-4D9F-9A38-2A86DCEF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BEF64-6519-495F-9D1B-E512C4569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5811-2A1B-4E33-9595-6B0940D2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51B56-472F-497E-8577-7777699B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6D85-2040-42ED-BC72-629E8ED5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CC25E-A63B-4506-A7CD-FCF7AFC87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B094-30D7-4A3F-A124-9B2996AFA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395D-A957-4A92-A95E-41E5252C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E4C6-7CDF-4230-A70A-064C1FA6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EBE5-F38B-4764-9E88-34B13033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AF5E-3DD4-43A0-B541-8657A206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B8D9-2117-45E7-A2A1-5D8C44EC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1203-1B83-42EC-9E0A-75D80F79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13F6-3534-4418-814A-8FDF493B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6D25-A7E8-4567-BD3E-07107EBC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7BD4-116A-45C9-ADDC-83791B8E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F999-7819-4B6E-AF28-06D64846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EA344-1157-4D31-82B7-05F006EF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B67C-337D-49CF-BAEE-BF1B63EC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AEC8-FD23-4815-BDE7-0977FABD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BBA0-3CCF-4BC2-97F0-27A6E619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7AA8-C496-40B8-9DFD-8C5389452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5536C-E3F0-4571-A7A9-D86EF13F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8F96B-3FBB-4BE0-8C1E-ECA1A681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715D8-4E52-4D5A-8C05-A5E7901A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94484-0235-4B27-9B07-9B38F28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1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80CC-6577-46ED-8ACF-74C35BC7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5C6F-8C9B-4B06-A9E1-F864D53C3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7EAC2-B509-4F93-93C9-62EB4DE67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A34C2-44F7-41FC-AFC0-5B1B3BA03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02267-CCB3-4C1A-A3B2-3E2EB7C7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A139D-4422-430A-A55F-23B05123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ACD6C-C470-463D-B7F4-9EFBD0E2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585C3-1A42-4ADA-80EE-BFE9A20F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3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9EF2-812C-4640-8E99-3BC04A99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24C53-7309-4837-9D65-F4048489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75191-62F8-49EA-940B-02DE11E0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66FC1-B15D-47CC-9134-EEE0CB7A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8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32615-C0FE-46AF-ACE1-3D0D34B4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E4532-E656-4FAE-BF69-75FD51C9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8AE8-5384-4027-A0AC-633902D5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BDE4-81BF-4F85-89A9-C7F4D296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A402-2B13-49B5-A21E-0882CCE5B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F3351-AF76-4861-9F34-99B54FA5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46D3C-D0AD-40F8-BFF7-FA3EBC2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8D946-6F4C-4EA7-8EC7-E71F53DB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073B2-A3F2-4E76-98C2-CCC640F0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5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D4B2-C756-45F9-B0F1-2999D958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178C7-2327-467D-8874-2ADBE8A33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851B7-0303-4924-A428-552953CED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E489-F790-4D62-AAA7-7BC33F17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AB456-8024-4048-A78E-8E61E0F4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0F788-D863-4D69-B2B7-6CB103F4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6533C-5BDF-4EDA-9D17-819331A0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412CA-6AC7-4238-B73A-62794445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0CE0-7523-40C8-8521-961F18F2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218D-4CC9-4ED7-B492-EDF33B4A656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8623B-5CE8-49D7-BB39-B42CD0B9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A4F2E-79DF-48C7-8809-79A413CA2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A231-62C3-441E-AAB1-15B959B8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3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60EA167-9986-4D8E-B2D1-78F634E8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-57150"/>
            <a:ext cx="638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D688FA2-8603-48D7-9883-F55667F9E985}"/>
              </a:ext>
            </a:extLst>
          </p:cNvPr>
          <p:cNvSpPr/>
          <p:nvPr/>
        </p:nvSpPr>
        <p:spPr>
          <a:xfrm>
            <a:off x="5314950" y="1609725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DF8F96-DBF1-47FB-87A0-1B2B4AA3D0B4}"/>
              </a:ext>
            </a:extLst>
          </p:cNvPr>
          <p:cNvSpPr/>
          <p:nvPr/>
        </p:nvSpPr>
        <p:spPr>
          <a:xfrm>
            <a:off x="5673486" y="2890692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844F96-663F-46EB-97DF-BEC5249DD34A}"/>
              </a:ext>
            </a:extLst>
          </p:cNvPr>
          <p:cNvSpPr/>
          <p:nvPr/>
        </p:nvSpPr>
        <p:spPr>
          <a:xfrm>
            <a:off x="6342474" y="2892483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1DF2F1-C2F0-404C-9FD6-57DF57D0617B}"/>
              </a:ext>
            </a:extLst>
          </p:cNvPr>
          <p:cNvSpPr/>
          <p:nvPr/>
        </p:nvSpPr>
        <p:spPr>
          <a:xfrm>
            <a:off x="5842000" y="3796199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CBB556-A558-4785-A253-FF6002C04BB1}"/>
              </a:ext>
            </a:extLst>
          </p:cNvPr>
          <p:cNvSpPr/>
          <p:nvPr/>
        </p:nvSpPr>
        <p:spPr>
          <a:xfrm>
            <a:off x="6161970" y="3803181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B94A8E-B083-4784-ABCE-B867542C64D0}"/>
              </a:ext>
            </a:extLst>
          </p:cNvPr>
          <p:cNvSpPr/>
          <p:nvPr/>
        </p:nvSpPr>
        <p:spPr>
          <a:xfrm>
            <a:off x="5994400" y="4472178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2046BB-B4E5-4899-A562-196DD0A7A752}"/>
              </a:ext>
            </a:extLst>
          </p:cNvPr>
          <p:cNvSpPr/>
          <p:nvPr/>
        </p:nvSpPr>
        <p:spPr>
          <a:xfrm>
            <a:off x="6678923" y="4472178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265411-2AFF-4333-A584-2E6BFB25020E}"/>
              </a:ext>
            </a:extLst>
          </p:cNvPr>
          <p:cNvSpPr/>
          <p:nvPr/>
        </p:nvSpPr>
        <p:spPr>
          <a:xfrm>
            <a:off x="5301836" y="5747026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K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9845FA0E-B5CE-41DA-BE9E-940597A7051F}"/>
              </a:ext>
            </a:extLst>
          </p:cNvPr>
          <p:cNvSpPr/>
          <p:nvPr/>
        </p:nvSpPr>
        <p:spPr>
          <a:xfrm rot="7780821">
            <a:off x="4130004" y="657851"/>
            <a:ext cx="943139" cy="1047750"/>
          </a:xfrm>
          <a:prstGeom prst="arc">
            <a:avLst/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51C357-7ED6-4B8C-94C7-CC6A9D5BA97F}"/>
              </a:ext>
            </a:extLst>
          </p:cNvPr>
          <p:cNvSpPr/>
          <p:nvPr/>
        </p:nvSpPr>
        <p:spPr>
          <a:xfrm>
            <a:off x="6009099" y="5747026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CC17F4-E47D-41E3-80E8-221BAEDEA049}"/>
              </a:ext>
            </a:extLst>
          </p:cNvPr>
          <p:cNvSpPr/>
          <p:nvPr/>
        </p:nvSpPr>
        <p:spPr>
          <a:xfrm>
            <a:off x="4486275" y="1722120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A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2874165-F273-4B06-9B17-F8B1804DC575}"/>
              </a:ext>
            </a:extLst>
          </p:cNvPr>
          <p:cNvSpPr/>
          <p:nvPr/>
        </p:nvSpPr>
        <p:spPr>
          <a:xfrm rot="7780821">
            <a:off x="7147864" y="665471"/>
            <a:ext cx="943139" cy="1047750"/>
          </a:xfrm>
          <a:prstGeom prst="arc">
            <a:avLst/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4071EA2-991C-4692-9026-0CBC39173E75}"/>
              </a:ext>
            </a:extLst>
          </p:cNvPr>
          <p:cNvSpPr/>
          <p:nvPr/>
        </p:nvSpPr>
        <p:spPr>
          <a:xfrm rot="9374666">
            <a:off x="6530780" y="672546"/>
            <a:ext cx="793249" cy="906749"/>
          </a:xfrm>
          <a:prstGeom prst="arc">
            <a:avLst>
              <a:gd name="adj1" fmla="val 16200000"/>
              <a:gd name="adj2" fmla="val 19686684"/>
            </a:avLst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7C4D-B5CC-4D2D-879E-7025CA08CAC9}"/>
              </a:ext>
            </a:extLst>
          </p:cNvPr>
          <p:cNvSpPr/>
          <p:nvPr/>
        </p:nvSpPr>
        <p:spPr>
          <a:xfrm>
            <a:off x="7534275" y="1722120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DBFDDF-5359-4ECE-A9EE-C93C521F07AB}"/>
              </a:ext>
            </a:extLst>
          </p:cNvPr>
          <p:cNvSpPr/>
          <p:nvPr/>
        </p:nvSpPr>
        <p:spPr>
          <a:xfrm>
            <a:off x="6734175" y="1609725"/>
            <a:ext cx="304800" cy="304800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E2D7DC4-EFEA-4505-8F30-76543DAF7EE1}"/>
              </a:ext>
            </a:extLst>
          </p:cNvPr>
          <p:cNvSpPr/>
          <p:nvPr/>
        </p:nvSpPr>
        <p:spPr>
          <a:xfrm rot="7781536">
            <a:off x="4866500" y="700275"/>
            <a:ext cx="793249" cy="906749"/>
          </a:xfrm>
          <a:prstGeom prst="arc">
            <a:avLst>
              <a:gd name="adj1" fmla="val 16200000"/>
              <a:gd name="adj2" fmla="val 19686684"/>
            </a:avLst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F0A3E0A8-3CA0-4910-AB6F-8DEC62A39958}"/>
              </a:ext>
            </a:extLst>
          </p:cNvPr>
          <p:cNvSpPr/>
          <p:nvPr/>
        </p:nvSpPr>
        <p:spPr>
          <a:xfrm rot="16656423">
            <a:off x="5905989" y="3011889"/>
            <a:ext cx="793249" cy="906749"/>
          </a:xfrm>
          <a:prstGeom prst="arc">
            <a:avLst>
              <a:gd name="adj1" fmla="val 16200000"/>
              <a:gd name="adj2" fmla="val 19686684"/>
            </a:avLst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1DA9C78-59D4-4EE5-88A1-A69D96FF18A8}"/>
              </a:ext>
            </a:extLst>
          </p:cNvPr>
          <p:cNvSpPr/>
          <p:nvPr/>
        </p:nvSpPr>
        <p:spPr>
          <a:xfrm rot="563676">
            <a:off x="5699376" y="3082646"/>
            <a:ext cx="793249" cy="906749"/>
          </a:xfrm>
          <a:prstGeom prst="arc">
            <a:avLst>
              <a:gd name="adj1" fmla="val 16200000"/>
              <a:gd name="adj2" fmla="val 19686684"/>
            </a:avLst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4A486E9-F61F-46A2-BB3F-224120349667}"/>
              </a:ext>
            </a:extLst>
          </p:cNvPr>
          <p:cNvSpPr/>
          <p:nvPr/>
        </p:nvSpPr>
        <p:spPr>
          <a:xfrm rot="4961621">
            <a:off x="5218054" y="3040778"/>
            <a:ext cx="793249" cy="906749"/>
          </a:xfrm>
          <a:prstGeom prst="arc">
            <a:avLst>
              <a:gd name="adj1" fmla="val 16200000"/>
              <a:gd name="adj2" fmla="val 19686684"/>
            </a:avLst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117EB7D1-6801-4A76-BCBB-B98524696576}"/>
              </a:ext>
            </a:extLst>
          </p:cNvPr>
          <p:cNvSpPr/>
          <p:nvPr/>
        </p:nvSpPr>
        <p:spPr>
          <a:xfrm rot="12194255">
            <a:off x="6250649" y="2931237"/>
            <a:ext cx="793249" cy="906749"/>
          </a:xfrm>
          <a:prstGeom prst="arc">
            <a:avLst>
              <a:gd name="adj1" fmla="val 16200000"/>
              <a:gd name="adj2" fmla="val 19686684"/>
            </a:avLst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11ABE2D8-08D2-4946-A2CC-7AA8F03B3BA2}"/>
              </a:ext>
            </a:extLst>
          </p:cNvPr>
          <p:cNvSpPr/>
          <p:nvPr/>
        </p:nvSpPr>
        <p:spPr>
          <a:xfrm rot="3365598">
            <a:off x="5109791" y="4387190"/>
            <a:ext cx="793249" cy="906749"/>
          </a:xfrm>
          <a:prstGeom prst="arc">
            <a:avLst>
              <a:gd name="adj1" fmla="val 16200000"/>
              <a:gd name="adj2" fmla="val 19686684"/>
            </a:avLst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8AEE0BA-48F6-4AF8-84D2-A4E34FFD033C}"/>
              </a:ext>
            </a:extLst>
          </p:cNvPr>
          <p:cNvSpPr/>
          <p:nvPr/>
        </p:nvSpPr>
        <p:spPr>
          <a:xfrm rot="3365598">
            <a:off x="5815584" y="4409426"/>
            <a:ext cx="793249" cy="906749"/>
          </a:xfrm>
          <a:prstGeom prst="arc">
            <a:avLst>
              <a:gd name="adj1" fmla="val 16200000"/>
              <a:gd name="adj2" fmla="val 19686684"/>
            </a:avLst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072B93D-D4B5-402D-A999-5105A98C5D81}"/>
              </a:ext>
            </a:extLst>
          </p:cNvPr>
          <p:cNvSpPr/>
          <p:nvPr/>
        </p:nvSpPr>
        <p:spPr>
          <a:xfrm rot="14602764">
            <a:off x="5750175" y="5430370"/>
            <a:ext cx="793249" cy="906749"/>
          </a:xfrm>
          <a:prstGeom prst="arc">
            <a:avLst>
              <a:gd name="adj1" fmla="val 16200000"/>
              <a:gd name="adj2" fmla="val 19835088"/>
            </a:avLst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6E9BF4D-AAB8-4C3D-851A-9B4C4A305311}"/>
              </a:ext>
            </a:extLst>
          </p:cNvPr>
          <p:cNvSpPr/>
          <p:nvPr/>
        </p:nvSpPr>
        <p:spPr>
          <a:xfrm rot="14030766">
            <a:off x="6401156" y="5455936"/>
            <a:ext cx="793249" cy="906749"/>
          </a:xfrm>
          <a:prstGeom prst="arc">
            <a:avLst>
              <a:gd name="adj1" fmla="val 16200000"/>
              <a:gd name="adj2" fmla="val 19835088"/>
            </a:avLst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Jeong</dc:creator>
  <cp:lastModifiedBy>Andy Jeong</cp:lastModifiedBy>
  <cp:revision>3</cp:revision>
  <dcterms:created xsi:type="dcterms:W3CDTF">2020-04-19T22:48:10Z</dcterms:created>
  <dcterms:modified xsi:type="dcterms:W3CDTF">2020-04-19T22:58:44Z</dcterms:modified>
</cp:coreProperties>
</file>