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17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4E34-0295-DB52-7B37-0D50A6F93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98DD-AFFA-F6F9-CB13-E751F915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2774-3FEC-F929-64ED-BD175860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1956-35C2-4C2D-8F17-52A08A4A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6395-5D36-D8B9-5F21-4956C32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F7D-0C9A-173B-00FC-41CF02DC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16F96-3EF8-E651-755E-A791E5C68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92EE-5391-9A52-E1A6-91AFF1CC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14A5-DAD6-33B4-69E8-BADD6982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0296-630B-7321-9D79-7B294BE8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FB686-B66D-7C21-8152-F2A2CCFA8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A6D92-9B0D-A724-50DE-285C1154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E5DC-2D1F-2759-3FB8-90E338D9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1CAD-861F-6BB6-AF23-47AEBCA6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6346-4EC0-D6D9-BFD3-C6259090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855-1E47-B349-89F8-9ED357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28B4-F5FB-2764-972E-50D66FEF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3030-E2FF-F7DD-1A3A-9BCD0E66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B7EC-4373-1264-F29F-D5A63D0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1150-E4F4-A4FB-A690-B2D8CC8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9A1C-24A0-7AFC-449B-A7A82637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58C9-2EF9-30F0-F83F-D00F7474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1BEA-397F-F177-2CCA-BD5EC5BF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B6D0-9580-AF5B-C8B7-1B99E673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CE91-D4EC-E374-90AD-F99A31E5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127F-8C50-96F4-7BD5-F0915F3B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B819-1981-2BC7-B1AE-165CCC8B0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F7507-6B8F-1A7A-CCA6-B8C9192A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8A89-76B0-DBAB-0637-217A02BA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C2ED-F0D4-546B-412D-E35F1C0C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CCB8-96F6-F208-0CCB-A850DCBA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633A-FFD4-2361-314D-B6659E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688F-9065-77C3-802E-70E39CBB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D0CA-7A4E-AC1B-673A-C4D1F433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72EE1-E072-A0EC-85F9-2B92BB949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3DA38-E82C-2BC7-C8F8-C7D78302F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6F7DF-CD9F-4376-D5B9-DA9A87CF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56047-6378-A71E-5636-F9CB0779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8957-2956-ED4B-0D9F-3E7C1670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1C1E-B9A6-8A7F-79CF-9D8D4821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5032-A72C-0098-EE7D-EE3B3A1F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C3970-14A5-D18B-5BE9-3C8603B9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698AC-32FA-6FCF-FC01-B244167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D516-3D58-919F-8873-8E97BF7B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32894-01A5-8EFB-18C4-ABE696E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094F1-DA40-6139-CF38-44A98584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1F41-3FF3-8F6C-EA0D-CB65981C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0741-FCA7-0FED-0F50-046356D5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F96D6-687C-A293-D537-FF0587B4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0BE0-3656-568D-F93B-F6F65067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583D-F5C9-6D98-5B45-12F80547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4284-FD4A-B410-7C5D-3471DEBC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FB25-E5EA-7299-E310-09A7D775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E2BCE-4EB8-1360-AB49-2758DFBC9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2C5AA-5E97-E85D-78C9-87D6F8A01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B77B3-3AC0-3759-AAA0-57203C0C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24F30-DCD7-29D5-9CBA-F951F291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B655-634A-1633-506B-B5A9E75A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4991F-CC79-C5BA-1FA6-CD3C9E75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6C75-EB39-3F84-D34F-3112E527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CECE-A326-0F03-80FA-2A24A3C1E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6DB9-2A57-4658-8941-C7EE72CE9A5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CDF-9E0E-9BC4-3503-CDD2A9A53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714F-35C7-6719-58BA-AC195AAE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A075-7C13-4402-A9EA-6DE837E6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635635-FEDC-F51F-C0EF-7A38EEC3B579}"/>
              </a:ext>
            </a:extLst>
          </p:cNvPr>
          <p:cNvGrpSpPr/>
          <p:nvPr/>
        </p:nvGrpSpPr>
        <p:grpSpPr>
          <a:xfrm>
            <a:off x="857250" y="-1651609"/>
            <a:ext cx="9029123" cy="8409164"/>
            <a:chOff x="942975" y="-1699234"/>
            <a:chExt cx="9029123" cy="84091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FC62B7-9CCF-DD02-BD38-15A9DB6070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2975" y="-1699234"/>
              <a:ext cx="9029123" cy="8409164"/>
              <a:chOff x="3001818" y="1071419"/>
              <a:chExt cx="5246255" cy="488603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F8B715-E3BE-33AF-6D20-46E9BE57BA02}"/>
                  </a:ext>
                </a:extLst>
              </p:cNvPr>
              <p:cNvSpPr/>
              <p:nvPr/>
            </p:nvSpPr>
            <p:spPr>
              <a:xfrm>
                <a:off x="3001818" y="1071419"/>
                <a:ext cx="5246255" cy="4886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# / official or unofficial logo · Issue #27 · exercism/meta · GitHub">
                <a:extLst>
                  <a:ext uri="{FF2B5EF4-FFF2-40B4-BE49-F238E27FC236}">
                    <a16:creationId xmlns:a16="http://schemas.microsoft.com/office/drawing/2014/main" id="{52DF77B5-5961-8CE9-7376-5B244DBC19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688" y="1142632"/>
                <a:ext cx="1620694" cy="1741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1D3A34CC-51ED-3D2A-C6FD-5336F0D8C2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82" y="4225077"/>
                <a:ext cx="1413306" cy="1561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++ - Wikipedia">
                <a:extLst>
                  <a:ext uri="{FF2B5EF4-FFF2-40B4-BE49-F238E27FC236}">
                    <a16:creationId xmlns:a16="http://schemas.microsoft.com/office/drawing/2014/main" id="{BDBCDA50-91C7-5C80-7681-7263C7D59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290" y="2695966"/>
                <a:ext cx="1413307" cy="1588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Java (programming language) - Wikipedia">
                <a:extLst>
                  <a:ext uri="{FF2B5EF4-FFF2-40B4-BE49-F238E27FC236}">
                    <a16:creationId xmlns:a16="http://schemas.microsoft.com/office/drawing/2014/main" id="{53DDC84F-82CB-8F6C-7C45-B64361558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6063" y="1142632"/>
                <a:ext cx="1078190" cy="1971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ownload HTML5 Logo PNG, Free Transparent HTML5 Images - Free Transparent  PNG Logos">
                <a:extLst>
                  <a:ext uri="{FF2B5EF4-FFF2-40B4-BE49-F238E27FC236}">
                    <a16:creationId xmlns:a16="http://schemas.microsoft.com/office/drawing/2014/main" id="{E2788E05-E5F0-FADC-50B8-0388EEE6D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1549" y="4610029"/>
                <a:ext cx="3221903" cy="1255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Github Logo - Free social media icons">
                <a:extLst>
                  <a:ext uri="{FF2B5EF4-FFF2-40B4-BE49-F238E27FC236}">
                    <a16:creationId xmlns:a16="http://schemas.microsoft.com/office/drawing/2014/main" id="{0FC76905-4089-06AF-B437-C467DEE166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978" y="2889278"/>
                <a:ext cx="773871" cy="773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lamp-stack-logo » Phoenix Web">
                <a:extLst>
                  <a:ext uri="{FF2B5EF4-FFF2-40B4-BE49-F238E27FC236}">
                    <a16:creationId xmlns:a16="http://schemas.microsoft.com/office/drawing/2014/main" id="{9CEAB80E-2C12-60F3-4483-9754BC9ED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290" y="1269715"/>
                <a:ext cx="1936581" cy="11009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100D419F-66B3-89B6-517E-A7DB947AF8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8342" y="3822458"/>
                <a:ext cx="788382" cy="628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B7523E3F-820F-5FDC-D1BF-B221408A8C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816" y="3749558"/>
                <a:ext cx="522171" cy="454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PuTTY - Wikipedia">
                <a:extLst>
                  <a:ext uri="{FF2B5EF4-FFF2-40B4-BE49-F238E27FC236}">
                    <a16:creationId xmlns:a16="http://schemas.microsoft.com/office/drawing/2014/main" id="{E95DC270-E8D0-2059-54A9-7B62E1CD03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2566" y="2884273"/>
                <a:ext cx="739934" cy="739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>
                <a:extLst>
                  <a:ext uri="{FF2B5EF4-FFF2-40B4-BE49-F238E27FC236}">
                    <a16:creationId xmlns:a16="http://schemas.microsoft.com/office/drawing/2014/main" id="{E0DF77BD-71EA-DE3A-1357-17554ABEF7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1790" y="3911099"/>
                <a:ext cx="788382" cy="425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Introduction to AWS EC2 and the Command Line in Data Science | by Chris  Dong | Towards Data Science">
                <a:extLst>
                  <a:ext uri="{FF2B5EF4-FFF2-40B4-BE49-F238E27FC236}">
                    <a16:creationId xmlns:a16="http://schemas.microsoft.com/office/drawing/2014/main" id="{DD6372FD-F086-ECC4-D537-CB82114934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4506" y="3144221"/>
                <a:ext cx="454062" cy="518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9A2C97B7-1B77-309B-BE65-E5F7B037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720" y="1912801"/>
              <a:ext cx="781468" cy="78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7EB82C47-0271-E95E-D802-5ED93BB72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6987" y="2895622"/>
              <a:ext cx="875328" cy="95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75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611E29-92D4-7403-07A5-A87FDD8BBFF7}"/>
              </a:ext>
            </a:extLst>
          </p:cNvPr>
          <p:cNvGrpSpPr/>
          <p:nvPr/>
        </p:nvGrpSpPr>
        <p:grpSpPr>
          <a:xfrm>
            <a:off x="2838451" y="509504"/>
            <a:ext cx="5962650" cy="5553242"/>
            <a:chOff x="2838451" y="509504"/>
            <a:chExt cx="5962650" cy="5553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6F6C2D-51CE-8A3A-CEE5-1F4E19517C35}"/>
                </a:ext>
              </a:extLst>
            </p:cNvPr>
            <p:cNvGrpSpPr/>
            <p:nvPr/>
          </p:nvGrpSpPr>
          <p:grpSpPr>
            <a:xfrm>
              <a:off x="2838451" y="509504"/>
              <a:ext cx="5962650" cy="5553242"/>
              <a:chOff x="2790826" y="652379"/>
              <a:chExt cx="5962650" cy="5553242"/>
            </a:xfrm>
            <a:no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F8B715-E3BE-33AF-6D20-46E9BE57BA02}"/>
                  </a:ext>
                </a:extLst>
              </p:cNvPr>
              <p:cNvSpPr/>
              <p:nvPr/>
            </p:nvSpPr>
            <p:spPr>
              <a:xfrm>
                <a:off x="2790826" y="652379"/>
                <a:ext cx="5962650" cy="5553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E11AB2-D1A1-DED3-7E62-0FA6668254AD}"/>
                  </a:ext>
                </a:extLst>
              </p:cNvPr>
              <p:cNvGrpSpPr/>
              <p:nvPr/>
            </p:nvGrpSpPr>
            <p:grpSpPr>
              <a:xfrm>
                <a:off x="3007373" y="847724"/>
                <a:ext cx="5698351" cy="5262032"/>
                <a:chOff x="3007373" y="847724"/>
                <a:chExt cx="5698351" cy="5262032"/>
              </a:xfrm>
              <a:grpFill/>
            </p:grpSpPr>
            <p:pic>
              <p:nvPicPr>
                <p:cNvPr id="2050" name="Picture 2" descr="Adobe Photoshop - Wikipedia">
                  <a:extLst>
                    <a:ext uri="{FF2B5EF4-FFF2-40B4-BE49-F238E27FC236}">
                      <a16:creationId xmlns:a16="http://schemas.microsoft.com/office/drawing/2014/main" id="{EB03DD93-8F1C-FF27-66C2-3413121F1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09900" y="847724"/>
                  <a:ext cx="2061308" cy="200977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3497D27F-3935-09CA-BF5F-872F025ED9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07373" y="3133723"/>
                  <a:ext cx="2063835" cy="201168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54" name="Picture 6" descr="May be an image of text that says 'm AYA'">
                  <a:extLst>
                    <a:ext uri="{FF2B5EF4-FFF2-40B4-BE49-F238E27FC236}">
                      <a16:creationId xmlns:a16="http://schemas.microsoft.com/office/drawing/2014/main" id="{68389264-5007-A951-2040-EF9CC5EB5B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31550" y1="35000" x2="66600" y2="46250"/>
                              <a14:foregroundMark x1="66600" y1="46250" x2="67350" y2="46800"/>
                              <a14:foregroundMark x1="41550" y1="75150" x2="58350" y2="75450"/>
                              <a14:foregroundMark x1="58350" y1="75450" x2="69450" y2="75150"/>
                              <a14:foregroundMark x1="57900" y1="71400" x2="44550" y2="71450"/>
                              <a14:foregroundMark x1="44550" y1="71450" x2="51400" y2="71800"/>
                              <a14:foregroundMark x1="41100" y1="52650" x2="42550" y2="29600"/>
                              <a14:foregroundMark x1="42550" y1="29600" x2="43450" y2="31100"/>
                              <a14:foregroundMark x1="51550" y1="43050" x2="66250" y2="50900"/>
                              <a14:foregroundMark x1="66250" y1="50900" x2="66400" y2="52350"/>
                              <a14:foregroundMark x1="61100" y1="43350" x2="60700" y2="33650"/>
                              <a14:foregroundMark x1="60700" y1="33650" x2="55950" y2="39900"/>
                              <a14:foregroundMark x1="55950" y1="39900" x2="51750" y2="50450"/>
                              <a14:foregroundMark x1="51750" y1="50450" x2="44450" y2="37100"/>
                              <a14:foregroundMark x1="41250" y1="28050" x2="44700" y2="34850"/>
                              <a14:foregroundMark x1="44700" y1="34850" x2="44700" y2="34850"/>
                              <a14:foregroundMark x1="44600" y1="37500" x2="53650" y2="32600"/>
                              <a14:foregroundMark x1="53650" y1="32600" x2="63100" y2="37700"/>
                              <a14:foregroundMark x1="63100" y1="37700" x2="65100" y2="44600"/>
                              <a14:foregroundMark x1="65100" y1="44600" x2="65300" y2="44150"/>
                              <a14:foregroundMark x1="67200" y1="46950" x2="62200" y2="30400"/>
                              <a14:foregroundMark x1="59450" y1="32200" x2="64300" y2="30300"/>
                              <a14:foregroundMark x1="61550" y1="74850" x2="63200" y2="718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72432" y="2569526"/>
                  <a:ext cx="3140074" cy="314007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56" name="Picture 8" descr="HTML - Wikipedia">
                  <a:extLst>
                    <a:ext uri="{FF2B5EF4-FFF2-40B4-BE49-F238E27FC236}">
                      <a16:creationId xmlns:a16="http://schemas.microsoft.com/office/drawing/2014/main" id="{96F0F8BD-917A-C52E-DB40-710EC35CD0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4010" y="937355"/>
                  <a:ext cx="1920144" cy="1920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58" name="Picture 10">
                  <a:extLst>
                    <a:ext uri="{FF2B5EF4-FFF2-40B4-BE49-F238E27FC236}">
                      <a16:creationId xmlns:a16="http://schemas.microsoft.com/office/drawing/2014/main" id="{26EBCB8F-7E26-11C8-2BE1-003A81B4DB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85318" y="937355"/>
                  <a:ext cx="1361435" cy="192014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60" name="Picture 12" descr="iMovie User Guide for iPhone - Apple Support">
                  <a:extLst>
                    <a:ext uri="{FF2B5EF4-FFF2-40B4-BE49-F238E27FC236}">
                      <a16:creationId xmlns:a16="http://schemas.microsoft.com/office/drawing/2014/main" id="{B04CFDFC-3858-EE4C-1B79-F38E559FF8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09714" y="5299606"/>
                  <a:ext cx="803692" cy="803692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64" name="Picture 16" descr="Download free EbSynth for macOS">
                  <a:extLst>
                    <a:ext uri="{FF2B5EF4-FFF2-40B4-BE49-F238E27FC236}">
                      <a16:creationId xmlns:a16="http://schemas.microsoft.com/office/drawing/2014/main" id="{FE0BCB29-E3D8-7087-2F41-31C0F966F9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77001" y="2910840"/>
                  <a:ext cx="1228723" cy="122872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66" name="Picture 18">
                  <a:extLst>
                    <a:ext uri="{FF2B5EF4-FFF2-40B4-BE49-F238E27FC236}">
                      <a16:creationId xmlns:a16="http://schemas.microsoft.com/office/drawing/2014/main" id="{0EDF2811-D426-8D81-0ED6-8C6F23FB2E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4991" y="5365490"/>
                  <a:ext cx="1030763" cy="71251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068" name="Picture 20" descr="ink - inkle's narrative scripting language">
                  <a:extLst>
                    <a:ext uri="{FF2B5EF4-FFF2-40B4-BE49-F238E27FC236}">
                      <a16:creationId xmlns:a16="http://schemas.microsoft.com/office/drawing/2014/main" id="{BF1D9BD3-22B1-4BFB-1B0C-13BCFE9A61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0454" y="5171816"/>
                  <a:ext cx="1743074" cy="93794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5C357FD2-871E-2C08-F94C-A5269482F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0367" y="4036340"/>
              <a:ext cx="957242" cy="957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16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4143804-CF19-378D-E274-B5CE12B91091}"/>
              </a:ext>
            </a:extLst>
          </p:cNvPr>
          <p:cNvGrpSpPr>
            <a:grpSpLocks noChangeAspect="1"/>
          </p:cNvGrpSpPr>
          <p:nvPr/>
        </p:nvGrpSpPr>
        <p:grpSpPr>
          <a:xfrm>
            <a:off x="6321161" y="147919"/>
            <a:ext cx="2880740" cy="2880741"/>
            <a:chOff x="2396110" y="1139106"/>
            <a:chExt cx="3328828" cy="3328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4EA7D0-733C-C52D-FE8E-DCA26EDEF6F2}"/>
                </a:ext>
              </a:extLst>
            </p:cNvPr>
            <p:cNvSpPr/>
            <p:nvPr/>
          </p:nvSpPr>
          <p:spPr>
            <a:xfrm>
              <a:off x="2590800" y="1524001"/>
              <a:ext cx="2922286" cy="2943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2" descr="Github Logo - Free social media icons">
              <a:extLst>
                <a:ext uri="{FF2B5EF4-FFF2-40B4-BE49-F238E27FC236}">
                  <a16:creationId xmlns:a16="http://schemas.microsoft.com/office/drawing/2014/main" id="{3AF147D1-9D2E-7D3D-ECCF-C82C052F8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110" y="1139106"/>
              <a:ext cx="3328828" cy="332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AF177A-9F78-6E76-4392-7878C401E8A4}"/>
              </a:ext>
            </a:extLst>
          </p:cNvPr>
          <p:cNvGrpSpPr>
            <a:grpSpLocks noChangeAspect="1"/>
          </p:cNvGrpSpPr>
          <p:nvPr/>
        </p:nvGrpSpPr>
        <p:grpSpPr>
          <a:xfrm>
            <a:off x="2012137" y="273840"/>
            <a:ext cx="2628900" cy="2628900"/>
            <a:chOff x="5844160" y="1552871"/>
            <a:chExt cx="2628900" cy="26289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3D2CD4-B3A4-EE02-E308-A8D47C3FBCE7}"/>
                </a:ext>
              </a:extLst>
            </p:cNvPr>
            <p:cNvSpPr/>
            <p:nvPr/>
          </p:nvSpPr>
          <p:spPr>
            <a:xfrm>
              <a:off x="6096000" y="1819275"/>
              <a:ext cx="2247900" cy="2219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Linkedin - Free social media icons">
              <a:extLst>
                <a:ext uri="{FF2B5EF4-FFF2-40B4-BE49-F238E27FC236}">
                  <a16:creationId xmlns:a16="http://schemas.microsoft.com/office/drawing/2014/main" id="{D47EAA78-0EFB-2227-E08A-E88645EE6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160" y="1552871"/>
              <a:ext cx="2628900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Resume and cv - Free business icons">
            <a:extLst>
              <a:ext uri="{FF2B5EF4-FFF2-40B4-BE49-F238E27FC236}">
                <a16:creationId xmlns:a16="http://schemas.microsoft.com/office/drawing/2014/main" id="{CBB43F44-FC1F-7237-2483-AA3AE3A0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3139851"/>
            <a:ext cx="3364973" cy="33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60A65D-A634-F543-B23B-38D1855A6057}"/>
              </a:ext>
            </a:extLst>
          </p:cNvPr>
          <p:cNvGrpSpPr/>
          <p:nvPr/>
        </p:nvGrpSpPr>
        <p:grpSpPr>
          <a:xfrm>
            <a:off x="3290177" y="548531"/>
            <a:ext cx="5970488" cy="5970488"/>
            <a:chOff x="3321201" y="852760"/>
            <a:chExt cx="4579826" cy="4579826"/>
          </a:xfrm>
        </p:grpSpPr>
        <p:pic>
          <p:nvPicPr>
            <p:cNvPr id="14" name="Picture 13" descr="Shape, circle&#10;&#10;Description automatically generated">
              <a:extLst>
                <a:ext uri="{FF2B5EF4-FFF2-40B4-BE49-F238E27FC236}">
                  <a16:creationId xmlns:a16="http://schemas.microsoft.com/office/drawing/2014/main" id="{6623FB51-6425-4D24-FEED-53961A82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201" y="852760"/>
              <a:ext cx="4579826" cy="4579826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B8C1AF2-81BD-D52D-5F8F-7B9DA156B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 t="10006" r="1563" b="9854"/>
            <a:stretch/>
          </p:blipFill>
          <p:spPr>
            <a:xfrm>
              <a:off x="3321201" y="1395312"/>
              <a:ext cx="4190475" cy="3494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07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Gelfo</dc:creator>
  <cp:lastModifiedBy>Andrew Gelfo</cp:lastModifiedBy>
  <cp:revision>2</cp:revision>
  <dcterms:created xsi:type="dcterms:W3CDTF">2023-02-20T19:28:02Z</dcterms:created>
  <dcterms:modified xsi:type="dcterms:W3CDTF">2023-02-23T20:13:32Z</dcterms:modified>
</cp:coreProperties>
</file>