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Predicting Student Dropout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A Comprehensive Approach to Identifying At-Risk Students</a:t>
            </a:r>
          </a:p>
          <a:p>
            <a:r>
              <a:rPr dirty="0"/>
              <a:t>Presented by: </a:t>
            </a:r>
            <a:r>
              <a:rPr lang="en-US" dirty="0"/>
              <a:t>Andy Joseph</a:t>
            </a:r>
            <a:endParaRPr dirty="0"/>
          </a:p>
          <a:p>
            <a:r>
              <a:rPr dirty="0"/>
              <a:t>Date:</a:t>
            </a:r>
            <a:r>
              <a:rPr lang="en-US" dirty="0"/>
              <a:t> October 20</a:t>
            </a:r>
            <a:r>
              <a:rPr lang="en-US" baseline="30000" dirty="0"/>
              <a:t>th</a:t>
            </a:r>
            <a:r>
              <a:rPr lang="en-US" dirty="0"/>
              <a:t> 2024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Saving and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 Persistence:</a:t>
            </a:r>
          </a:p>
          <a:p>
            <a:r>
              <a:t>  Saved the trained model using pickle for future predictions.</a:t>
            </a:r>
          </a:p>
          <a:p>
            <a:r>
              <a:t>- Deployment:</a:t>
            </a:r>
          </a:p>
          <a:p>
            <a:r>
              <a:t>  Developed a user-friendly interface with Streamlit to make predictions easily accessible.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Data Bias:</a:t>
            </a:r>
          </a:p>
          <a:p>
            <a:r>
              <a:rPr dirty="0"/>
              <a:t>  Potential biases in the training data may affect predictions.</a:t>
            </a:r>
          </a:p>
          <a:p>
            <a:r>
              <a:rPr dirty="0"/>
              <a:t>- Generalizability:</a:t>
            </a:r>
          </a:p>
          <a:p>
            <a:r>
              <a:rPr dirty="0"/>
              <a:t>  May not perform well on data from different institutions without retraining.</a:t>
            </a:r>
          </a:p>
          <a:p>
            <a:r>
              <a:rPr dirty="0"/>
              <a:t>- False Negatives:</a:t>
            </a:r>
          </a:p>
          <a:p>
            <a:r>
              <a:rPr dirty="0"/>
              <a:t>  Some at-risk students might not be correctly identified.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Fairness and Bias:</a:t>
            </a:r>
          </a:p>
          <a:p>
            <a:r>
              <a:t>  Ensure predictions are fair and don’t negatively affect any group.</a:t>
            </a:r>
          </a:p>
          <a:p>
            <a:r>
              <a:t>- Privacy:</a:t>
            </a:r>
          </a:p>
          <a:p>
            <a:r>
              <a:t>  Handle student data in compliance with privacy regulations.</a:t>
            </a:r>
          </a:p>
          <a:p>
            <a:r>
              <a:t>- Transparency:</a:t>
            </a:r>
          </a:p>
          <a:p>
            <a:r>
              <a:t>  The model’s predictions should support, not replace, human decision-making.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Expand Dataset:</a:t>
            </a:r>
          </a:p>
          <a:p>
            <a:r>
              <a:rPr dirty="0"/>
              <a:t>  Include data from different institutions to improve generalizability.</a:t>
            </a:r>
          </a:p>
          <a:p>
            <a:r>
              <a:rPr dirty="0"/>
              <a:t>- Regular Monitoring:</a:t>
            </a:r>
          </a:p>
          <a:p>
            <a:r>
              <a:rPr dirty="0"/>
              <a:t>  Continually retrain the model with new data to maintain accuracy.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Summary:</a:t>
            </a:r>
          </a:p>
          <a:p>
            <a:r>
              <a:rPr dirty="0"/>
              <a:t>  Successfully developed a model to predict student dropout with good accuracy</a:t>
            </a:r>
            <a:r>
              <a:rPr lang="en-US" dirty="0"/>
              <a:t>(87%).</a:t>
            </a:r>
            <a:endParaRPr dirty="0"/>
          </a:p>
          <a:p>
            <a:r>
              <a:rPr dirty="0"/>
              <a:t>- Can help institutions take early action to support at-risk students.</a:t>
            </a:r>
          </a:p>
          <a:p>
            <a:r>
              <a:rPr dirty="0"/>
              <a:t>- Closing Remarks:</a:t>
            </a:r>
          </a:p>
          <a:p>
            <a:r>
              <a:rPr dirty="0"/>
              <a:t>  Emphasize the potential positive impact on educational outcomes.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Invite questions from the audience.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Importance of identifying students at risk of dropping out.</a:t>
            </a:r>
          </a:p>
          <a:p>
            <a:r>
              <a:t>- Using machine learning to predict student dropout based on various factors.</a:t>
            </a:r>
          </a:p>
          <a:p>
            <a:r>
              <a:t>- Objective: Build a predictive model to help educational institutions identify students who might drop out early.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Challenge: High dropout rates have significant impacts on students and institutions.</a:t>
            </a:r>
          </a:p>
          <a:p>
            <a:r>
              <a:t>- Early identification allows for timely interventions to support students.</a:t>
            </a:r>
          </a:p>
          <a:p>
            <a:r>
              <a:t>- Solution Approach: Use machine learning to predict the likelihood of a student dropping out.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 Overview:</a:t>
            </a:r>
          </a:p>
          <a:p>
            <a:r>
              <a:t>  Description of the dataset, including size and sources.</a:t>
            </a:r>
          </a:p>
          <a:p>
            <a:r>
              <a:t>- Features: Demographics, academic performance, socioeconomic factors.</a:t>
            </a:r>
          </a:p>
          <a:p>
            <a:r>
              <a:t>- Target Variable: Binary classification (1 = Dropout, 0 = Not Dropout).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- Steps Taken:</a:t>
            </a:r>
          </a:p>
          <a:p>
            <a:r>
              <a:rPr dirty="0"/>
              <a:t>  - Data cleaning: Handling missing values and duplicates.</a:t>
            </a:r>
          </a:p>
          <a:p>
            <a:r>
              <a:rPr dirty="0"/>
              <a:t>  - Data encoding: Converting categorical data to numerical form.</a:t>
            </a:r>
          </a:p>
          <a:p>
            <a:r>
              <a:rPr dirty="0"/>
              <a:t>  - Feature selection: Choosing relevant features for modeling.</a:t>
            </a:r>
          </a:p>
          <a:p>
            <a:r>
              <a:rPr dirty="0"/>
              <a:t>  - Splitting the data: Train (</a:t>
            </a:r>
            <a:r>
              <a:rPr lang="en-US" dirty="0"/>
              <a:t>80</a:t>
            </a:r>
            <a:r>
              <a:rPr dirty="0"/>
              <a:t>%), validation (</a:t>
            </a:r>
            <a:r>
              <a:rPr lang="en-US" dirty="0"/>
              <a:t>20</a:t>
            </a:r>
            <a:r>
              <a:rPr dirty="0"/>
              <a:t>%), and test (</a:t>
            </a:r>
            <a:r>
              <a:rPr lang="en-US" dirty="0"/>
              <a:t>20</a:t>
            </a:r>
            <a:r>
              <a:rPr dirty="0"/>
              <a:t>%).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Balancing and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Addressing Imbalance:</a:t>
            </a:r>
          </a:p>
          <a:p>
            <a:r>
              <a:t>  Applied SMOTE to balance dropout and non-dropout cases.</a:t>
            </a:r>
          </a:p>
          <a:p>
            <a:r>
              <a:t>- Scaling the Data:</a:t>
            </a:r>
          </a:p>
          <a:p>
            <a:r>
              <a:t>  Used Min-Max Scaler to normalize the features.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Algorithm Used: XGBoost for its robustness and accuracy with tabular data.</a:t>
            </a:r>
          </a:p>
          <a:p>
            <a:r>
              <a:t>- Training Process:</a:t>
            </a:r>
          </a:p>
          <a:p>
            <a:r>
              <a:t>  Trained the model on the training set.</a:t>
            </a:r>
          </a:p>
          <a:p>
            <a:r>
              <a:t>  Evaluated with validation data using accuracy, precision, recall, and F1-score.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Performance Metrics:</a:t>
            </a:r>
          </a:p>
          <a:p>
            <a:r>
              <a:t>  - Accuracy: 87.46%</a:t>
            </a:r>
          </a:p>
          <a:p>
            <a:r>
              <a:t>  - Precision: 85.31%</a:t>
            </a:r>
          </a:p>
          <a:p>
            <a:r>
              <a:t>  - Recall: 73.59%</a:t>
            </a:r>
          </a:p>
          <a:p>
            <a:r>
              <a:t>  - F1-Score: 79.02%</a:t>
            </a:r>
          </a:p>
          <a:p>
            <a:r>
              <a:t>- Confusion Matrix Results:</a:t>
            </a:r>
          </a:p>
          <a:p>
            <a:r>
              <a:t>  True Negatives: 565, False Positives: 36, False Negatives: 75, True Positives: 209.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Hyperparameter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Tuning Approach:</a:t>
            </a:r>
          </a:p>
          <a:p>
            <a:r>
              <a:t>  Used GridSearchCV to find the optimal hyperparameters.</a:t>
            </a:r>
          </a:p>
          <a:p>
            <a:r>
              <a:t>- Outcome:</a:t>
            </a:r>
          </a:p>
          <a:p>
            <a:r>
              <a:t>  Improved model performance with fine-tuned parameters.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588</Words>
  <Application>Microsoft Office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Predicting Student Dropout Using Machine Learning</vt:lpstr>
      <vt:lpstr>Introduction</vt:lpstr>
      <vt:lpstr>Problem Statement</vt:lpstr>
      <vt:lpstr>Data Collection</vt:lpstr>
      <vt:lpstr>Data Preprocessing</vt:lpstr>
      <vt:lpstr>Data Balancing and Scaling</vt:lpstr>
      <vt:lpstr>Model Training</vt:lpstr>
      <vt:lpstr>Model Evaluation</vt:lpstr>
      <vt:lpstr>Hyperparameter Tuning</vt:lpstr>
      <vt:lpstr>Model Saving and Deployment</vt:lpstr>
      <vt:lpstr>Limitations</vt:lpstr>
      <vt:lpstr>Ethical Considerations</vt:lpstr>
      <vt:lpstr>Future Work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Andy Joseph</dc:creator>
  <cp:keywords/>
  <dc:description>generated using python-pptx</dc:description>
  <cp:lastModifiedBy>andy joseph</cp:lastModifiedBy>
  <cp:revision>7</cp:revision>
  <dcterms:created xsi:type="dcterms:W3CDTF">2013-01-27T09:14:16Z</dcterms:created>
  <dcterms:modified xsi:type="dcterms:W3CDTF">2024-10-21T10:15:35Z</dcterms:modified>
  <cp:category/>
</cp:coreProperties>
</file>