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60" r:id="rId5"/>
    <p:sldId id="257" r:id="rId6"/>
  </p:sldIdLst>
  <p:sldSz cx="11704638" cy="7315200"/>
  <p:notesSz cx="6858000" cy="9144000"/>
  <p:defaultTextStyle>
    <a:defPPr>
      <a:defRPr lang="en-US"/>
    </a:defPPr>
    <a:lvl1pPr marL="0" algn="l" defTabSz="108676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3382" algn="l" defTabSz="108676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6764" algn="l" defTabSz="108676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0147" algn="l" defTabSz="108676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3529" algn="l" defTabSz="108676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16911" algn="l" defTabSz="108676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0293" algn="l" defTabSz="108676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03675" algn="l" defTabSz="108676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47058" algn="l" defTabSz="108676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756" y="-192"/>
      </p:cViewPr>
      <p:guideLst>
        <p:guide orient="horz" pos="2304"/>
        <p:guide pos="36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You</a:t>
            </a:r>
            <a:endParaRPr lang="en-US" dirty="0"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17"/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Everyone</a:t>
            </a:r>
            <a:endParaRPr lang="en-US" dirty="0"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17"/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7848" y="2272454"/>
            <a:ext cx="9948942" cy="15680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5696" y="4145280"/>
            <a:ext cx="8193247" cy="1869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33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6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0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3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16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0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3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47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BFEC-8EF2-45C1-998F-0EF29435E996}" type="datetimeFigureOut">
              <a:rPr lang="en-US" smtClean="0"/>
              <a:t>4/14/2012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4CDA-5569-4E85-80A4-A3C9354B1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682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BFEC-8EF2-45C1-998F-0EF29435E996}" type="datetimeFigureOut">
              <a:rPr lang="en-US" smtClean="0"/>
              <a:t>4/14/2012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4CDA-5569-4E85-80A4-A3C9354B1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74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63368" y="313267"/>
            <a:ext cx="3369148" cy="665649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9830" y="313267"/>
            <a:ext cx="9918461" cy="665649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BFEC-8EF2-45C1-998F-0EF29435E996}" type="datetimeFigureOut">
              <a:rPr lang="en-US" smtClean="0"/>
              <a:t>4/14/2012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4CDA-5569-4E85-80A4-A3C9354B1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173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BFEC-8EF2-45C1-998F-0EF29435E996}" type="datetimeFigureOut">
              <a:rPr lang="en-US" smtClean="0"/>
              <a:t>4/14/2012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4CDA-5569-4E85-80A4-A3C9354B1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18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4586" y="4700694"/>
            <a:ext cx="9948942" cy="1452880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4586" y="3100495"/>
            <a:ext cx="9948942" cy="1600199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3382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676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014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7352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1691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6029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0367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4705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BFEC-8EF2-45C1-998F-0EF29435E996}" type="datetimeFigureOut">
              <a:rPr lang="en-US" smtClean="0"/>
              <a:t>4/14/2012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4CDA-5569-4E85-80A4-A3C9354B1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9830" y="1820334"/>
            <a:ext cx="6642788" cy="5149426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7695" y="1820334"/>
            <a:ext cx="6644821" cy="5149426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BFEC-8EF2-45C1-998F-0EF29435E996}" type="datetimeFigureOut">
              <a:rPr lang="en-US" smtClean="0"/>
              <a:t>4/14/2012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4CDA-5569-4E85-80A4-A3C9354B1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86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232" y="292947"/>
            <a:ext cx="10534174" cy="1219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5232" y="1637454"/>
            <a:ext cx="5171581" cy="682413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3382" indent="0">
              <a:buNone/>
              <a:defRPr sz="2400" b="1"/>
            </a:lvl2pPr>
            <a:lvl3pPr marL="1086764" indent="0">
              <a:buNone/>
              <a:defRPr sz="2100" b="1"/>
            </a:lvl3pPr>
            <a:lvl4pPr marL="1630147" indent="0">
              <a:buNone/>
              <a:defRPr sz="1900" b="1"/>
            </a:lvl4pPr>
            <a:lvl5pPr marL="2173529" indent="0">
              <a:buNone/>
              <a:defRPr sz="1900" b="1"/>
            </a:lvl5pPr>
            <a:lvl6pPr marL="2716911" indent="0">
              <a:buNone/>
              <a:defRPr sz="1900" b="1"/>
            </a:lvl6pPr>
            <a:lvl7pPr marL="3260293" indent="0">
              <a:buNone/>
              <a:defRPr sz="1900" b="1"/>
            </a:lvl7pPr>
            <a:lvl8pPr marL="3803675" indent="0">
              <a:buNone/>
              <a:defRPr sz="1900" b="1"/>
            </a:lvl8pPr>
            <a:lvl9pPr marL="4347058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5232" y="2319867"/>
            <a:ext cx="5171581" cy="421470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45794" y="1637454"/>
            <a:ext cx="5173613" cy="682413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3382" indent="0">
              <a:buNone/>
              <a:defRPr sz="2400" b="1"/>
            </a:lvl2pPr>
            <a:lvl3pPr marL="1086764" indent="0">
              <a:buNone/>
              <a:defRPr sz="2100" b="1"/>
            </a:lvl3pPr>
            <a:lvl4pPr marL="1630147" indent="0">
              <a:buNone/>
              <a:defRPr sz="1900" b="1"/>
            </a:lvl4pPr>
            <a:lvl5pPr marL="2173529" indent="0">
              <a:buNone/>
              <a:defRPr sz="1900" b="1"/>
            </a:lvl5pPr>
            <a:lvl6pPr marL="2716911" indent="0">
              <a:buNone/>
              <a:defRPr sz="1900" b="1"/>
            </a:lvl6pPr>
            <a:lvl7pPr marL="3260293" indent="0">
              <a:buNone/>
              <a:defRPr sz="1900" b="1"/>
            </a:lvl7pPr>
            <a:lvl8pPr marL="3803675" indent="0">
              <a:buNone/>
              <a:defRPr sz="1900" b="1"/>
            </a:lvl8pPr>
            <a:lvl9pPr marL="4347058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45794" y="2319867"/>
            <a:ext cx="5173613" cy="421470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BFEC-8EF2-45C1-998F-0EF29435E996}" type="datetimeFigureOut">
              <a:rPr lang="en-US" smtClean="0"/>
              <a:t>4/14/2012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4CDA-5569-4E85-80A4-A3C9354B1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49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BFEC-8EF2-45C1-998F-0EF29435E996}" type="datetimeFigureOut">
              <a:rPr lang="en-US" smtClean="0"/>
              <a:t>4/14/2012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4CDA-5569-4E85-80A4-A3C9354B1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14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BFEC-8EF2-45C1-998F-0EF29435E996}" type="datetimeFigureOut">
              <a:rPr lang="en-US" smtClean="0"/>
              <a:t>4/14/2012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4CDA-5569-4E85-80A4-A3C9354B1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68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233" y="291253"/>
            <a:ext cx="3850745" cy="123952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6188" y="291254"/>
            <a:ext cx="6543218" cy="6243321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5233" y="1530774"/>
            <a:ext cx="3850745" cy="5003801"/>
          </a:xfrm>
        </p:spPr>
        <p:txBody>
          <a:bodyPr/>
          <a:lstStyle>
            <a:lvl1pPr marL="0" indent="0">
              <a:buNone/>
              <a:defRPr sz="1700"/>
            </a:lvl1pPr>
            <a:lvl2pPr marL="543382" indent="0">
              <a:buNone/>
              <a:defRPr sz="1400"/>
            </a:lvl2pPr>
            <a:lvl3pPr marL="1086764" indent="0">
              <a:buNone/>
              <a:defRPr sz="1200"/>
            </a:lvl3pPr>
            <a:lvl4pPr marL="1630147" indent="0">
              <a:buNone/>
              <a:defRPr sz="1100"/>
            </a:lvl4pPr>
            <a:lvl5pPr marL="2173529" indent="0">
              <a:buNone/>
              <a:defRPr sz="1100"/>
            </a:lvl5pPr>
            <a:lvl6pPr marL="2716911" indent="0">
              <a:buNone/>
              <a:defRPr sz="1100"/>
            </a:lvl6pPr>
            <a:lvl7pPr marL="3260293" indent="0">
              <a:buNone/>
              <a:defRPr sz="1100"/>
            </a:lvl7pPr>
            <a:lvl8pPr marL="3803675" indent="0">
              <a:buNone/>
              <a:defRPr sz="1100"/>
            </a:lvl8pPr>
            <a:lvl9pPr marL="4347058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BFEC-8EF2-45C1-998F-0EF29435E996}" type="datetimeFigureOut">
              <a:rPr lang="en-US" smtClean="0"/>
              <a:t>4/14/2012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4CDA-5569-4E85-80A4-A3C9354B1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63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4191" y="5120640"/>
            <a:ext cx="7022783" cy="604521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94191" y="653627"/>
            <a:ext cx="7022783" cy="4389120"/>
          </a:xfrm>
        </p:spPr>
        <p:txBody>
          <a:bodyPr/>
          <a:lstStyle>
            <a:lvl1pPr marL="0" indent="0">
              <a:buNone/>
              <a:defRPr sz="3800"/>
            </a:lvl1pPr>
            <a:lvl2pPr marL="543382" indent="0">
              <a:buNone/>
              <a:defRPr sz="3300"/>
            </a:lvl2pPr>
            <a:lvl3pPr marL="1086764" indent="0">
              <a:buNone/>
              <a:defRPr sz="2900"/>
            </a:lvl3pPr>
            <a:lvl4pPr marL="1630147" indent="0">
              <a:buNone/>
              <a:defRPr sz="2400"/>
            </a:lvl4pPr>
            <a:lvl5pPr marL="2173529" indent="0">
              <a:buNone/>
              <a:defRPr sz="2400"/>
            </a:lvl5pPr>
            <a:lvl6pPr marL="2716911" indent="0">
              <a:buNone/>
              <a:defRPr sz="2400"/>
            </a:lvl6pPr>
            <a:lvl7pPr marL="3260293" indent="0">
              <a:buNone/>
              <a:defRPr sz="2400"/>
            </a:lvl7pPr>
            <a:lvl8pPr marL="3803675" indent="0">
              <a:buNone/>
              <a:defRPr sz="2400"/>
            </a:lvl8pPr>
            <a:lvl9pPr marL="4347058" indent="0">
              <a:buNone/>
              <a:defRPr sz="2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94191" y="5725161"/>
            <a:ext cx="7022783" cy="858519"/>
          </a:xfrm>
        </p:spPr>
        <p:txBody>
          <a:bodyPr/>
          <a:lstStyle>
            <a:lvl1pPr marL="0" indent="0">
              <a:buNone/>
              <a:defRPr sz="1700"/>
            </a:lvl1pPr>
            <a:lvl2pPr marL="543382" indent="0">
              <a:buNone/>
              <a:defRPr sz="1400"/>
            </a:lvl2pPr>
            <a:lvl3pPr marL="1086764" indent="0">
              <a:buNone/>
              <a:defRPr sz="1200"/>
            </a:lvl3pPr>
            <a:lvl4pPr marL="1630147" indent="0">
              <a:buNone/>
              <a:defRPr sz="1100"/>
            </a:lvl4pPr>
            <a:lvl5pPr marL="2173529" indent="0">
              <a:buNone/>
              <a:defRPr sz="1100"/>
            </a:lvl5pPr>
            <a:lvl6pPr marL="2716911" indent="0">
              <a:buNone/>
              <a:defRPr sz="1100"/>
            </a:lvl6pPr>
            <a:lvl7pPr marL="3260293" indent="0">
              <a:buNone/>
              <a:defRPr sz="1100"/>
            </a:lvl7pPr>
            <a:lvl8pPr marL="3803675" indent="0">
              <a:buNone/>
              <a:defRPr sz="1100"/>
            </a:lvl8pPr>
            <a:lvl9pPr marL="4347058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BFEC-8EF2-45C1-998F-0EF29435E996}" type="datetimeFigureOut">
              <a:rPr lang="en-US" smtClean="0"/>
              <a:t>4/14/2012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4CDA-5569-4E85-80A4-A3C9354B1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85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5232" y="292947"/>
            <a:ext cx="10534174" cy="1219200"/>
          </a:xfrm>
          <a:prstGeom prst="rect">
            <a:avLst/>
          </a:prstGeom>
        </p:spPr>
        <p:txBody>
          <a:bodyPr vert="horz" lIns="108676" tIns="54338" rIns="108676" bIns="5433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5232" y="1706880"/>
            <a:ext cx="10534174" cy="4827694"/>
          </a:xfrm>
          <a:prstGeom prst="rect">
            <a:avLst/>
          </a:prstGeom>
        </p:spPr>
        <p:txBody>
          <a:bodyPr vert="horz" lIns="108676" tIns="54338" rIns="108676" bIns="5433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5232" y="6780107"/>
            <a:ext cx="2731082" cy="389467"/>
          </a:xfrm>
          <a:prstGeom prst="rect">
            <a:avLst/>
          </a:prstGeom>
        </p:spPr>
        <p:txBody>
          <a:bodyPr vert="horz" lIns="108676" tIns="54338" rIns="108676" bIns="54338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0BFEC-8EF2-45C1-998F-0EF29435E996}" type="datetimeFigureOut">
              <a:rPr lang="en-US" smtClean="0"/>
              <a:t>4/14/2012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99085" y="6780107"/>
            <a:ext cx="3706469" cy="389467"/>
          </a:xfrm>
          <a:prstGeom prst="rect">
            <a:avLst/>
          </a:prstGeom>
        </p:spPr>
        <p:txBody>
          <a:bodyPr vert="horz" lIns="108676" tIns="54338" rIns="108676" bIns="54338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8324" y="6780107"/>
            <a:ext cx="2731082" cy="389467"/>
          </a:xfrm>
          <a:prstGeom prst="rect">
            <a:avLst/>
          </a:prstGeom>
        </p:spPr>
        <p:txBody>
          <a:bodyPr vert="horz" lIns="108676" tIns="54338" rIns="108676" bIns="54338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14CDA-5569-4E85-80A4-A3C9354B1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950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86764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7537" indent="-407537" algn="l" defTabSz="1086764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2996" indent="-339614" algn="l" defTabSz="1086764" rtl="0" eaLnBrk="1" latinLnBrk="0" hangingPunct="1">
        <a:spcBef>
          <a:spcPct val="20000"/>
        </a:spcBef>
        <a:buFont typeface="Arial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58456" indent="-271691" algn="l" defTabSz="108676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1838" indent="-271691" algn="l" defTabSz="1086764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5220" indent="-271691" algn="l" defTabSz="1086764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88602" indent="-271691" algn="l" defTabSz="108676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1984" indent="-271691" algn="l" defTabSz="108676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75367" indent="-271691" algn="l" defTabSz="108676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18749" indent="-271691" algn="l" defTabSz="108676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676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3382" algn="l" defTabSz="108676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6764" algn="l" defTabSz="108676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0147" algn="l" defTabSz="108676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3529" algn="l" defTabSz="108676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16911" algn="l" defTabSz="108676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0293" algn="l" defTabSz="108676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3675" algn="l" defTabSz="108676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47058" algn="l" defTabSz="108676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cebook.com/settings/?tab=privacy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upport.twitter.com/articles/14016" TargetMode="External"/><Relationship Id="rId5" Type="http://schemas.openxmlformats.org/officeDocument/2006/relationships/hyperlink" Target="https://twitter.com/settings/account" TargetMode="External"/><Relationship Id="rId4" Type="http://schemas.openxmlformats.org/officeDocument/2006/relationships/hyperlink" Target="http://www.facebook.com/about/privacy/tool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600"/>
            <a:ext cx="11704638" cy="6096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16256" y="1625600"/>
            <a:ext cx="11525817" cy="8940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8676" tIns="54338" rIns="108676" bIns="54338" spcCol="0" rtlCol="0" anchor="ctr"/>
          <a:lstStyle/>
          <a:p>
            <a:r>
              <a:rPr lang="en-US" sz="4000" dirty="0" smtClean="0">
                <a:latin typeface="Anton" pitchFamily="2" charset="0"/>
              </a:rPr>
              <a:t>make myself </a:t>
            </a:r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nton" pitchFamily="2" charset="0"/>
              </a:rPr>
              <a:t>clear</a:t>
            </a:r>
            <a:endParaRPr 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nton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852160"/>
            <a:ext cx="11509561" cy="474133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8676" tIns="54338" rIns="108676" bIns="54338" spcCol="0"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7056" y="3048000"/>
            <a:ext cx="3706469" cy="2510394"/>
          </a:xfrm>
          <a:prstGeom prst="rect">
            <a:avLst/>
          </a:prstGeom>
          <a:noFill/>
        </p:spPr>
        <p:txBody>
          <a:bodyPr wrap="square" lIns="108676" tIns="54338" rIns="108676" bIns="54338" rtlCol="0">
            <a:spAutoFit/>
          </a:bodyPr>
          <a:lstStyle/>
          <a:p>
            <a:r>
              <a:rPr lang="en-US" sz="1200" dirty="0" err="1" smtClean="0"/>
              <a:t>Lorem</a:t>
            </a:r>
            <a:r>
              <a:rPr lang="en-US" sz="1200" dirty="0" smtClean="0"/>
              <a:t> </a:t>
            </a:r>
            <a:r>
              <a:rPr lang="en-US" sz="1200" dirty="0" err="1" smtClean="0"/>
              <a:t>ipsum</a:t>
            </a:r>
            <a:r>
              <a:rPr lang="en-US" sz="1200" dirty="0" smtClean="0"/>
              <a:t> dolor sit </a:t>
            </a:r>
            <a:r>
              <a:rPr lang="en-US" sz="1200" dirty="0" err="1" smtClean="0"/>
              <a:t>amet</a:t>
            </a:r>
            <a:r>
              <a:rPr lang="en-US" sz="1200" dirty="0" smtClean="0"/>
              <a:t>, </a:t>
            </a:r>
            <a:r>
              <a:rPr lang="en-US" sz="1200" dirty="0" err="1" smtClean="0"/>
              <a:t>consectetur</a:t>
            </a:r>
            <a:r>
              <a:rPr lang="en-US" sz="1200" dirty="0" smtClean="0"/>
              <a:t> </a:t>
            </a:r>
            <a:r>
              <a:rPr lang="en-US" sz="1200" dirty="0" err="1" smtClean="0"/>
              <a:t>adipiscing</a:t>
            </a:r>
            <a:r>
              <a:rPr lang="en-US" sz="1200" dirty="0" smtClean="0"/>
              <a:t> </a:t>
            </a:r>
            <a:r>
              <a:rPr lang="en-US" sz="1200" dirty="0" err="1" smtClean="0"/>
              <a:t>elit</a:t>
            </a:r>
            <a:r>
              <a:rPr lang="en-US" sz="1200" dirty="0" smtClean="0"/>
              <a:t>. </a:t>
            </a:r>
            <a:r>
              <a:rPr lang="en-US" sz="1200" dirty="0" err="1" smtClean="0"/>
              <a:t>Aliquam</a:t>
            </a:r>
            <a:r>
              <a:rPr lang="en-US" sz="1200" dirty="0" smtClean="0"/>
              <a:t> </a:t>
            </a:r>
            <a:r>
              <a:rPr lang="en-US" sz="1200" dirty="0" err="1" smtClean="0"/>
              <a:t>eu</a:t>
            </a:r>
            <a:r>
              <a:rPr lang="en-US" sz="1200" dirty="0" smtClean="0"/>
              <a:t> nisi </a:t>
            </a:r>
            <a:r>
              <a:rPr lang="en-US" sz="1200" dirty="0" err="1" smtClean="0"/>
              <a:t>luctus</a:t>
            </a:r>
            <a:r>
              <a:rPr lang="en-US" sz="1200" dirty="0" smtClean="0"/>
              <a:t> </a:t>
            </a:r>
            <a:r>
              <a:rPr lang="en-US" sz="1200" dirty="0" err="1" smtClean="0"/>
              <a:t>tellus</a:t>
            </a:r>
            <a:r>
              <a:rPr lang="en-US" sz="1200" dirty="0" smtClean="0"/>
              <a:t> </a:t>
            </a:r>
            <a:r>
              <a:rPr lang="en-US" sz="1200" dirty="0" err="1" smtClean="0"/>
              <a:t>sodales</a:t>
            </a:r>
            <a:r>
              <a:rPr lang="en-US" sz="1200" dirty="0" smtClean="0"/>
              <a:t> </a:t>
            </a:r>
            <a:r>
              <a:rPr lang="en-US" sz="1200" dirty="0" err="1" smtClean="0"/>
              <a:t>bibendum</a:t>
            </a:r>
            <a:r>
              <a:rPr lang="en-US" sz="1200" dirty="0" smtClean="0"/>
              <a:t> at </a:t>
            </a:r>
            <a:r>
              <a:rPr lang="en-US" sz="1200" dirty="0" err="1" smtClean="0"/>
              <a:t>sodales</a:t>
            </a:r>
            <a:r>
              <a:rPr lang="en-US" sz="1200" dirty="0" smtClean="0"/>
              <a:t> </a:t>
            </a:r>
            <a:r>
              <a:rPr lang="en-US" sz="1200" dirty="0" err="1" smtClean="0"/>
              <a:t>felis</a:t>
            </a:r>
            <a:r>
              <a:rPr lang="en-US" sz="1200" dirty="0" smtClean="0"/>
              <a:t>. </a:t>
            </a:r>
            <a:r>
              <a:rPr lang="en-US" sz="1200" dirty="0" err="1" smtClean="0"/>
              <a:t>Donec</a:t>
            </a:r>
            <a:r>
              <a:rPr lang="en-US" sz="1200" dirty="0" smtClean="0"/>
              <a:t> </a:t>
            </a:r>
            <a:r>
              <a:rPr lang="en-US" sz="1200" dirty="0" err="1" smtClean="0"/>
              <a:t>commodo</a:t>
            </a:r>
            <a:r>
              <a:rPr lang="en-US" sz="1200" dirty="0" smtClean="0"/>
              <a:t> </a:t>
            </a:r>
            <a:r>
              <a:rPr lang="en-US" sz="1200" dirty="0" err="1" smtClean="0"/>
              <a:t>lectus</a:t>
            </a:r>
            <a:r>
              <a:rPr lang="en-US" sz="1200" dirty="0" smtClean="0"/>
              <a:t> vitae quam </a:t>
            </a:r>
            <a:r>
              <a:rPr lang="en-US" sz="1200" dirty="0" err="1" smtClean="0"/>
              <a:t>egestas</a:t>
            </a:r>
            <a:r>
              <a:rPr lang="en-US" sz="1200" dirty="0" smtClean="0"/>
              <a:t> </a:t>
            </a:r>
            <a:r>
              <a:rPr lang="en-US" sz="1200" dirty="0" err="1" smtClean="0"/>
              <a:t>euismod</a:t>
            </a:r>
            <a:r>
              <a:rPr lang="en-US" sz="1200" dirty="0" smtClean="0"/>
              <a:t>. </a:t>
            </a:r>
            <a:r>
              <a:rPr lang="en-US" sz="1200" dirty="0" err="1" smtClean="0"/>
              <a:t>Praesent</a:t>
            </a:r>
            <a:r>
              <a:rPr lang="en-US" sz="1200" dirty="0" smtClean="0"/>
              <a:t> </a:t>
            </a:r>
            <a:r>
              <a:rPr lang="en-US" sz="1200" dirty="0" err="1" smtClean="0"/>
              <a:t>euismod</a:t>
            </a:r>
            <a:r>
              <a:rPr lang="en-US" sz="1200" dirty="0" smtClean="0"/>
              <a:t> </a:t>
            </a:r>
            <a:r>
              <a:rPr lang="en-US" sz="1200" dirty="0" err="1" smtClean="0"/>
              <a:t>ullamcorper</a:t>
            </a:r>
            <a:r>
              <a:rPr lang="en-US" sz="1200" dirty="0" smtClean="0"/>
              <a:t> </a:t>
            </a:r>
            <a:r>
              <a:rPr lang="en-US" sz="1200" dirty="0" err="1" smtClean="0"/>
              <a:t>ultrices</a:t>
            </a:r>
            <a:r>
              <a:rPr lang="en-US" sz="1200" dirty="0" smtClean="0"/>
              <a:t>. </a:t>
            </a:r>
            <a:r>
              <a:rPr lang="en-US" sz="1200" dirty="0" err="1" smtClean="0"/>
              <a:t>Nunc</a:t>
            </a:r>
            <a:r>
              <a:rPr lang="en-US" sz="1200" dirty="0" smtClean="0"/>
              <a:t> semper </a:t>
            </a:r>
            <a:r>
              <a:rPr lang="en-US" sz="1200" dirty="0" err="1" smtClean="0"/>
              <a:t>nibh</a:t>
            </a:r>
            <a:r>
              <a:rPr lang="en-US" sz="1200" dirty="0" smtClean="0"/>
              <a:t> et </a:t>
            </a:r>
            <a:r>
              <a:rPr lang="en-US" sz="1200" dirty="0" err="1" smtClean="0"/>
              <a:t>libero</a:t>
            </a:r>
            <a:r>
              <a:rPr lang="en-US" sz="1200" dirty="0" smtClean="0"/>
              <a:t> </a:t>
            </a:r>
            <a:r>
              <a:rPr lang="en-US" sz="1200" dirty="0" err="1" smtClean="0"/>
              <a:t>sodales</a:t>
            </a:r>
            <a:r>
              <a:rPr lang="en-US" sz="1200" dirty="0" smtClean="0"/>
              <a:t> </a:t>
            </a:r>
            <a:r>
              <a:rPr lang="en-US" sz="1200" dirty="0" err="1" smtClean="0"/>
              <a:t>fringilla</a:t>
            </a:r>
            <a:r>
              <a:rPr lang="en-US" sz="1200" dirty="0" smtClean="0"/>
              <a:t>. In </a:t>
            </a:r>
            <a:r>
              <a:rPr lang="en-US" sz="1200" dirty="0" err="1" smtClean="0"/>
              <a:t>auctor</a:t>
            </a:r>
            <a:r>
              <a:rPr lang="en-US" sz="1200" dirty="0" smtClean="0"/>
              <a:t> </a:t>
            </a:r>
            <a:r>
              <a:rPr lang="en-US" sz="1200" dirty="0" err="1" smtClean="0"/>
              <a:t>orci</a:t>
            </a:r>
            <a:r>
              <a:rPr lang="en-US" sz="1200" dirty="0" smtClean="0"/>
              <a:t> </a:t>
            </a:r>
            <a:r>
              <a:rPr lang="en-US" sz="1200" dirty="0" err="1" smtClean="0"/>
              <a:t>ut</a:t>
            </a:r>
            <a:r>
              <a:rPr lang="en-US" sz="1200" dirty="0" smtClean="0"/>
              <a:t> </a:t>
            </a:r>
            <a:r>
              <a:rPr lang="en-US" sz="1200" dirty="0" err="1" smtClean="0"/>
              <a:t>turpis</a:t>
            </a:r>
            <a:r>
              <a:rPr lang="en-US" sz="1200" dirty="0" smtClean="0"/>
              <a:t> </a:t>
            </a:r>
            <a:r>
              <a:rPr lang="en-US" sz="1200" dirty="0" err="1" smtClean="0"/>
              <a:t>lacinia</a:t>
            </a:r>
            <a:r>
              <a:rPr lang="en-US" sz="1200" dirty="0" smtClean="0"/>
              <a:t> vitae </a:t>
            </a:r>
            <a:r>
              <a:rPr lang="en-US" sz="1200" dirty="0" err="1" smtClean="0"/>
              <a:t>blandit</a:t>
            </a:r>
            <a:r>
              <a:rPr lang="en-US" sz="1200" dirty="0" smtClean="0"/>
              <a:t> </a:t>
            </a:r>
            <a:r>
              <a:rPr lang="en-US" sz="1200" dirty="0" err="1" smtClean="0"/>
              <a:t>mauris</a:t>
            </a:r>
            <a:r>
              <a:rPr lang="en-US" sz="1200" dirty="0" smtClean="0"/>
              <a:t> </a:t>
            </a:r>
            <a:r>
              <a:rPr lang="en-US" sz="1200" dirty="0" err="1" smtClean="0"/>
              <a:t>aliquam</a:t>
            </a:r>
            <a:r>
              <a:rPr lang="en-US" sz="1200" dirty="0" smtClean="0"/>
              <a:t>. </a:t>
            </a:r>
            <a:r>
              <a:rPr lang="en-US" sz="1200" dirty="0" err="1" smtClean="0"/>
              <a:t>Vestibulum</a:t>
            </a:r>
            <a:r>
              <a:rPr lang="en-US" sz="1200" dirty="0" smtClean="0"/>
              <a:t> et </a:t>
            </a:r>
            <a:r>
              <a:rPr lang="en-US" sz="1200" dirty="0" err="1" smtClean="0"/>
              <a:t>diam</a:t>
            </a:r>
            <a:r>
              <a:rPr lang="en-US" sz="1200" dirty="0" smtClean="0"/>
              <a:t> </a:t>
            </a:r>
            <a:r>
              <a:rPr lang="en-US" sz="1200" dirty="0" err="1" smtClean="0"/>
              <a:t>eget</a:t>
            </a:r>
            <a:r>
              <a:rPr lang="en-US" sz="1200" dirty="0" smtClean="0"/>
              <a:t> </a:t>
            </a:r>
            <a:r>
              <a:rPr lang="en-US" sz="1200" dirty="0" err="1" smtClean="0"/>
              <a:t>sem</a:t>
            </a:r>
            <a:r>
              <a:rPr lang="en-US" sz="1200" dirty="0" smtClean="0"/>
              <a:t> </a:t>
            </a:r>
            <a:r>
              <a:rPr lang="en-US" sz="1200" dirty="0" err="1" smtClean="0"/>
              <a:t>vestibulum</a:t>
            </a:r>
            <a:r>
              <a:rPr lang="en-US" sz="1200" dirty="0" smtClean="0"/>
              <a:t> </a:t>
            </a:r>
            <a:r>
              <a:rPr lang="en-US" sz="1200" dirty="0" err="1" smtClean="0"/>
              <a:t>euismod</a:t>
            </a:r>
            <a:r>
              <a:rPr lang="en-US" sz="1200" dirty="0" smtClean="0"/>
              <a:t>. </a:t>
            </a:r>
            <a:r>
              <a:rPr lang="en-US" sz="1200" dirty="0" err="1" smtClean="0"/>
              <a:t>Praesent</a:t>
            </a:r>
            <a:r>
              <a:rPr lang="en-US" sz="1200" dirty="0" smtClean="0"/>
              <a:t> </a:t>
            </a:r>
            <a:r>
              <a:rPr lang="en-US" sz="1200" dirty="0" err="1" smtClean="0"/>
              <a:t>tincidunt</a:t>
            </a:r>
            <a:r>
              <a:rPr lang="en-US" sz="1200" dirty="0" smtClean="0"/>
              <a:t> </a:t>
            </a:r>
            <a:r>
              <a:rPr lang="en-US" sz="1200" dirty="0" err="1" smtClean="0"/>
              <a:t>erat</a:t>
            </a:r>
            <a:r>
              <a:rPr lang="en-US" sz="1200" dirty="0" smtClean="0"/>
              <a:t> id mi </a:t>
            </a:r>
            <a:r>
              <a:rPr lang="en-US" sz="1200" dirty="0" err="1" smtClean="0"/>
              <a:t>ornare</a:t>
            </a:r>
            <a:r>
              <a:rPr lang="en-US" sz="1200" dirty="0" smtClean="0"/>
              <a:t> </a:t>
            </a:r>
            <a:r>
              <a:rPr lang="en-US" sz="1200" dirty="0" err="1" smtClean="0"/>
              <a:t>nec</a:t>
            </a:r>
            <a:r>
              <a:rPr lang="en-US" sz="1200" dirty="0" smtClean="0"/>
              <a:t> </a:t>
            </a:r>
            <a:r>
              <a:rPr lang="en-US" sz="1200" dirty="0" err="1" smtClean="0"/>
              <a:t>condimentum</a:t>
            </a:r>
            <a:r>
              <a:rPr lang="en-US" sz="1200" dirty="0" smtClean="0"/>
              <a:t> </a:t>
            </a:r>
            <a:r>
              <a:rPr lang="en-US" sz="1200" dirty="0" err="1" smtClean="0"/>
              <a:t>urna</a:t>
            </a:r>
            <a:r>
              <a:rPr lang="en-US" sz="1200" dirty="0" smtClean="0"/>
              <a:t> </a:t>
            </a:r>
            <a:r>
              <a:rPr lang="en-US" sz="1200" dirty="0" err="1" smtClean="0"/>
              <a:t>venenatis</a:t>
            </a:r>
            <a:r>
              <a:rPr lang="en-US" sz="1200" dirty="0" smtClean="0"/>
              <a:t>. </a:t>
            </a:r>
            <a:r>
              <a:rPr lang="en-US" sz="1200" dirty="0" err="1" smtClean="0"/>
              <a:t>Pellentesque</a:t>
            </a:r>
            <a:r>
              <a:rPr lang="en-US" sz="1200" dirty="0" smtClean="0"/>
              <a:t> habitant </a:t>
            </a:r>
            <a:r>
              <a:rPr lang="en-US" sz="1200" dirty="0" err="1" smtClean="0"/>
              <a:t>morbi</a:t>
            </a:r>
            <a:r>
              <a:rPr lang="en-US" sz="1200" dirty="0" smtClean="0"/>
              <a:t> </a:t>
            </a:r>
            <a:r>
              <a:rPr lang="en-US" sz="1200" dirty="0" err="1" smtClean="0"/>
              <a:t>tristique</a:t>
            </a:r>
            <a:r>
              <a:rPr lang="en-US" sz="1200" dirty="0" smtClean="0"/>
              <a:t> </a:t>
            </a:r>
            <a:r>
              <a:rPr lang="en-US" sz="1200" dirty="0" err="1" smtClean="0"/>
              <a:t>senectus</a:t>
            </a:r>
            <a:r>
              <a:rPr lang="en-US" sz="1200" dirty="0" smtClean="0"/>
              <a:t> et </a:t>
            </a:r>
            <a:r>
              <a:rPr lang="en-US" sz="1200" dirty="0" err="1" smtClean="0"/>
              <a:t>netus</a:t>
            </a:r>
            <a:r>
              <a:rPr lang="en-US" sz="1200" dirty="0" smtClean="0"/>
              <a:t> et </a:t>
            </a:r>
            <a:r>
              <a:rPr lang="en-US" sz="1200" dirty="0" err="1" smtClean="0"/>
              <a:t>malesuada</a:t>
            </a:r>
            <a:r>
              <a:rPr lang="en-US" sz="1200" dirty="0" smtClean="0"/>
              <a:t> fames ac </a:t>
            </a:r>
            <a:r>
              <a:rPr lang="en-US" sz="1200" dirty="0" err="1" smtClean="0"/>
              <a:t>turpis</a:t>
            </a:r>
            <a:r>
              <a:rPr lang="en-US" sz="1200" dirty="0" smtClean="0"/>
              <a:t> </a:t>
            </a:r>
            <a:r>
              <a:rPr lang="en-US" sz="1200" dirty="0" err="1" smtClean="0"/>
              <a:t>egestas</a:t>
            </a:r>
            <a:r>
              <a:rPr lang="en-US" sz="1200" dirty="0" smtClean="0"/>
              <a:t>. </a:t>
            </a:r>
            <a:r>
              <a:rPr lang="en-US" sz="1200" dirty="0" err="1" smtClean="0"/>
              <a:t>Aenean</a:t>
            </a:r>
            <a:r>
              <a:rPr lang="en-US" sz="1200" dirty="0" smtClean="0"/>
              <a:t> at ante a </a:t>
            </a:r>
            <a:r>
              <a:rPr lang="en-US" sz="1200" dirty="0" err="1" smtClean="0"/>
              <a:t>erat</a:t>
            </a:r>
            <a:r>
              <a:rPr lang="en-US" sz="1200" dirty="0" smtClean="0"/>
              <a:t> </a:t>
            </a:r>
            <a:r>
              <a:rPr lang="en-US" sz="1200" dirty="0" err="1" smtClean="0"/>
              <a:t>egestas</a:t>
            </a:r>
            <a:r>
              <a:rPr lang="en-US" sz="1200" dirty="0" smtClean="0"/>
              <a:t> </a:t>
            </a:r>
            <a:r>
              <a:rPr lang="en-US" sz="1200" dirty="0" err="1" smtClean="0"/>
              <a:t>congue</a:t>
            </a:r>
            <a:r>
              <a:rPr lang="en-US" sz="1200" dirty="0" smtClean="0"/>
              <a:t>. </a:t>
            </a:r>
            <a:r>
              <a:rPr lang="en-US" sz="1200" dirty="0" err="1" smtClean="0"/>
              <a:t>Nulla</a:t>
            </a:r>
            <a:r>
              <a:rPr lang="en-US" sz="1200" dirty="0" smtClean="0"/>
              <a:t> tempus </a:t>
            </a:r>
            <a:r>
              <a:rPr lang="en-US" sz="1200" dirty="0" err="1" smtClean="0"/>
              <a:t>blandit</a:t>
            </a:r>
            <a:r>
              <a:rPr lang="en-US" sz="1200" dirty="0" smtClean="0"/>
              <a:t> </a:t>
            </a:r>
            <a:r>
              <a:rPr lang="en-US" sz="1200" dirty="0" err="1" smtClean="0"/>
              <a:t>est</a:t>
            </a:r>
            <a:r>
              <a:rPr lang="en-US" sz="1200" dirty="0" smtClean="0"/>
              <a:t> </a:t>
            </a:r>
            <a:r>
              <a:rPr lang="en-US" sz="1200" dirty="0" err="1" smtClean="0"/>
              <a:t>nec</a:t>
            </a:r>
            <a:r>
              <a:rPr lang="en-US" sz="1200" dirty="0" smtClean="0"/>
              <a:t> </a:t>
            </a:r>
            <a:r>
              <a:rPr lang="en-US" sz="1200" dirty="0" err="1" smtClean="0"/>
              <a:t>porta</a:t>
            </a:r>
            <a:r>
              <a:rPr lang="en-US" sz="1200" dirty="0" smtClean="0"/>
              <a:t>. </a:t>
            </a:r>
            <a:r>
              <a:rPr lang="en-US" sz="1200" dirty="0" err="1" smtClean="0"/>
              <a:t>Quisque</a:t>
            </a:r>
            <a:r>
              <a:rPr lang="en-US" sz="1200" dirty="0" smtClean="0"/>
              <a:t> in </a:t>
            </a:r>
            <a:r>
              <a:rPr lang="en-US" sz="1200" dirty="0" err="1" smtClean="0"/>
              <a:t>elit</a:t>
            </a:r>
            <a:r>
              <a:rPr lang="en-US" sz="1200" dirty="0" smtClean="0"/>
              <a:t> ac </a:t>
            </a:r>
            <a:r>
              <a:rPr lang="en-US" sz="1200" dirty="0" err="1" smtClean="0"/>
              <a:t>enim</a:t>
            </a:r>
            <a:r>
              <a:rPr lang="en-US" sz="1200" dirty="0" smtClean="0"/>
              <a:t> </a:t>
            </a:r>
            <a:r>
              <a:rPr lang="en-US" sz="1200" dirty="0" err="1" smtClean="0"/>
              <a:t>consectetur</a:t>
            </a:r>
            <a:r>
              <a:rPr lang="en-US" sz="1200" dirty="0" smtClean="0"/>
              <a:t> </a:t>
            </a:r>
            <a:r>
              <a:rPr lang="en-US" sz="1200" dirty="0" err="1" smtClean="0"/>
              <a:t>egestas</a:t>
            </a:r>
            <a:r>
              <a:rPr lang="en-US" sz="1200" dirty="0" smtClean="0"/>
              <a:t> </a:t>
            </a:r>
            <a:r>
              <a:rPr lang="en-US" sz="1200" dirty="0" err="1" smtClean="0"/>
              <a:t>sed</a:t>
            </a:r>
            <a:r>
              <a:rPr lang="en-US" sz="1200" dirty="0" smtClean="0"/>
              <a:t> et </a:t>
            </a:r>
            <a:r>
              <a:rPr lang="en-US" sz="1200" dirty="0" err="1" smtClean="0"/>
              <a:t>nibh</a:t>
            </a:r>
            <a:r>
              <a:rPr lang="en-US" sz="1200" dirty="0" smtClean="0"/>
              <a:t>. Maecenas </a:t>
            </a:r>
            <a:r>
              <a:rPr lang="en-US" sz="1200" dirty="0" err="1" smtClean="0"/>
              <a:t>ornare</a:t>
            </a:r>
            <a:r>
              <a:rPr lang="en-US" sz="1200" dirty="0" smtClean="0"/>
              <a:t> </a:t>
            </a:r>
            <a:r>
              <a:rPr lang="en-US" sz="1200" dirty="0" err="1" smtClean="0"/>
              <a:t>risus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5623719" y="3886200"/>
            <a:ext cx="4724400" cy="8382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Started 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16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600"/>
            <a:ext cx="11704638" cy="6096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7056" y="3048000"/>
            <a:ext cx="3706469" cy="2510394"/>
          </a:xfrm>
          <a:prstGeom prst="rect">
            <a:avLst/>
          </a:prstGeom>
          <a:noFill/>
        </p:spPr>
        <p:txBody>
          <a:bodyPr wrap="square" lIns="108676" tIns="54338" rIns="108676" bIns="54338" rtlCol="0">
            <a:spAutoFit/>
          </a:bodyPr>
          <a:lstStyle/>
          <a:p>
            <a:r>
              <a:rPr lang="en-US" sz="1200" dirty="0" err="1" smtClean="0"/>
              <a:t>Lorem</a:t>
            </a:r>
            <a:r>
              <a:rPr lang="en-US" sz="1200" dirty="0" smtClean="0"/>
              <a:t> </a:t>
            </a:r>
            <a:r>
              <a:rPr lang="en-US" sz="1200" dirty="0" err="1" smtClean="0"/>
              <a:t>ipsum</a:t>
            </a:r>
            <a:r>
              <a:rPr lang="en-US" sz="1200" dirty="0" smtClean="0"/>
              <a:t> dolor sit </a:t>
            </a:r>
            <a:r>
              <a:rPr lang="en-US" sz="1200" dirty="0" err="1" smtClean="0"/>
              <a:t>amet</a:t>
            </a:r>
            <a:r>
              <a:rPr lang="en-US" sz="1200" dirty="0" smtClean="0"/>
              <a:t>, </a:t>
            </a:r>
            <a:r>
              <a:rPr lang="en-US" sz="1200" dirty="0" err="1" smtClean="0"/>
              <a:t>consectetur</a:t>
            </a:r>
            <a:r>
              <a:rPr lang="en-US" sz="1200" dirty="0" smtClean="0"/>
              <a:t> </a:t>
            </a:r>
            <a:r>
              <a:rPr lang="en-US" sz="1200" dirty="0" err="1" smtClean="0"/>
              <a:t>adipiscing</a:t>
            </a:r>
            <a:r>
              <a:rPr lang="en-US" sz="1200" dirty="0" smtClean="0"/>
              <a:t> </a:t>
            </a:r>
            <a:r>
              <a:rPr lang="en-US" sz="1200" dirty="0" err="1" smtClean="0"/>
              <a:t>elit</a:t>
            </a:r>
            <a:r>
              <a:rPr lang="en-US" sz="1200" dirty="0" smtClean="0"/>
              <a:t>. </a:t>
            </a:r>
            <a:r>
              <a:rPr lang="en-US" sz="1200" dirty="0" err="1" smtClean="0"/>
              <a:t>Aliquam</a:t>
            </a:r>
            <a:r>
              <a:rPr lang="en-US" sz="1200" dirty="0" smtClean="0"/>
              <a:t> </a:t>
            </a:r>
            <a:r>
              <a:rPr lang="en-US" sz="1200" dirty="0" err="1" smtClean="0"/>
              <a:t>eu</a:t>
            </a:r>
            <a:r>
              <a:rPr lang="en-US" sz="1200" dirty="0" smtClean="0"/>
              <a:t> nisi </a:t>
            </a:r>
            <a:r>
              <a:rPr lang="en-US" sz="1200" dirty="0" err="1" smtClean="0"/>
              <a:t>luctus</a:t>
            </a:r>
            <a:r>
              <a:rPr lang="en-US" sz="1200" dirty="0" smtClean="0"/>
              <a:t> </a:t>
            </a:r>
            <a:r>
              <a:rPr lang="en-US" sz="1200" dirty="0" err="1" smtClean="0"/>
              <a:t>tellus</a:t>
            </a:r>
            <a:r>
              <a:rPr lang="en-US" sz="1200" dirty="0" smtClean="0"/>
              <a:t> </a:t>
            </a:r>
            <a:r>
              <a:rPr lang="en-US" sz="1200" dirty="0" err="1" smtClean="0"/>
              <a:t>sodales</a:t>
            </a:r>
            <a:r>
              <a:rPr lang="en-US" sz="1200" dirty="0" smtClean="0"/>
              <a:t> </a:t>
            </a:r>
            <a:r>
              <a:rPr lang="en-US" sz="1200" dirty="0" err="1" smtClean="0"/>
              <a:t>bibendum</a:t>
            </a:r>
            <a:r>
              <a:rPr lang="en-US" sz="1200" dirty="0" smtClean="0"/>
              <a:t> at </a:t>
            </a:r>
            <a:r>
              <a:rPr lang="en-US" sz="1200" dirty="0" err="1" smtClean="0"/>
              <a:t>sodales</a:t>
            </a:r>
            <a:r>
              <a:rPr lang="en-US" sz="1200" dirty="0" smtClean="0"/>
              <a:t> </a:t>
            </a:r>
            <a:r>
              <a:rPr lang="en-US" sz="1200" dirty="0" err="1" smtClean="0"/>
              <a:t>felis</a:t>
            </a:r>
            <a:r>
              <a:rPr lang="en-US" sz="1200" dirty="0" smtClean="0"/>
              <a:t>. </a:t>
            </a:r>
            <a:r>
              <a:rPr lang="en-US" sz="1200" dirty="0" err="1" smtClean="0"/>
              <a:t>Donec</a:t>
            </a:r>
            <a:r>
              <a:rPr lang="en-US" sz="1200" dirty="0" smtClean="0"/>
              <a:t> </a:t>
            </a:r>
            <a:r>
              <a:rPr lang="en-US" sz="1200" dirty="0" err="1" smtClean="0"/>
              <a:t>commodo</a:t>
            </a:r>
            <a:r>
              <a:rPr lang="en-US" sz="1200" dirty="0" smtClean="0"/>
              <a:t> </a:t>
            </a:r>
            <a:r>
              <a:rPr lang="en-US" sz="1200" dirty="0" err="1" smtClean="0"/>
              <a:t>lectus</a:t>
            </a:r>
            <a:r>
              <a:rPr lang="en-US" sz="1200" dirty="0" smtClean="0"/>
              <a:t> vitae quam </a:t>
            </a:r>
            <a:r>
              <a:rPr lang="en-US" sz="1200" dirty="0" err="1" smtClean="0"/>
              <a:t>egestas</a:t>
            </a:r>
            <a:r>
              <a:rPr lang="en-US" sz="1200" dirty="0" smtClean="0"/>
              <a:t> </a:t>
            </a:r>
            <a:r>
              <a:rPr lang="en-US" sz="1200" dirty="0" err="1" smtClean="0"/>
              <a:t>euismod</a:t>
            </a:r>
            <a:r>
              <a:rPr lang="en-US" sz="1200" dirty="0" smtClean="0"/>
              <a:t>. </a:t>
            </a:r>
            <a:r>
              <a:rPr lang="en-US" sz="1200" dirty="0" err="1" smtClean="0"/>
              <a:t>Praesent</a:t>
            </a:r>
            <a:r>
              <a:rPr lang="en-US" sz="1200" dirty="0" smtClean="0"/>
              <a:t> </a:t>
            </a:r>
            <a:r>
              <a:rPr lang="en-US" sz="1200" dirty="0" err="1" smtClean="0"/>
              <a:t>euismod</a:t>
            </a:r>
            <a:r>
              <a:rPr lang="en-US" sz="1200" dirty="0" smtClean="0"/>
              <a:t> </a:t>
            </a:r>
            <a:r>
              <a:rPr lang="en-US" sz="1200" dirty="0" err="1" smtClean="0"/>
              <a:t>ullamcorper</a:t>
            </a:r>
            <a:r>
              <a:rPr lang="en-US" sz="1200" dirty="0" smtClean="0"/>
              <a:t> </a:t>
            </a:r>
            <a:r>
              <a:rPr lang="en-US" sz="1200" dirty="0" err="1" smtClean="0"/>
              <a:t>ultrices</a:t>
            </a:r>
            <a:r>
              <a:rPr lang="en-US" sz="1200" dirty="0" smtClean="0"/>
              <a:t>. </a:t>
            </a:r>
            <a:r>
              <a:rPr lang="en-US" sz="1200" dirty="0" err="1" smtClean="0"/>
              <a:t>Nunc</a:t>
            </a:r>
            <a:r>
              <a:rPr lang="en-US" sz="1200" dirty="0" smtClean="0"/>
              <a:t> semper </a:t>
            </a:r>
            <a:r>
              <a:rPr lang="en-US" sz="1200" dirty="0" err="1" smtClean="0"/>
              <a:t>nibh</a:t>
            </a:r>
            <a:r>
              <a:rPr lang="en-US" sz="1200" dirty="0" smtClean="0"/>
              <a:t> et </a:t>
            </a:r>
            <a:r>
              <a:rPr lang="en-US" sz="1200" dirty="0" err="1" smtClean="0"/>
              <a:t>libero</a:t>
            </a:r>
            <a:r>
              <a:rPr lang="en-US" sz="1200" dirty="0" smtClean="0"/>
              <a:t> </a:t>
            </a:r>
            <a:r>
              <a:rPr lang="en-US" sz="1200" dirty="0" err="1" smtClean="0"/>
              <a:t>sodales</a:t>
            </a:r>
            <a:r>
              <a:rPr lang="en-US" sz="1200" dirty="0" smtClean="0"/>
              <a:t> </a:t>
            </a:r>
            <a:r>
              <a:rPr lang="en-US" sz="1200" dirty="0" err="1" smtClean="0"/>
              <a:t>fringilla</a:t>
            </a:r>
            <a:r>
              <a:rPr lang="en-US" sz="1200" dirty="0" smtClean="0"/>
              <a:t>. In </a:t>
            </a:r>
            <a:r>
              <a:rPr lang="en-US" sz="1200" dirty="0" err="1" smtClean="0"/>
              <a:t>auctor</a:t>
            </a:r>
            <a:r>
              <a:rPr lang="en-US" sz="1200" dirty="0" smtClean="0"/>
              <a:t> </a:t>
            </a:r>
            <a:r>
              <a:rPr lang="en-US" sz="1200" dirty="0" err="1" smtClean="0"/>
              <a:t>orci</a:t>
            </a:r>
            <a:r>
              <a:rPr lang="en-US" sz="1200" dirty="0" smtClean="0"/>
              <a:t> </a:t>
            </a:r>
            <a:r>
              <a:rPr lang="en-US" sz="1200" dirty="0" err="1" smtClean="0"/>
              <a:t>ut</a:t>
            </a:r>
            <a:r>
              <a:rPr lang="en-US" sz="1200" dirty="0" smtClean="0"/>
              <a:t> </a:t>
            </a:r>
            <a:r>
              <a:rPr lang="en-US" sz="1200" dirty="0" err="1" smtClean="0"/>
              <a:t>turpis</a:t>
            </a:r>
            <a:r>
              <a:rPr lang="en-US" sz="1200" dirty="0" smtClean="0"/>
              <a:t> </a:t>
            </a:r>
            <a:r>
              <a:rPr lang="en-US" sz="1200" dirty="0" err="1" smtClean="0"/>
              <a:t>lacinia</a:t>
            </a:r>
            <a:r>
              <a:rPr lang="en-US" sz="1200" dirty="0" smtClean="0"/>
              <a:t> vitae </a:t>
            </a:r>
            <a:r>
              <a:rPr lang="en-US" sz="1200" dirty="0" err="1" smtClean="0"/>
              <a:t>blandit</a:t>
            </a:r>
            <a:r>
              <a:rPr lang="en-US" sz="1200" dirty="0" smtClean="0"/>
              <a:t> </a:t>
            </a:r>
            <a:r>
              <a:rPr lang="en-US" sz="1200" dirty="0" err="1" smtClean="0"/>
              <a:t>mauris</a:t>
            </a:r>
            <a:r>
              <a:rPr lang="en-US" sz="1200" dirty="0" smtClean="0"/>
              <a:t> </a:t>
            </a:r>
            <a:r>
              <a:rPr lang="en-US" sz="1200" dirty="0" err="1" smtClean="0"/>
              <a:t>aliquam</a:t>
            </a:r>
            <a:r>
              <a:rPr lang="en-US" sz="1200" dirty="0" smtClean="0"/>
              <a:t>. </a:t>
            </a:r>
            <a:r>
              <a:rPr lang="en-US" sz="1200" dirty="0" err="1" smtClean="0"/>
              <a:t>Vestibulum</a:t>
            </a:r>
            <a:r>
              <a:rPr lang="en-US" sz="1200" dirty="0" smtClean="0"/>
              <a:t> et </a:t>
            </a:r>
            <a:r>
              <a:rPr lang="en-US" sz="1200" dirty="0" err="1" smtClean="0"/>
              <a:t>diam</a:t>
            </a:r>
            <a:r>
              <a:rPr lang="en-US" sz="1200" dirty="0" smtClean="0"/>
              <a:t> </a:t>
            </a:r>
            <a:r>
              <a:rPr lang="en-US" sz="1200" dirty="0" err="1" smtClean="0"/>
              <a:t>eget</a:t>
            </a:r>
            <a:r>
              <a:rPr lang="en-US" sz="1200" dirty="0" smtClean="0"/>
              <a:t> </a:t>
            </a:r>
            <a:r>
              <a:rPr lang="en-US" sz="1200" dirty="0" err="1" smtClean="0"/>
              <a:t>sem</a:t>
            </a:r>
            <a:r>
              <a:rPr lang="en-US" sz="1200" dirty="0" smtClean="0"/>
              <a:t> </a:t>
            </a:r>
            <a:r>
              <a:rPr lang="en-US" sz="1200" dirty="0" err="1" smtClean="0"/>
              <a:t>vestibulum</a:t>
            </a:r>
            <a:r>
              <a:rPr lang="en-US" sz="1200" dirty="0" smtClean="0"/>
              <a:t> </a:t>
            </a:r>
            <a:r>
              <a:rPr lang="en-US" sz="1200" dirty="0" err="1" smtClean="0"/>
              <a:t>euismod</a:t>
            </a:r>
            <a:r>
              <a:rPr lang="en-US" sz="1200" dirty="0" smtClean="0"/>
              <a:t>. </a:t>
            </a:r>
            <a:r>
              <a:rPr lang="en-US" sz="1200" dirty="0" err="1" smtClean="0"/>
              <a:t>Praesent</a:t>
            </a:r>
            <a:r>
              <a:rPr lang="en-US" sz="1200" dirty="0" smtClean="0"/>
              <a:t> </a:t>
            </a:r>
            <a:r>
              <a:rPr lang="en-US" sz="1200" dirty="0" err="1" smtClean="0"/>
              <a:t>tincidunt</a:t>
            </a:r>
            <a:r>
              <a:rPr lang="en-US" sz="1200" dirty="0" smtClean="0"/>
              <a:t> </a:t>
            </a:r>
            <a:r>
              <a:rPr lang="en-US" sz="1200" dirty="0" err="1" smtClean="0"/>
              <a:t>erat</a:t>
            </a:r>
            <a:r>
              <a:rPr lang="en-US" sz="1200" dirty="0" smtClean="0"/>
              <a:t> id mi </a:t>
            </a:r>
            <a:r>
              <a:rPr lang="en-US" sz="1200" dirty="0" err="1" smtClean="0"/>
              <a:t>ornare</a:t>
            </a:r>
            <a:r>
              <a:rPr lang="en-US" sz="1200" dirty="0" smtClean="0"/>
              <a:t> </a:t>
            </a:r>
            <a:r>
              <a:rPr lang="en-US" sz="1200" dirty="0" err="1" smtClean="0"/>
              <a:t>nec</a:t>
            </a:r>
            <a:r>
              <a:rPr lang="en-US" sz="1200" dirty="0" smtClean="0"/>
              <a:t> </a:t>
            </a:r>
            <a:r>
              <a:rPr lang="en-US" sz="1200" dirty="0" err="1" smtClean="0"/>
              <a:t>condimentum</a:t>
            </a:r>
            <a:r>
              <a:rPr lang="en-US" sz="1200" dirty="0" smtClean="0"/>
              <a:t> </a:t>
            </a:r>
            <a:r>
              <a:rPr lang="en-US" sz="1200" dirty="0" err="1" smtClean="0"/>
              <a:t>urna</a:t>
            </a:r>
            <a:r>
              <a:rPr lang="en-US" sz="1200" dirty="0" smtClean="0"/>
              <a:t> </a:t>
            </a:r>
            <a:r>
              <a:rPr lang="en-US" sz="1200" dirty="0" err="1" smtClean="0"/>
              <a:t>venenatis</a:t>
            </a:r>
            <a:r>
              <a:rPr lang="en-US" sz="1200" dirty="0" smtClean="0"/>
              <a:t>. </a:t>
            </a:r>
            <a:r>
              <a:rPr lang="en-US" sz="1200" dirty="0" err="1" smtClean="0"/>
              <a:t>Pellentesque</a:t>
            </a:r>
            <a:r>
              <a:rPr lang="en-US" sz="1200" dirty="0" smtClean="0"/>
              <a:t> habitant </a:t>
            </a:r>
            <a:r>
              <a:rPr lang="en-US" sz="1200" dirty="0" err="1" smtClean="0"/>
              <a:t>morbi</a:t>
            </a:r>
            <a:r>
              <a:rPr lang="en-US" sz="1200" dirty="0" smtClean="0"/>
              <a:t> </a:t>
            </a:r>
            <a:r>
              <a:rPr lang="en-US" sz="1200" dirty="0" err="1" smtClean="0"/>
              <a:t>tristique</a:t>
            </a:r>
            <a:r>
              <a:rPr lang="en-US" sz="1200" dirty="0" smtClean="0"/>
              <a:t> </a:t>
            </a:r>
            <a:r>
              <a:rPr lang="en-US" sz="1200" dirty="0" err="1" smtClean="0"/>
              <a:t>senectus</a:t>
            </a:r>
            <a:r>
              <a:rPr lang="en-US" sz="1200" dirty="0" smtClean="0"/>
              <a:t> et </a:t>
            </a:r>
            <a:r>
              <a:rPr lang="en-US" sz="1200" dirty="0" err="1" smtClean="0"/>
              <a:t>netus</a:t>
            </a:r>
            <a:r>
              <a:rPr lang="en-US" sz="1200" dirty="0" smtClean="0"/>
              <a:t> et </a:t>
            </a:r>
            <a:r>
              <a:rPr lang="en-US" sz="1200" dirty="0" err="1" smtClean="0"/>
              <a:t>malesuada</a:t>
            </a:r>
            <a:r>
              <a:rPr lang="en-US" sz="1200" dirty="0" smtClean="0"/>
              <a:t> fames ac </a:t>
            </a:r>
            <a:r>
              <a:rPr lang="en-US" sz="1200" dirty="0" err="1" smtClean="0"/>
              <a:t>turpis</a:t>
            </a:r>
            <a:r>
              <a:rPr lang="en-US" sz="1200" dirty="0" smtClean="0"/>
              <a:t> </a:t>
            </a:r>
            <a:r>
              <a:rPr lang="en-US" sz="1200" dirty="0" err="1" smtClean="0"/>
              <a:t>egestas</a:t>
            </a:r>
            <a:r>
              <a:rPr lang="en-US" sz="1200" dirty="0" smtClean="0"/>
              <a:t>. </a:t>
            </a:r>
            <a:r>
              <a:rPr lang="en-US" sz="1200" dirty="0" err="1" smtClean="0"/>
              <a:t>Aenean</a:t>
            </a:r>
            <a:r>
              <a:rPr lang="en-US" sz="1200" dirty="0" smtClean="0"/>
              <a:t> at ante a </a:t>
            </a:r>
            <a:r>
              <a:rPr lang="en-US" sz="1200" dirty="0" err="1" smtClean="0"/>
              <a:t>erat</a:t>
            </a:r>
            <a:r>
              <a:rPr lang="en-US" sz="1200" dirty="0" smtClean="0"/>
              <a:t> </a:t>
            </a:r>
            <a:r>
              <a:rPr lang="en-US" sz="1200" dirty="0" err="1" smtClean="0"/>
              <a:t>egestas</a:t>
            </a:r>
            <a:r>
              <a:rPr lang="en-US" sz="1200" dirty="0" smtClean="0"/>
              <a:t> </a:t>
            </a:r>
            <a:r>
              <a:rPr lang="en-US" sz="1200" dirty="0" err="1" smtClean="0"/>
              <a:t>congue</a:t>
            </a:r>
            <a:r>
              <a:rPr lang="en-US" sz="1200" dirty="0" smtClean="0"/>
              <a:t>. </a:t>
            </a:r>
            <a:r>
              <a:rPr lang="en-US" sz="1200" dirty="0" err="1" smtClean="0"/>
              <a:t>Nulla</a:t>
            </a:r>
            <a:r>
              <a:rPr lang="en-US" sz="1200" dirty="0" smtClean="0"/>
              <a:t> tempus </a:t>
            </a:r>
            <a:r>
              <a:rPr lang="en-US" sz="1200" dirty="0" err="1" smtClean="0"/>
              <a:t>blandit</a:t>
            </a:r>
            <a:r>
              <a:rPr lang="en-US" sz="1200" dirty="0" smtClean="0"/>
              <a:t> </a:t>
            </a:r>
            <a:r>
              <a:rPr lang="en-US" sz="1200" dirty="0" err="1" smtClean="0"/>
              <a:t>est</a:t>
            </a:r>
            <a:r>
              <a:rPr lang="en-US" sz="1200" dirty="0" smtClean="0"/>
              <a:t> </a:t>
            </a:r>
            <a:r>
              <a:rPr lang="en-US" sz="1200" dirty="0" err="1" smtClean="0"/>
              <a:t>nec</a:t>
            </a:r>
            <a:r>
              <a:rPr lang="en-US" sz="1200" dirty="0" smtClean="0"/>
              <a:t> </a:t>
            </a:r>
            <a:r>
              <a:rPr lang="en-US" sz="1200" dirty="0" err="1" smtClean="0"/>
              <a:t>porta</a:t>
            </a:r>
            <a:r>
              <a:rPr lang="en-US" sz="1200" dirty="0" smtClean="0"/>
              <a:t>. </a:t>
            </a:r>
            <a:r>
              <a:rPr lang="en-US" sz="1200" dirty="0" err="1" smtClean="0"/>
              <a:t>Quisque</a:t>
            </a:r>
            <a:r>
              <a:rPr lang="en-US" sz="1200" dirty="0" smtClean="0"/>
              <a:t> in </a:t>
            </a:r>
            <a:r>
              <a:rPr lang="en-US" sz="1200" dirty="0" err="1" smtClean="0"/>
              <a:t>elit</a:t>
            </a:r>
            <a:r>
              <a:rPr lang="en-US" sz="1200" dirty="0" smtClean="0"/>
              <a:t> ac </a:t>
            </a:r>
            <a:r>
              <a:rPr lang="en-US" sz="1200" dirty="0" err="1" smtClean="0"/>
              <a:t>enim</a:t>
            </a:r>
            <a:r>
              <a:rPr lang="en-US" sz="1200" dirty="0" smtClean="0"/>
              <a:t> </a:t>
            </a:r>
            <a:r>
              <a:rPr lang="en-US" sz="1200" dirty="0" err="1" smtClean="0"/>
              <a:t>consectetur</a:t>
            </a:r>
            <a:r>
              <a:rPr lang="en-US" sz="1200" dirty="0" smtClean="0"/>
              <a:t> </a:t>
            </a:r>
            <a:r>
              <a:rPr lang="en-US" sz="1200" dirty="0" err="1" smtClean="0"/>
              <a:t>egestas</a:t>
            </a:r>
            <a:r>
              <a:rPr lang="en-US" sz="1200" dirty="0" smtClean="0"/>
              <a:t> </a:t>
            </a:r>
            <a:r>
              <a:rPr lang="en-US" sz="1200" dirty="0" err="1" smtClean="0"/>
              <a:t>sed</a:t>
            </a:r>
            <a:r>
              <a:rPr lang="en-US" sz="1200" dirty="0" smtClean="0"/>
              <a:t> et </a:t>
            </a:r>
            <a:r>
              <a:rPr lang="en-US" sz="1200" dirty="0" err="1" smtClean="0"/>
              <a:t>nibh</a:t>
            </a:r>
            <a:r>
              <a:rPr lang="en-US" sz="1200" dirty="0" smtClean="0"/>
              <a:t>. Maecenas </a:t>
            </a:r>
            <a:r>
              <a:rPr lang="en-US" sz="1200" dirty="0" err="1" smtClean="0"/>
              <a:t>ornare</a:t>
            </a:r>
            <a:r>
              <a:rPr lang="en-US" sz="1200" dirty="0" smtClean="0"/>
              <a:t> </a:t>
            </a:r>
            <a:r>
              <a:rPr lang="en-US" sz="1200" dirty="0" err="1" smtClean="0"/>
              <a:t>risus</a:t>
            </a:r>
            <a:endParaRPr lang="en-US" sz="1200" dirty="0"/>
          </a:p>
        </p:txBody>
      </p:sp>
      <p:sp>
        <p:nvSpPr>
          <p:cNvPr id="2" name="Rectangle 1"/>
          <p:cNvSpPr/>
          <p:nvPr/>
        </p:nvSpPr>
        <p:spPr>
          <a:xfrm>
            <a:off x="5547519" y="32004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547519" y="4303197"/>
            <a:ext cx="533400" cy="497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766719" y="3200400"/>
            <a:ext cx="28194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75522" y="3581400"/>
            <a:ext cx="28194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775522" y="4303197"/>
            <a:ext cx="28194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784325" y="4684197"/>
            <a:ext cx="28194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211631" y="5223510"/>
            <a:ext cx="1392094" cy="4191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NEXT&gt;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6019800"/>
            <a:ext cx="11509561" cy="306493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08676" tIns="54338" rIns="108676" bIns="54338" spcCol="0"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-16256" y="1625600"/>
            <a:ext cx="11525817" cy="894080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08676" tIns="54338" rIns="108676" bIns="54338" spcCol="0" rtlCol="0" anchor="ctr"/>
          <a:lstStyle/>
          <a:p>
            <a:r>
              <a:rPr lang="en-US" sz="4000" dirty="0" smtClean="0">
                <a:latin typeface="Anton" pitchFamily="2" charset="0"/>
              </a:rPr>
              <a:t>make myself </a:t>
            </a:r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nton" pitchFamily="2" charset="0"/>
              </a:rPr>
              <a:t>clear</a:t>
            </a:r>
            <a:endParaRPr 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nto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74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56" y="518274"/>
            <a:ext cx="11704638" cy="6096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9663" y="2735509"/>
            <a:ext cx="3886200" cy="553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nton" pitchFamily="2" charset="0"/>
              </a:rPr>
              <a:t>Virtual mouth, meet virtual soap.</a:t>
            </a:r>
            <a:endParaRPr lang="en-US" dirty="0">
              <a:latin typeface="Anton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6863" y="5088729"/>
            <a:ext cx="29718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We found [NUM] posts that could cause you trouble. [</a:t>
            </a:r>
            <a:r>
              <a:rPr lang="en-US" sz="1100" dirty="0" err="1"/>
              <a:t>NUM,threat</a:t>
            </a:r>
            <a:r>
              <a:rPr lang="en-US" sz="1100" dirty="0"/>
              <a:t> level 3] are outright offensive, [NUM, threat level 2] are likely embarrassing, and [NUM, threat level 1] are simply uncivil.</a:t>
            </a:r>
            <a:endParaRPr lang="en-US" sz="11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54767" y="2610172"/>
            <a:ext cx="5105400" cy="40185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We found [NUM] references to DRUGS OR ALCOHOL &gt;</a:t>
            </a:r>
            <a:endParaRPr lang="en-US" sz="1400" b="1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54471" y="3975708"/>
            <a:ext cx="5105400" cy="40185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We couldn’t find any hate speech. In the clear!</a:t>
            </a:r>
            <a:endParaRPr lang="en-US" sz="1400" b="1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54471" y="4377559"/>
            <a:ext cx="5105400" cy="40185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We found [NUM] references to SEXUAL ACTIVITY &gt;</a:t>
            </a:r>
            <a:endParaRPr lang="en-US" sz="1400" b="1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54471" y="4779410"/>
            <a:ext cx="5105400" cy="40185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We found [NUM] uses of PROFANITY &gt;</a:t>
            </a:r>
            <a:endParaRPr lang="en-US" sz="1400" b="1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54767" y="3012023"/>
            <a:ext cx="5105104" cy="9636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Facebook, 2012-03-01 by you: “Holy cow you guys so drunk right now!” </a:t>
            </a:r>
            <a:r>
              <a:rPr lang="en-US" sz="1200" b="1" dirty="0" smtClean="0"/>
              <a:t>X</a:t>
            </a:r>
          </a:p>
          <a:p>
            <a:r>
              <a:rPr lang="en-US" sz="1200" dirty="0" smtClean="0"/>
              <a:t>Twitter, 2012-03-01 from @</a:t>
            </a:r>
            <a:r>
              <a:rPr lang="en-US" sz="1200" dirty="0" err="1" smtClean="0"/>
              <a:t>yourbuddy</a:t>
            </a:r>
            <a:r>
              <a:rPr lang="en-US" sz="1200" dirty="0" smtClean="0"/>
              <a:t>: Getting my drink on with @you </a:t>
            </a:r>
            <a:r>
              <a:rPr lang="en-US" sz="1200" b="1" dirty="0" smtClean="0"/>
              <a:t>X</a:t>
            </a:r>
            <a:br>
              <a:rPr lang="en-US" sz="1200" b="1" dirty="0" smtClean="0"/>
            </a:br>
            <a:r>
              <a:rPr lang="en-US" sz="1200" dirty="0" smtClean="0"/>
              <a:t>Facebook, 2012-03-01 from Felix: Pour one out for me, I can’t make it </a:t>
            </a:r>
            <a:r>
              <a:rPr lang="en-US" sz="1200" dirty="0" smtClean="0">
                <a:sym typeface="Wingdings" pitchFamily="2" charset="2"/>
              </a:rPr>
              <a:t>:( </a:t>
            </a:r>
            <a:r>
              <a:rPr lang="en-US" sz="1200" b="1" dirty="0" smtClean="0">
                <a:sym typeface="Wingdings" pitchFamily="2" charset="2"/>
              </a:rPr>
              <a:t>X</a:t>
            </a:r>
          </a:p>
          <a:p>
            <a:r>
              <a:rPr lang="en-US" sz="1200" dirty="0" smtClean="0">
                <a:sym typeface="Wingdings" pitchFamily="2" charset="2"/>
              </a:rPr>
              <a:t>Facebook, 2012-03-01 by you: On my way to  a bar for tasty cocktails! </a:t>
            </a:r>
            <a:r>
              <a:rPr lang="en-US" sz="1200" b="1" dirty="0" smtClean="0">
                <a:sym typeface="Wingdings" pitchFamily="2" charset="2"/>
              </a:rPr>
              <a:t>X</a:t>
            </a:r>
            <a:r>
              <a:rPr lang="en-US" sz="1200" dirty="0" smtClean="0">
                <a:sym typeface="Wingdings" pitchFamily="2" charset="2"/>
              </a:rPr>
              <a:t> </a:t>
            </a:r>
            <a:endParaRPr lang="en-US" sz="1200" b="1" dirty="0"/>
          </a:p>
        </p:txBody>
      </p:sp>
      <p:sp>
        <p:nvSpPr>
          <p:cNvPr id="17" name="Rectangle 16"/>
          <p:cNvSpPr/>
          <p:nvPr/>
        </p:nvSpPr>
        <p:spPr>
          <a:xfrm>
            <a:off x="5531263" y="5319194"/>
            <a:ext cx="2438696" cy="40185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HOW DO I COMPARE?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092493" y="5319193"/>
            <a:ext cx="2438696" cy="40185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WHAT DO I DO NOW?</a:t>
            </a:r>
          </a:p>
        </p:txBody>
      </p:sp>
      <p:sp>
        <p:nvSpPr>
          <p:cNvPr id="20" name="Rectangle 19"/>
          <p:cNvSpPr/>
          <p:nvPr/>
        </p:nvSpPr>
        <p:spPr>
          <a:xfrm>
            <a:off x="-16256" y="6027448"/>
            <a:ext cx="11509561" cy="207519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08676" tIns="54338" rIns="108676" bIns="54338" spcCol="0"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-32512" y="1534274"/>
            <a:ext cx="11525817" cy="894080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08676" tIns="54338" rIns="108676" bIns="54338" spcCol="0" rtlCol="0" anchor="ctr"/>
          <a:lstStyle/>
          <a:p>
            <a:r>
              <a:rPr lang="en-US" sz="4000" dirty="0" smtClean="0">
                <a:latin typeface="Anton" pitchFamily="2" charset="0"/>
              </a:rPr>
              <a:t>make myself </a:t>
            </a:r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nton" pitchFamily="2" charset="0"/>
              </a:rPr>
              <a:t>clear</a:t>
            </a:r>
            <a:endParaRPr 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nton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414" y="3128788"/>
            <a:ext cx="2412699" cy="196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51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56" y="603250"/>
            <a:ext cx="11704638" cy="6096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08819" y="4264171"/>
            <a:ext cx="3657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Among [NUM] of users, you rank [RANK] most clear.</a:t>
            </a:r>
            <a:endParaRPr lang="en-US" sz="11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6019800"/>
            <a:ext cx="11509561" cy="306493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08676" tIns="54338" rIns="108676" bIns="54338" spcCol="0"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-16256" y="1625600"/>
            <a:ext cx="11525817" cy="894080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08676" tIns="54338" rIns="108676" bIns="54338" spcCol="0" rtlCol="0" anchor="ctr"/>
          <a:lstStyle/>
          <a:p>
            <a:r>
              <a:rPr lang="en-US" sz="4000" dirty="0" smtClean="0">
                <a:latin typeface="Anton" pitchFamily="2" charset="0"/>
              </a:rPr>
              <a:t>make myself </a:t>
            </a:r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nton" pitchFamily="2" charset="0"/>
              </a:rPr>
              <a:t>clear</a:t>
            </a:r>
            <a:endParaRPr 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nton" pitchFamily="2" charset="0"/>
            </a:endParaRPr>
          </a:p>
        </p:txBody>
      </p:sp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672171938"/>
              </p:ext>
            </p:extLst>
          </p:nvPr>
        </p:nvGraphicFramePr>
        <p:xfrm>
          <a:off x="5395119" y="2793908"/>
          <a:ext cx="3298769" cy="21991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629765925"/>
              </p:ext>
            </p:extLst>
          </p:nvPr>
        </p:nvGraphicFramePr>
        <p:xfrm>
          <a:off x="8062119" y="2793908"/>
          <a:ext cx="3298769" cy="21991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547519" y="4942582"/>
            <a:ext cx="2971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Among  your questionable posts, we found [NUM]% [CATEGORY], [NUM]% [CATEGORY]..</a:t>
            </a:r>
            <a:r>
              <a:rPr lang="en-US" sz="1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.</a:t>
            </a:r>
            <a:endParaRPr lang="en-US" sz="16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37761" y="4932164"/>
            <a:ext cx="2971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On average, </a:t>
            </a:r>
            <a:r>
              <a:rPr lang="en-US" sz="16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q</a:t>
            </a:r>
            <a:r>
              <a:rPr lang="en-US" sz="1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uestionable posts are found [NUM]% [CATEGORY], [NUM]% [CATEGORY]..</a:t>
            </a:r>
            <a:r>
              <a:rPr lang="en-US" sz="1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.</a:t>
            </a:r>
            <a:endParaRPr lang="en-US" sz="16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7264" y="2722162"/>
            <a:ext cx="3276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nton" pitchFamily="2" charset="0"/>
              </a:rPr>
              <a:t>You’re [NUM]% 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nton" pitchFamily="2" charset="0"/>
              </a:rPr>
              <a:t>clear</a:t>
            </a:r>
            <a:r>
              <a:rPr lang="en-US" dirty="0" smtClean="0">
                <a:latin typeface="Anton" pitchFamily="2" charset="0"/>
              </a:rPr>
              <a:t>!</a:t>
            </a:r>
            <a:endParaRPr lang="en-US" dirty="0">
              <a:latin typeface="Anton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4709" y="3408149"/>
            <a:ext cx="3721710" cy="498902"/>
          </a:xfrm>
          <a:prstGeom prst="rect">
            <a:avLst/>
          </a:prstGeom>
          <a:gradFill flip="none" rotWithShape="1">
            <a:gsLst>
              <a:gs pos="10000">
                <a:schemeClr val="tx1"/>
              </a:gs>
              <a:gs pos="52000">
                <a:schemeClr val="dk1">
                  <a:tint val="37000"/>
                  <a:satMod val="300000"/>
                </a:schemeClr>
              </a:gs>
              <a:gs pos="90000">
                <a:schemeClr val="bg1"/>
              </a:gs>
            </a:gsLst>
            <a:lin ang="0" scaled="1"/>
            <a:tileRect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1356519" y="3137660"/>
            <a:ext cx="190500" cy="248314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 rot="10800000">
            <a:off x="2880518" y="3968750"/>
            <a:ext cx="190500" cy="248314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57099" y="3137660"/>
            <a:ext cx="725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nton" pitchFamily="2" charset="0"/>
              </a:rPr>
              <a:t>YOU</a:t>
            </a:r>
            <a:endParaRPr lang="en-US" sz="1600" dirty="0">
              <a:latin typeface="Anton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7099" y="3923630"/>
            <a:ext cx="1537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nton" pitchFamily="2" charset="0"/>
              </a:rPr>
              <a:t>EVERYONE</a:t>
            </a:r>
            <a:endParaRPr lang="en-US" sz="1600" dirty="0">
              <a:latin typeface="Anton" pitchFamily="2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30459" y="4759404"/>
            <a:ext cx="3150210" cy="1107996"/>
            <a:chOff x="644709" y="4876800"/>
            <a:chExt cx="3150210" cy="1107996"/>
          </a:xfrm>
        </p:grpSpPr>
        <p:sp>
          <p:nvSpPr>
            <p:cNvPr id="22" name="TextBox 21"/>
            <p:cNvSpPr txBox="1"/>
            <p:nvPr/>
          </p:nvSpPr>
          <p:spPr>
            <a:xfrm>
              <a:off x="644709" y="4876800"/>
              <a:ext cx="208341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 smtClean="0">
                  <a:latin typeface="Anton" pitchFamily="2" charset="0"/>
                </a:rPr>
                <a:t>00%</a:t>
              </a:r>
              <a:endParaRPr lang="en-US" sz="6600" dirty="0">
                <a:latin typeface="Anton" pitchFamily="2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499519" y="5021759"/>
              <a:ext cx="12954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latin typeface="Open Sans" pitchFamily="34" charset="0"/>
                  <a:ea typeface="Open Sans" pitchFamily="34" charset="0"/>
                  <a:cs typeface="Open Sans" pitchFamily="34" charset="0"/>
                </a:rPr>
                <a:t>of all your posts contained questionable content.</a:t>
              </a:r>
              <a:endParaRPr lang="en-US" sz="1100" dirty="0"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551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600"/>
            <a:ext cx="11704638" cy="6096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925980" y="2519680"/>
            <a:ext cx="3657600" cy="3500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Anton" pitchFamily="2" charset="0"/>
                <a:ea typeface="Open Sans" pitchFamily="34" charset="0"/>
                <a:cs typeface="Open Sans" pitchFamily="34" charset="0"/>
              </a:rPr>
              <a:t>Manage Privacy Settings</a:t>
            </a:r>
            <a:r>
              <a:rPr lang="en-US" sz="18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/>
            </a:r>
            <a:br>
              <a:rPr lang="en-US" sz="1800" dirty="0">
                <a:latin typeface="Open Sans" pitchFamily="34" charset="0"/>
                <a:ea typeface="Open Sans" pitchFamily="34" charset="0"/>
                <a:cs typeface="Open Sans" pitchFamily="34" charset="0"/>
              </a:rPr>
            </a:br>
            <a:r>
              <a:rPr lang="en-US" sz="11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/>
            </a:r>
            <a:br>
              <a:rPr lang="en-US" sz="1100" dirty="0">
                <a:latin typeface="Open Sans" pitchFamily="34" charset="0"/>
                <a:ea typeface="Open Sans" pitchFamily="34" charset="0"/>
                <a:cs typeface="Open Sans" pitchFamily="34" charset="0"/>
              </a:rPr>
            </a:br>
            <a:r>
              <a:rPr lang="en-US" sz="11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Take the time to go over your privacy settings on each of your social networks.  It can be time consuming and a little confusing, but the payoff is worth it! </a:t>
            </a:r>
            <a:r>
              <a:rPr lang="en-US" sz="11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/>
            </a:r>
            <a:br>
              <a:rPr lang="en-US" sz="1100" dirty="0">
                <a:latin typeface="Open Sans" pitchFamily="34" charset="0"/>
                <a:ea typeface="Open Sans" pitchFamily="34" charset="0"/>
                <a:cs typeface="Open Sans" pitchFamily="34" charset="0"/>
              </a:rPr>
            </a:br>
            <a:r>
              <a:rPr lang="en-US" sz="11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/>
            </a:r>
            <a:br>
              <a:rPr lang="en-US" sz="1100" dirty="0">
                <a:latin typeface="Open Sans" pitchFamily="34" charset="0"/>
                <a:ea typeface="Open Sans" pitchFamily="34" charset="0"/>
                <a:cs typeface="Open Sans" pitchFamily="34" charset="0"/>
              </a:rPr>
            </a:br>
            <a:r>
              <a:rPr lang="en-US" sz="11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Manage your Facebook privacy settings here: </a:t>
            </a:r>
            <a:r>
              <a:rPr lang="en-US" sz="1100" u="sng" dirty="0">
                <a:latin typeface="Open Sans" pitchFamily="34" charset="0"/>
                <a:ea typeface="Open Sans" pitchFamily="34" charset="0"/>
                <a:cs typeface="Open Sans" pitchFamily="34" charset="0"/>
                <a:hlinkClick r:id="rId3"/>
              </a:rPr>
              <a:t>http://www.facebook.com/settings/?tab=privacy</a:t>
            </a:r>
            <a:r>
              <a:rPr lang="en-US" sz="11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/>
            </a:r>
            <a:br>
              <a:rPr lang="en-US" sz="1100" dirty="0">
                <a:latin typeface="Open Sans" pitchFamily="34" charset="0"/>
                <a:ea typeface="Open Sans" pitchFamily="34" charset="0"/>
                <a:cs typeface="Open Sans" pitchFamily="34" charset="0"/>
              </a:rPr>
            </a:br>
            <a:r>
              <a:rPr lang="en-US" sz="11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Other Facebook privacy tools: </a:t>
            </a:r>
            <a:r>
              <a:rPr lang="en-US" sz="1100" u="sng" dirty="0">
                <a:latin typeface="Open Sans" pitchFamily="34" charset="0"/>
                <a:ea typeface="Open Sans" pitchFamily="34" charset="0"/>
                <a:cs typeface="Open Sans" pitchFamily="34" charset="0"/>
                <a:hlinkClick r:id="rId4"/>
              </a:rPr>
              <a:t>http://www.facebook.com/about/privacy/tools</a:t>
            </a:r>
            <a:r>
              <a:rPr lang="en-US" sz="11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br>
              <a:rPr lang="en-US" sz="1100" dirty="0">
                <a:latin typeface="Open Sans" pitchFamily="34" charset="0"/>
                <a:ea typeface="Open Sans" pitchFamily="34" charset="0"/>
                <a:cs typeface="Open Sans" pitchFamily="34" charset="0"/>
              </a:rPr>
            </a:br>
            <a:r>
              <a:rPr lang="en-US" sz="11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/>
            </a:r>
            <a:br>
              <a:rPr lang="en-US" sz="1100" dirty="0">
                <a:latin typeface="Open Sans" pitchFamily="34" charset="0"/>
                <a:ea typeface="Open Sans" pitchFamily="34" charset="0"/>
                <a:cs typeface="Open Sans" pitchFamily="34" charset="0"/>
              </a:rPr>
            </a:br>
            <a:r>
              <a:rPr lang="en-US" sz="11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Manage your Twitter privacy settings here: </a:t>
            </a:r>
            <a:r>
              <a:rPr lang="en-US" sz="1100" u="sng" dirty="0">
                <a:latin typeface="Open Sans" pitchFamily="34" charset="0"/>
                <a:ea typeface="Open Sans" pitchFamily="34" charset="0"/>
                <a:cs typeface="Open Sans" pitchFamily="34" charset="0"/>
                <a:hlinkClick r:id="rId5"/>
              </a:rPr>
              <a:t>https://twitter.com/settings/account</a:t>
            </a:r>
            <a:r>
              <a:rPr lang="en-US" sz="11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  </a:t>
            </a:r>
            <a:r>
              <a:rPr lang="en-US" sz="11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/>
            </a:r>
            <a:br>
              <a:rPr lang="en-US" sz="1100" dirty="0">
                <a:latin typeface="Open Sans" pitchFamily="34" charset="0"/>
                <a:ea typeface="Open Sans" pitchFamily="34" charset="0"/>
                <a:cs typeface="Open Sans" pitchFamily="34" charset="0"/>
              </a:rPr>
            </a:br>
            <a:r>
              <a:rPr lang="en-US" sz="11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Learn more about Twitter, privacy, and protected tweets: </a:t>
            </a:r>
            <a:r>
              <a:rPr lang="en-US" sz="1100" u="sng" dirty="0">
                <a:latin typeface="Open Sans" pitchFamily="34" charset="0"/>
                <a:ea typeface="Open Sans" pitchFamily="34" charset="0"/>
                <a:cs typeface="Open Sans" pitchFamily="34" charset="0"/>
                <a:hlinkClick r:id="rId6"/>
              </a:rPr>
              <a:t>https://support.twitter.com/articles/14016</a:t>
            </a:r>
            <a:endParaRPr lang="en-US" sz="11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8450" y="2705198"/>
            <a:ext cx="3706469" cy="571402"/>
          </a:xfrm>
          <a:prstGeom prst="rect">
            <a:avLst/>
          </a:prstGeom>
          <a:noFill/>
        </p:spPr>
        <p:txBody>
          <a:bodyPr wrap="square" lIns="108676" tIns="54338" rIns="108676" bIns="54338" rtlCol="0">
            <a:spAutoFit/>
          </a:bodyPr>
          <a:lstStyle/>
          <a:p>
            <a:pPr algn="ctr"/>
            <a:r>
              <a:rPr lang="en-US" sz="1800" dirty="0" smtClean="0">
                <a:latin typeface="Anton" pitchFamily="2" charset="0"/>
                <a:ea typeface="Open Sans" pitchFamily="34" charset="0"/>
                <a:cs typeface="Open Sans" pitchFamily="34" charset="0"/>
              </a:rPr>
              <a:t>sharing Best Practices</a:t>
            </a:r>
          </a:p>
          <a:p>
            <a:pPr algn="ctr"/>
            <a:r>
              <a:rPr lang="en-US" sz="12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(keep yourself clear)</a:t>
            </a:r>
            <a:endParaRPr lang="en-US" sz="12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6019800"/>
            <a:ext cx="11509561" cy="306493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08676" tIns="54338" rIns="108676" bIns="54338" spcCol="0"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-15081" y="1625600"/>
            <a:ext cx="11525817" cy="894080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08676" tIns="54338" rIns="108676" bIns="54338" spcCol="0" rtlCol="0" anchor="ctr"/>
          <a:lstStyle/>
          <a:p>
            <a:r>
              <a:rPr lang="en-US" sz="4000" dirty="0" smtClean="0">
                <a:latin typeface="Anton" pitchFamily="2" charset="0"/>
              </a:rPr>
              <a:t>make myself </a:t>
            </a:r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nton" pitchFamily="2" charset="0"/>
              </a:rPr>
              <a:t>clear</a:t>
            </a:r>
            <a:endParaRPr 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nton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8450" y="3285145"/>
            <a:ext cx="3706469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Be Respectful (this actually happens on the internet, we promise).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Don’t </a:t>
            </a:r>
            <a:r>
              <a:rPr lang="en-US" sz="14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“friend” people who you don’t know or </a:t>
            </a:r>
            <a:r>
              <a:rPr lang="en-US" sz="1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trust.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Remember who you’re sharing with (nothing is safe for work for your Kindergarten teacher).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Don’t </a:t>
            </a:r>
            <a:r>
              <a:rPr lang="en-US" sz="14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wait to take down offensive content if you find </a:t>
            </a:r>
            <a:r>
              <a:rPr lang="en-US" sz="1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it.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Take </a:t>
            </a:r>
            <a:r>
              <a:rPr lang="en-US" sz="14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control of your own privacy </a:t>
            </a:r>
            <a:r>
              <a:rPr lang="en-US" sz="1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settings (more info, right).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7777125" y="2713743"/>
            <a:ext cx="3706469" cy="571402"/>
          </a:xfrm>
          <a:prstGeom prst="rect">
            <a:avLst/>
          </a:prstGeom>
          <a:noFill/>
        </p:spPr>
        <p:txBody>
          <a:bodyPr wrap="square" lIns="108676" tIns="54338" rIns="108676" bIns="54338" rtlCol="0">
            <a:spAutoFit/>
          </a:bodyPr>
          <a:lstStyle/>
          <a:p>
            <a:pPr algn="ctr"/>
            <a:r>
              <a:rPr lang="en-US" sz="1800" dirty="0" smtClean="0">
                <a:latin typeface="Anton" pitchFamily="2" charset="0"/>
                <a:ea typeface="Open Sans" pitchFamily="34" charset="0"/>
                <a:cs typeface="Open Sans" pitchFamily="34" charset="0"/>
              </a:rPr>
              <a:t>Privacy tools you might like</a:t>
            </a:r>
          </a:p>
          <a:p>
            <a:pPr algn="ctr"/>
            <a:r>
              <a:rPr lang="en-US" sz="12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(besides this site, obviously)</a:t>
            </a:r>
            <a:endParaRPr lang="en-US" sz="12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41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549</Words>
  <Application>Microsoft Office PowerPoint</Application>
  <PresentationFormat>Custom</PresentationFormat>
  <Paragraphs>42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</dc:creator>
  <cp:lastModifiedBy>Andy</cp:lastModifiedBy>
  <cp:revision>12</cp:revision>
  <dcterms:created xsi:type="dcterms:W3CDTF">2012-04-14T15:03:47Z</dcterms:created>
  <dcterms:modified xsi:type="dcterms:W3CDTF">2012-04-14T21:02:33Z</dcterms:modified>
</cp:coreProperties>
</file>