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4E487-0C17-4520-9397-6A3EF124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D0D85E-66F2-4122-BF30-6FE1EE91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04614A-577C-4DC6-8A45-B5088E6E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62C88-7A50-4D6E-AA99-B4D9A37F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4FCA60-3A9A-4F62-ADA8-BF59E86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3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B426A9-D103-4650-ADD4-58C0A8EB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701A77-4A8C-4675-AAF1-28F66519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D4E287-F5A9-4535-9471-484E51B2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800FAA-33D4-403F-B169-62181DF0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AE8916-833E-489A-93F0-ACB9F84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04E9C4C-168F-455B-91E1-6C29C33F9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559E9C9-BA44-4179-83A0-921603C7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11CDDF-2498-4DE4-AAAE-447A84B5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D10DED-2C42-4180-8525-BFFE50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A7ACFB-EFEA-496F-B464-ABB726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1B3F9-5C76-4E68-9D7F-5F7B737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1C9A2D-9965-4AB1-A505-CF38A4A7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E3003-1C25-401D-8110-8FA31E37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B0231D-566F-46DD-972E-9CBC33E5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2D402B-2272-4E75-9554-8E0EED4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3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B11C7-6547-4F2D-95E4-96279F3C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AB810-3822-4A34-9683-4FA0F635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2187CD-53B1-4B00-A582-4256D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F5782-35E5-4DD6-9928-4FD523FF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23B724-E017-40B7-AE31-C15DE62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3B32B-9A47-48ED-872F-6A8EB9A7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764154-C17B-46A7-B21A-2F8865EA0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E97CA5-1758-4898-B95D-CC73C152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41E8E4-F301-4584-921E-14C6FF25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38AE13-0241-465A-8EBD-2261800C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0DDD99-A467-48BC-A942-3A8F3038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7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BEF32-8CC4-42C4-916B-867BE5E9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BA9BAD-175A-4E06-AEFA-5CF6AA1B2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9BD01E-31C6-4118-B54B-5E21DAE5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D22E75-0E3C-4EA7-AF97-76A6BF1E6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5B28A3-6165-44C3-87D6-91FFF771B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103D12-0358-4882-9A3D-7E1A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298C9E4-858E-4390-81E7-BB406772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A60889E-EB84-4A41-BB56-CD1D1158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7C4D4-A721-4E05-88FA-CCB9C06A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4AE51A-D80C-446E-A36C-12F70F27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5105F4-7B63-42D4-9B3F-59DD7571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13800A-7A97-4BD3-B621-1DAC74E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021A7A-00E5-485C-8929-228F7E0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54201B-A864-42BF-A7E0-C9CB1E3D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E5D9B9-8B8E-4AA7-87BF-887CF7FB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1CDAB-1137-42C7-8C89-597CC77F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878DDE-49CD-47F4-894E-358B9875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412BD9-6E52-4E6E-BD6D-B24AE4590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50341A-79C4-49D2-B6A8-D17004BD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4474C3-EDC9-41FB-9C7C-C0E54485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1BAC0A-271F-4E1A-AE38-E977808B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9726C-B511-482E-BE8D-AF65B846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7E6A80A-6979-4EDE-860D-054132CC1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6ADDE0-7506-4C72-99C1-CAFCD36A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6BF90E-F51D-4691-8439-B5F0F9C5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5C6806-D7CB-4581-B0AB-23DCE2DE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334DF8-DD36-4ADD-9566-B6ABE32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8EA6AD-80B4-401C-8F79-90284A1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73F214-8A07-4C49-9EE6-816FC0AE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50DEDC-8283-420D-B2CF-36CA154D3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9E10-1093-4519-87D4-8EC29375F8ED}" type="datetimeFigureOut">
              <a:rPr lang="en-US" smtClean="0"/>
              <a:t>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EF070-F1F7-416A-A659-197A7F0A4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54414F-9F36-49C3-B358-460765FB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F747-34E3-4AFD-A663-BBE0222DE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7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6108" y="2140602"/>
            <a:ext cx="17857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Person </a:t>
            </a:r>
            <a:r>
              <a:rPr lang="en-US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table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51641" y="2504190"/>
            <a:ext cx="2015251" cy="12939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b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Fields: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person_name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       (primary key)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lives_in_town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-nickname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7520" y="2005441"/>
            <a:ext cx="2220441" cy="28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departments: table: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54844" y="2572718"/>
            <a:ext cx="2185098" cy="12939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Fields: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dept_number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       (primary key)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dept_name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dept_manager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2826" y="2061988"/>
            <a:ext cx="2220441" cy="28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</a:rPr>
              <a:t>Jobs table:</a:t>
            </a:r>
            <a:endParaRPr lang="en-US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80245" y="2612769"/>
            <a:ext cx="2523912" cy="27003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b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Fields: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job_name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       (primary key)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start_date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end_date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duration_days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-salary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person_employed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(foreign key)</a:t>
            </a: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-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job_department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Arial Black"/>
              </a:rPr>
              <a:t>(foreign key)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Arial Black"/>
            </a:endParaRPr>
          </a:p>
        </p:txBody>
      </p:sp>
      <p:sp>
        <p:nvSpPr>
          <p:cNvPr id="11" name="Left Arrow 10"/>
          <p:cNvSpPr/>
          <p:nvPr/>
        </p:nvSpPr>
        <p:spPr>
          <a:xfrm rot="2169554">
            <a:off x="3613791" y="3755787"/>
            <a:ext cx="1713535" cy="17444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7782650" flipV="1">
            <a:off x="6521339" y="4010466"/>
            <a:ext cx="2270476" cy="10812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sekoraj</dc:creator>
  <cp:lastModifiedBy>eugen</cp:lastModifiedBy>
  <cp:revision>3</cp:revision>
  <dcterms:created xsi:type="dcterms:W3CDTF">2018-05-29T01:45:12Z</dcterms:created>
  <dcterms:modified xsi:type="dcterms:W3CDTF">2019-02-17T20:56:49Z</dcterms:modified>
</cp:coreProperties>
</file>