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Override PartName="/ppt/diagrams/data5.xml" ContentType="application/vnd.openxmlformats-officedocument.drawingml.diagramData+xml"/>
  <Override PartName="/ppt/diagrams/data7.xml" ContentType="application/vnd.openxmlformats-officedocument.drawingml.diagramData+xml"/>
  <Override PartName="/ppt/diagrams/data9.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6" r:id="rId2"/>
    <p:sldId id="257" r:id="rId3"/>
    <p:sldId id="258" r:id="rId4"/>
    <p:sldId id="259" r:id="rId5"/>
    <p:sldId id="260" r:id="rId6"/>
    <p:sldId id="261" r:id="rId7"/>
    <p:sldId id="265" r:id="rId8"/>
    <p:sldId id="262" r:id="rId9"/>
    <p:sldId id="263" r:id="rId10"/>
    <p:sldId id="284" r:id="rId11"/>
    <p:sldId id="266" r:id="rId12"/>
    <p:sldId id="281" r:id="rId13"/>
    <p:sldId id="267" r:id="rId14"/>
    <p:sldId id="283" r:id="rId15"/>
    <p:sldId id="268" r:id="rId16"/>
    <p:sldId id="271" r:id="rId17"/>
    <p:sldId id="272" r:id="rId18"/>
    <p:sldId id="285" r:id="rId19"/>
    <p:sldId id="273" r:id="rId20"/>
    <p:sldId id="274" r:id="rId21"/>
    <p:sldId id="277" r:id="rId22"/>
    <p:sldId id="275"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Andy" initials="KA" lastIdx="1" clrIdx="0">
    <p:extLst>
      <p:ext uri="{19B8F6BF-5375-455C-9EA6-DF929625EA0E}">
        <p15:presenceInfo xmlns:p15="http://schemas.microsoft.com/office/powerpoint/2012/main" userId="S::dohoon.kim@wustl.edu::01c3e7b0-d383-478c-90ac-edb9d2886f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p:restoredTop sz="71156"/>
  </p:normalViewPr>
  <p:slideViewPr>
    <p:cSldViewPr snapToGrid="0" snapToObjects="1">
      <p:cViewPr varScale="1">
        <p:scale>
          <a:sx n="89" d="100"/>
          <a:sy n="89" d="100"/>
        </p:scale>
        <p:origin x="23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_rels/data1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image" Target="../media/image35.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diagrams/_rels/data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image" Target="../media/image19.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diagrams/_rels/data1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image" Target="../media/image44.png"/><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diagrams/_rels/data1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image" Target="../media/image44.png"/><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diagrams/_rels/data3.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9.png"/><Relationship Id="rId2" Type="http://schemas.openxmlformats.org/officeDocument/2006/relationships/image" Target="../media/image43.png"/><Relationship Id="rId1" Type="http://schemas.openxmlformats.org/officeDocument/2006/relationships/image" Target="../media/image310.png"/><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image" Target="../media/image11.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diagrams/_rels/data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image" Target="../media/image19.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diagrams/_rels/data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image" Target="../media/image26.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8FDDE1-416C-4A48-938B-37B566B7CE37}" type="doc">
      <dgm:prSet loTypeId="urn:microsoft.com/office/officeart/2005/8/layout/process1" loCatId="" qsTypeId="urn:microsoft.com/office/officeart/2005/8/quickstyle/simple1" qsCatId="simple" csTypeId="urn:microsoft.com/office/officeart/2005/8/colors/colorful1" csCatId="colorful" phldr="1"/>
      <dgm:spPr/>
    </dgm:pt>
    <dgm:pt modelId="{38541AB8-823C-084F-823E-58AA0D910DF0}">
      <dgm:prSet phldrT="[Text]"/>
      <dgm:spPr/>
      <dgm:t>
        <a:bodyPr/>
        <a:lstStyle/>
        <a:p>
          <a:r>
            <a:rPr lang="en-US" dirty="0">
              <a:latin typeface="Source Sans Pro" panose="020B0503030403020204" pitchFamily="34" charset="0"/>
              <a:ea typeface="Source Sans Pro" panose="020B0503030403020204" pitchFamily="34" charset="0"/>
            </a:rPr>
            <a:t>Platform</a:t>
          </a:r>
        </a:p>
      </dgm:t>
    </dgm:pt>
    <dgm:pt modelId="{C21B9A06-5D5F-6B4D-9ED9-A00985B46D66}" type="parTrans" cxnId="{2EAD4625-7332-BA40-B4F1-29EA228925EB}">
      <dgm:prSet/>
      <dgm:spPr/>
      <dgm:t>
        <a:bodyPr/>
        <a:lstStyle/>
        <a:p>
          <a:endParaRPr lang="en-US"/>
        </a:p>
      </dgm:t>
    </dgm:pt>
    <dgm:pt modelId="{0E3CD526-5936-504A-B2D7-CA6093C98E0F}" type="sibTrans" cxnId="{2EAD4625-7332-BA40-B4F1-29EA228925EB}">
      <dgm:prSet/>
      <dgm:spPr/>
      <dgm:t>
        <a:bodyPr/>
        <a:lstStyle/>
        <a:p>
          <a:endParaRPr lang="en-US"/>
        </a:p>
      </dgm:t>
    </dgm:pt>
    <dgm:pt modelId="{AA57A684-2571-4A4C-B10D-420E1A035611}">
      <dgm:prSet phldrT="[Text]"/>
      <dgm:spPr/>
      <dgm:t>
        <a:bodyPr/>
        <a:lstStyle/>
        <a:p>
          <a:r>
            <a:rPr lang="en-US" dirty="0">
              <a:latin typeface="Source Sans Pro" panose="020B0503030403020204" pitchFamily="34" charset="0"/>
              <a:ea typeface="Source Sans Pro" panose="020B0503030403020204" pitchFamily="34" charset="0"/>
            </a:rPr>
            <a:t>Task</a:t>
          </a:r>
        </a:p>
      </dgm:t>
    </dgm:pt>
    <dgm:pt modelId="{1CD36D5D-0EED-5549-BD81-4BC7E402BECF}" type="parTrans" cxnId="{E3C7D52C-148A-3C4A-8A8C-AD0B9427A0C0}">
      <dgm:prSet/>
      <dgm:spPr/>
      <dgm:t>
        <a:bodyPr/>
        <a:lstStyle/>
        <a:p>
          <a:endParaRPr lang="en-US"/>
        </a:p>
      </dgm:t>
    </dgm:pt>
    <dgm:pt modelId="{26919FDC-81AB-7649-B337-B93785ECFB3E}" type="sibTrans" cxnId="{E3C7D52C-148A-3C4A-8A8C-AD0B9427A0C0}">
      <dgm:prSet/>
      <dgm:spPr/>
      <dgm:t>
        <a:bodyPr/>
        <a:lstStyle/>
        <a:p>
          <a:endParaRPr lang="en-US"/>
        </a:p>
      </dgm:t>
    </dgm:pt>
    <dgm:pt modelId="{E0E8B633-32F0-7E41-96A8-B00740F295D2}">
      <dgm:prSet phldrT="[Text]"/>
      <dgm:spPr/>
      <dgm:t>
        <a:bodyPr/>
        <a:lstStyle/>
        <a:p>
          <a:r>
            <a:rPr lang="en-US" dirty="0">
              <a:latin typeface="Source Sans Pro" panose="020B0503030403020204" pitchFamily="34" charset="0"/>
              <a:ea typeface="Source Sans Pro" panose="020B0503030403020204" pitchFamily="34" charset="0"/>
            </a:rPr>
            <a:t>Agent</a:t>
          </a:r>
        </a:p>
      </dgm:t>
    </dgm:pt>
    <dgm:pt modelId="{B83DA756-4D79-ED46-8DC6-3452011C4C54}" type="parTrans" cxnId="{D517A4B0-38E6-494A-9927-896BCAE7673B}">
      <dgm:prSet/>
      <dgm:spPr/>
      <dgm:t>
        <a:bodyPr/>
        <a:lstStyle/>
        <a:p>
          <a:endParaRPr lang="en-US"/>
        </a:p>
      </dgm:t>
    </dgm:pt>
    <dgm:pt modelId="{D998C819-EFD3-FD40-9F9F-0B4C7BA6B6A7}" type="sibTrans" cxnId="{D517A4B0-38E6-494A-9927-896BCAE7673B}">
      <dgm:prSet/>
      <dgm:spPr/>
      <dgm:t>
        <a:bodyPr/>
        <a:lstStyle/>
        <a:p>
          <a:endParaRPr lang="en-US"/>
        </a:p>
      </dgm:t>
    </dgm:pt>
    <dgm:pt modelId="{C8D6BC20-6A50-504B-92F0-431B7BC0A699}" type="pres">
      <dgm:prSet presAssocID="{D18FDDE1-416C-4A48-938B-37B566B7CE37}" presName="Name0" presStyleCnt="0">
        <dgm:presLayoutVars>
          <dgm:dir/>
          <dgm:resizeHandles val="exact"/>
        </dgm:presLayoutVars>
      </dgm:prSet>
      <dgm:spPr/>
    </dgm:pt>
    <dgm:pt modelId="{FE01FF8A-3499-AF44-9674-279E6A556AB0}" type="pres">
      <dgm:prSet presAssocID="{38541AB8-823C-084F-823E-58AA0D910DF0}" presName="node" presStyleLbl="node1" presStyleIdx="0" presStyleCnt="3">
        <dgm:presLayoutVars>
          <dgm:bulletEnabled val="1"/>
        </dgm:presLayoutVars>
      </dgm:prSet>
      <dgm:spPr/>
    </dgm:pt>
    <dgm:pt modelId="{E094EA10-7940-8242-8D8E-C9483860F4CF}" type="pres">
      <dgm:prSet presAssocID="{0E3CD526-5936-504A-B2D7-CA6093C98E0F}" presName="sibTrans" presStyleLbl="sibTrans2D1" presStyleIdx="0" presStyleCnt="2"/>
      <dgm:spPr/>
    </dgm:pt>
    <dgm:pt modelId="{00AAAF5F-066E-114A-A566-91CFE7820A7D}" type="pres">
      <dgm:prSet presAssocID="{0E3CD526-5936-504A-B2D7-CA6093C98E0F}" presName="connectorText" presStyleLbl="sibTrans2D1" presStyleIdx="0" presStyleCnt="2"/>
      <dgm:spPr/>
    </dgm:pt>
    <dgm:pt modelId="{0DA2A436-1EF0-1240-9A63-B61FB645027A}" type="pres">
      <dgm:prSet presAssocID="{AA57A684-2571-4A4C-B10D-420E1A035611}" presName="node" presStyleLbl="node1" presStyleIdx="1" presStyleCnt="3">
        <dgm:presLayoutVars>
          <dgm:bulletEnabled val="1"/>
        </dgm:presLayoutVars>
      </dgm:prSet>
      <dgm:spPr/>
    </dgm:pt>
    <dgm:pt modelId="{5C08B688-17B0-CF4A-8E5D-19B6D09C1575}" type="pres">
      <dgm:prSet presAssocID="{26919FDC-81AB-7649-B337-B93785ECFB3E}" presName="sibTrans" presStyleLbl="sibTrans2D1" presStyleIdx="1" presStyleCnt="2"/>
      <dgm:spPr/>
    </dgm:pt>
    <dgm:pt modelId="{1FA71FB8-DCEE-6346-BC12-5B9F4E6147D9}" type="pres">
      <dgm:prSet presAssocID="{26919FDC-81AB-7649-B337-B93785ECFB3E}" presName="connectorText" presStyleLbl="sibTrans2D1" presStyleIdx="1" presStyleCnt="2"/>
      <dgm:spPr/>
    </dgm:pt>
    <dgm:pt modelId="{80A1A342-34CC-D745-84B2-7C63AE04531A}" type="pres">
      <dgm:prSet presAssocID="{E0E8B633-32F0-7E41-96A8-B00740F295D2}" presName="node" presStyleLbl="node1" presStyleIdx="2" presStyleCnt="3">
        <dgm:presLayoutVars>
          <dgm:bulletEnabled val="1"/>
        </dgm:presLayoutVars>
      </dgm:prSet>
      <dgm:spPr/>
    </dgm:pt>
  </dgm:ptLst>
  <dgm:cxnLst>
    <dgm:cxn modelId="{65008022-9099-3F4A-A2A1-4607E16D8DA9}" type="presOf" srcId="{26919FDC-81AB-7649-B337-B93785ECFB3E}" destId="{5C08B688-17B0-CF4A-8E5D-19B6D09C1575}" srcOrd="0" destOrd="0" presId="urn:microsoft.com/office/officeart/2005/8/layout/process1"/>
    <dgm:cxn modelId="{2EAD4625-7332-BA40-B4F1-29EA228925EB}" srcId="{D18FDDE1-416C-4A48-938B-37B566B7CE37}" destId="{38541AB8-823C-084F-823E-58AA0D910DF0}" srcOrd="0" destOrd="0" parTransId="{C21B9A06-5D5F-6B4D-9ED9-A00985B46D66}" sibTransId="{0E3CD526-5936-504A-B2D7-CA6093C98E0F}"/>
    <dgm:cxn modelId="{E3C7D52C-148A-3C4A-8A8C-AD0B9427A0C0}" srcId="{D18FDDE1-416C-4A48-938B-37B566B7CE37}" destId="{AA57A684-2571-4A4C-B10D-420E1A035611}" srcOrd="1" destOrd="0" parTransId="{1CD36D5D-0EED-5549-BD81-4BC7E402BECF}" sibTransId="{26919FDC-81AB-7649-B337-B93785ECFB3E}"/>
    <dgm:cxn modelId="{3B9A913D-13BC-E240-A4BC-6F89553A6B23}" type="presOf" srcId="{0E3CD526-5936-504A-B2D7-CA6093C98E0F}" destId="{E094EA10-7940-8242-8D8E-C9483860F4CF}" srcOrd="0" destOrd="0" presId="urn:microsoft.com/office/officeart/2005/8/layout/process1"/>
    <dgm:cxn modelId="{4D6C818B-9DA3-2045-B344-3C3E197F9362}" type="presOf" srcId="{E0E8B633-32F0-7E41-96A8-B00740F295D2}" destId="{80A1A342-34CC-D745-84B2-7C63AE04531A}" srcOrd="0" destOrd="0" presId="urn:microsoft.com/office/officeart/2005/8/layout/process1"/>
    <dgm:cxn modelId="{D517A4B0-38E6-494A-9927-896BCAE7673B}" srcId="{D18FDDE1-416C-4A48-938B-37B566B7CE37}" destId="{E0E8B633-32F0-7E41-96A8-B00740F295D2}" srcOrd="2" destOrd="0" parTransId="{B83DA756-4D79-ED46-8DC6-3452011C4C54}" sibTransId="{D998C819-EFD3-FD40-9F9F-0B4C7BA6B6A7}"/>
    <dgm:cxn modelId="{B6536ECA-D75C-7B45-923D-93EDC73DCC45}" type="presOf" srcId="{26919FDC-81AB-7649-B337-B93785ECFB3E}" destId="{1FA71FB8-DCEE-6346-BC12-5B9F4E6147D9}" srcOrd="1" destOrd="0" presId="urn:microsoft.com/office/officeart/2005/8/layout/process1"/>
    <dgm:cxn modelId="{253FE7CC-B40D-7044-8D1A-889BEABAAEDC}" type="presOf" srcId="{AA57A684-2571-4A4C-B10D-420E1A035611}" destId="{0DA2A436-1EF0-1240-9A63-B61FB645027A}" srcOrd="0" destOrd="0" presId="urn:microsoft.com/office/officeart/2005/8/layout/process1"/>
    <dgm:cxn modelId="{4335A2D0-B069-164F-A595-BF5DC1BB94BC}" type="presOf" srcId="{D18FDDE1-416C-4A48-938B-37B566B7CE37}" destId="{C8D6BC20-6A50-504B-92F0-431B7BC0A699}" srcOrd="0" destOrd="0" presId="urn:microsoft.com/office/officeart/2005/8/layout/process1"/>
    <dgm:cxn modelId="{04F0AFE8-008D-9D4E-86A7-C5365BA1A07D}" type="presOf" srcId="{38541AB8-823C-084F-823E-58AA0D910DF0}" destId="{FE01FF8A-3499-AF44-9674-279E6A556AB0}" srcOrd="0" destOrd="0" presId="urn:microsoft.com/office/officeart/2005/8/layout/process1"/>
    <dgm:cxn modelId="{C79E96FF-0211-684C-9D5C-2F9DBD576B5C}" type="presOf" srcId="{0E3CD526-5936-504A-B2D7-CA6093C98E0F}" destId="{00AAAF5F-066E-114A-A566-91CFE7820A7D}" srcOrd="1" destOrd="0" presId="urn:microsoft.com/office/officeart/2005/8/layout/process1"/>
    <dgm:cxn modelId="{0CE204AC-5967-BA4D-8C24-615AED14DBD1}" type="presParOf" srcId="{C8D6BC20-6A50-504B-92F0-431B7BC0A699}" destId="{FE01FF8A-3499-AF44-9674-279E6A556AB0}" srcOrd="0" destOrd="0" presId="urn:microsoft.com/office/officeart/2005/8/layout/process1"/>
    <dgm:cxn modelId="{D2BCFDBF-12F4-C94C-98AA-A8143A703119}" type="presParOf" srcId="{C8D6BC20-6A50-504B-92F0-431B7BC0A699}" destId="{E094EA10-7940-8242-8D8E-C9483860F4CF}" srcOrd="1" destOrd="0" presId="urn:microsoft.com/office/officeart/2005/8/layout/process1"/>
    <dgm:cxn modelId="{D81F79A0-2217-9A4F-80B7-733DEB6B1D77}" type="presParOf" srcId="{E094EA10-7940-8242-8D8E-C9483860F4CF}" destId="{00AAAF5F-066E-114A-A566-91CFE7820A7D}" srcOrd="0" destOrd="0" presId="urn:microsoft.com/office/officeart/2005/8/layout/process1"/>
    <dgm:cxn modelId="{41580CE7-59F6-1849-A999-F8E497A7D84C}" type="presParOf" srcId="{C8D6BC20-6A50-504B-92F0-431B7BC0A699}" destId="{0DA2A436-1EF0-1240-9A63-B61FB645027A}" srcOrd="2" destOrd="0" presId="urn:microsoft.com/office/officeart/2005/8/layout/process1"/>
    <dgm:cxn modelId="{F9F1FB9E-EB96-9F44-9083-9B6EC8D0E94E}" type="presParOf" srcId="{C8D6BC20-6A50-504B-92F0-431B7BC0A699}" destId="{5C08B688-17B0-CF4A-8E5D-19B6D09C1575}" srcOrd="3" destOrd="0" presId="urn:microsoft.com/office/officeart/2005/8/layout/process1"/>
    <dgm:cxn modelId="{CDBC065D-449D-054F-BF81-5A635238F125}" type="presParOf" srcId="{5C08B688-17B0-CF4A-8E5D-19B6D09C1575}" destId="{1FA71FB8-DCEE-6346-BC12-5B9F4E6147D9}" srcOrd="0" destOrd="0" presId="urn:microsoft.com/office/officeart/2005/8/layout/process1"/>
    <dgm:cxn modelId="{FFC3AC02-547C-3E49-828C-D78EB03FA5C0}" type="presParOf" srcId="{C8D6BC20-6A50-504B-92F0-431B7BC0A699}" destId="{80A1A342-34CC-D745-84B2-7C63AE04531A}"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1" qsCatId="simple" csTypeId="urn:microsoft.com/office/officeart/2005/8/colors/accent6_2" csCatId="accent6" phldr="1"/>
      <dgm:spPr/>
      <dgm:t>
        <a:bodyPr/>
        <a:lstStyle/>
        <a:p>
          <a:endParaRPr lang="en-US"/>
        </a:p>
      </dgm:t>
    </dgm:pt>
    <mc:AlternateContent xmlns:mc="http://schemas.openxmlformats.org/markup-compatibility/2006" xmlns:a14="http://schemas.microsoft.com/office/drawing/2010/main">
      <mc:Choice Requires="a14">
        <dgm:pt modelId="{CCF30F1B-C9BA-9246-B848-8D5278D07FE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0</a:t>
              </a:r>
              <a:endParaRPr lang="en-US">
                <a:latin typeface="Source Sans Pro" panose="020B0503030403020204" pitchFamily="34" charset="0"/>
                <a:ea typeface="Source Sans Pro" panose="020B0503030403020204" pitchFamily="34" charset="0"/>
              </a:endParaRPr>
            </a:p>
          </dgm:t>
        </dgm:pt>
      </mc:Choice>
      <mc:Fallback xmlns="">
        <dgm:pt modelId="{CCF30F1B-C9BA-9246-B848-8D5278D07FE4}">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0</a:t>
              </a:r>
              <a:endParaRPr lang="en-US">
                <a:latin typeface="Source Sans Pro" panose="020B0503030403020204" pitchFamily="34" charset="0"/>
                <a:ea typeface="Source Sans Pro" panose="020B0503030403020204" pitchFamily="34" charset="0"/>
              </a:endParaRPr>
            </a:p>
          </dgm:t>
        </dgm:pt>
      </mc:Fallback>
    </mc:AlternateContent>
    <dgm:pt modelId="{63A3DDE9-7625-134C-8D7E-812AC5118DC8}" type="par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C871D9CE-1AD6-2F47-97B1-3664EF081114}" type="sib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181069BE-96AC-844A-8037-D4A956D8C0B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1</a:t>
              </a:r>
              <a:endParaRPr lang="en-US">
                <a:latin typeface="Source Sans Pro" panose="020B0503030403020204" pitchFamily="34" charset="0"/>
                <a:ea typeface="Source Sans Pro" panose="020B0503030403020204" pitchFamily="34" charset="0"/>
              </a:endParaRPr>
            </a:p>
          </dgm:t>
        </dgm:pt>
      </mc:Choice>
      <mc:Fallback xmlns="">
        <dgm:pt modelId="{181069BE-96AC-844A-8037-D4A956D8C0B4}">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1</a:t>
              </a:r>
              <a:endParaRPr lang="en-US">
                <a:latin typeface="Source Sans Pro" panose="020B0503030403020204" pitchFamily="34" charset="0"/>
                <a:ea typeface="Source Sans Pro" panose="020B0503030403020204" pitchFamily="34" charset="0"/>
              </a:endParaRPr>
            </a:p>
          </dgm:t>
        </dgm:pt>
      </mc:Fallback>
    </mc:AlternateContent>
    <dgm:pt modelId="{E96061C5-138E-D14F-8A0F-1AE25B5389AC}" type="par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7CFAD789-24D0-EC4B-AEA1-B909E4E0BABC}" type="sib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92DD3262-7488-284E-875D-E33A00EC4C0F}">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1_1</a:t>
              </a:r>
              <a:endParaRPr lang="en-US">
                <a:latin typeface="Source Sans Pro" panose="020B0503030403020204" pitchFamily="34" charset="0"/>
                <a:ea typeface="Source Sans Pro" panose="020B0503030403020204" pitchFamily="34" charset="0"/>
              </a:endParaRPr>
            </a:p>
          </dgm:t>
        </dgm:pt>
      </mc:Choice>
      <mc:Fallback xmlns="">
        <dgm:pt modelId="{92DD3262-7488-284E-875D-E33A00EC4C0F}">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1_1</a:t>
              </a:r>
              <a:endParaRPr lang="en-US">
                <a:latin typeface="Source Sans Pro" panose="020B0503030403020204" pitchFamily="34" charset="0"/>
                <a:ea typeface="Source Sans Pro" panose="020B0503030403020204" pitchFamily="34" charset="0"/>
              </a:endParaRPr>
            </a:p>
          </dgm:t>
        </dgm:pt>
      </mc:Fallback>
    </mc:AlternateContent>
    <dgm:pt modelId="{AD64F8CB-49E4-B54C-BD5B-FEDDD61D3458}" type="par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AFD92456-F8AA-9542-B94B-8399E5512109}" type="sib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98576A69-8CEA-5C44-B40B-35F534E1DAF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1_2</a:t>
              </a:r>
              <a:endParaRPr lang="en-US">
                <a:latin typeface="Source Sans Pro" panose="020B0503030403020204" pitchFamily="34" charset="0"/>
                <a:ea typeface="Source Sans Pro" panose="020B0503030403020204" pitchFamily="34" charset="0"/>
              </a:endParaRPr>
            </a:p>
          </dgm:t>
        </dgm:pt>
      </mc:Choice>
      <mc:Fallback xmlns="">
        <dgm:pt modelId="{98576A69-8CEA-5C44-B40B-35F534E1DAF4}">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1_2</a:t>
              </a:r>
              <a:endParaRPr lang="en-US">
                <a:latin typeface="Source Sans Pro" panose="020B0503030403020204" pitchFamily="34" charset="0"/>
                <a:ea typeface="Source Sans Pro" panose="020B0503030403020204" pitchFamily="34" charset="0"/>
              </a:endParaRPr>
            </a:p>
          </dgm:t>
        </dgm:pt>
      </mc:Fallback>
    </mc:AlternateContent>
    <dgm:pt modelId="{C52398FE-F2F2-0341-8164-44108B2C76D2}" type="par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35B339EC-BD23-894A-B4C2-F66212577A88}" type="sib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D483162B-0534-5745-A85F-5B4BEA4ADB4D}">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2</a:t>
              </a:r>
              <a:endParaRPr lang="en-US">
                <a:latin typeface="Source Sans Pro" panose="020B0503030403020204" pitchFamily="34" charset="0"/>
                <a:ea typeface="Source Sans Pro" panose="020B0503030403020204" pitchFamily="34" charset="0"/>
              </a:endParaRPr>
            </a:p>
          </dgm:t>
        </dgm:pt>
      </mc:Choice>
      <mc:Fallback xmlns="">
        <dgm:pt modelId="{D483162B-0534-5745-A85F-5B4BEA4ADB4D}">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2</a:t>
              </a:r>
              <a:endParaRPr lang="en-US">
                <a:latin typeface="Source Sans Pro" panose="020B0503030403020204" pitchFamily="34" charset="0"/>
                <a:ea typeface="Source Sans Pro" panose="020B0503030403020204" pitchFamily="34" charset="0"/>
              </a:endParaRPr>
            </a:p>
          </dgm:t>
        </dgm:pt>
      </mc:Fallback>
    </mc:AlternateContent>
    <dgm:pt modelId="{46F49E93-576F-F347-A359-C288F932F6A3}" type="par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57243251-B4D4-9B4C-A1E0-307FAFB2517D}" type="sib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09E12313-30C3-1543-837A-9B80DD1D3AD6}">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2_1</a:t>
              </a:r>
              <a:endParaRPr lang="en-US">
                <a:latin typeface="Source Sans Pro" panose="020B0503030403020204" pitchFamily="34" charset="0"/>
                <a:ea typeface="Source Sans Pro" panose="020B0503030403020204" pitchFamily="34" charset="0"/>
              </a:endParaRPr>
            </a:p>
          </dgm:t>
        </dgm:pt>
      </mc:Choice>
      <mc:Fallback xmlns="">
        <dgm:pt modelId="{09E12313-30C3-1543-837A-9B80DD1D3AD6}">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2_1</a:t>
              </a:r>
              <a:endParaRPr lang="en-US">
                <a:latin typeface="Source Sans Pro" panose="020B0503030403020204" pitchFamily="34" charset="0"/>
                <a:ea typeface="Source Sans Pro" panose="020B0503030403020204" pitchFamily="34" charset="0"/>
              </a:endParaRPr>
            </a:p>
          </dgm:t>
        </dgm:pt>
      </mc:Fallback>
    </mc:AlternateContent>
    <dgm:pt modelId="{D3E69761-D772-1446-A566-68E1AFDA0997}" type="par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75C401E4-884E-F844-BCE2-41C73522B401}" type="sib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8716C934-E405-FA43-BA59-ADB6F76D9CAA}">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2_2</a:t>
              </a:r>
              <a:endParaRPr lang="en-US">
                <a:latin typeface="Source Sans Pro" panose="020B0503030403020204" pitchFamily="34" charset="0"/>
                <a:ea typeface="Source Sans Pro" panose="020B0503030403020204" pitchFamily="34" charset="0"/>
              </a:endParaRPr>
            </a:p>
          </dgm:t>
        </dgm:pt>
      </mc:Choice>
      <mc:Fallback xmlns="">
        <dgm:pt modelId="{8716C934-E405-FA43-BA59-ADB6F76D9CAA}">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2_2</a:t>
              </a:r>
              <a:endParaRPr lang="en-US">
                <a:latin typeface="Source Sans Pro" panose="020B0503030403020204" pitchFamily="34" charset="0"/>
                <a:ea typeface="Source Sans Pro" panose="020B0503030403020204" pitchFamily="34" charset="0"/>
              </a:endParaRPr>
            </a:p>
          </dgm:t>
        </dgm:pt>
      </mc:Fallback>
    </mc:AlternateContent>
    <dgm:pt modelId="{E6CC531D-4BD4-044A-B52C-444A78BEB93D}" type="par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2ADEF519-651F-9D44-B174-1EB56D70EA29}" type="sib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3948E0D2-64ED-564D-9FE5-F8A1A83B10C5}">
      <dgm:prSet/>
      <dgm:spPr/>
      <dgm:t>
        <a:bodyPr/>
        <a:lstStyle/>
        <a:p>
          <a:r>
            <a:rPr lang="en-US">
              <a:latin typeface="Source Sans Pro" panose="020B0503030403020204" pitchFamily="34" charset="0"/>
              <a:ea typeface="Source Sans Pro" panose="020B0503030403020204" pitchFamily="34" charset="0"/>
            </a:rPr>
            <a:t>None</a:t>
          </a:r>
        </a:p>
      </dgm:t>
    </dgm:pt>
    <dgm:pt modelId="{456C82D3-9C53-9A45-B165-79818E4C63A0}" type="parTrans" cxnId="{48BF4356-6198-5445-9C1B-6DD75424D148}">
      <dgm:prSet/>
      <dgm:spPr/>
      <dgm:t>
        <a:bodyPr/>
        <a:lstStyle/>
        <a:p>
          <a:endParaRPr lang="en-US">
            <a:latin typeface="Source Sans Pro" panose="020B0503030403020204" pitchFamily="34" charset="0"/>
            <a:ea typeface="Source Sans Pro" panose="020B0503030403020204" pitchFamily="34" charset="0"/>
          </a:endParaRPr>
        </a:p>
      </dgm:t>
    </dgm:pt>
    <dgm:pt modelId="{4A8864A5-FC53-EE4A-B20A-BD1A6D0A6F12}" type="sibTrans" cxnId="{48BF4356-6198-5445-9C1B-6DD75424D148}">
      <dgm:prSet/>
      <dgm:spPr/>
      <dgm:t>
        <a:bodyPr/>
        <a:lstStyle/>
        <a:p>
          <a:endParaRPr lang="en-US">
            <a:latin typeface="Source Sans Pro" panose="020B0503030403020204" pitchFamily="34" charset="0"/>
            <a:ea typeface="Source Sans Pro" panose="020B0503030403020204" pitchFamily="34" charset="0"/>
          </a:endParaRPr>
        </a:p>
      </dgm:t>
    </dgm:pt>
    <dgm:pt modelId="{3919A580-ACFE-624E-A4AE-FB518010C81B}">
      <dgm:prSet/>
      <dgm:spPr/>
      <dgm:t>
        <a:bodyPr/>
        <a:lstStyle/>
        <a:p>
          <a:r>
            <a:rPr lang="en-US">
              <a:latin typeface="Source Sans Pro" panose="020B0503030403020204" pitchFamily="34" charset="0"/>
              <a:ea typeface="Source Sans Pro" panose="020B0503030403020204" pitchFamily="34" charset="0"/>
            </a:rPr>
            <a:t>None</a:t>
          </a:r>
        </a:p>
      </dgm:t>
    </dgm:pt>
    <dgm:pt modelId="{E2960BFF-2579-F840-BABB-70300D9EF2D2}" type="parTrans" cxnId="{F34A600D-91EF-4E4D-B4E3-5067463B30D6}">
      <dgm:prSet/>
      <dgm:spPr/>
      <dgm:t>
        <a:bodyPr/>
        <a:lstStyle/>
        <a:p>
          <a:endParaRPr lang="en-US">
            <a:latin typeface="Source Sans Pro" panose="020B0503030403020204" pitchFamily="34" charset="0"/>
            <a:ea typeface="Source Sans Pro" panose="020B0503030403020204" pitchFamily="34" charset="0"/>
          </a:endParaRPr>
        </a:p>
      </dgm:t>
    </dgm:pt>
    <dgm:pt modelId="{53DF8AFF-B267-0A45-8F73-319D45574B7A}" type="sibTrans" cxnId="{F34A600D-91EF-4E4D-B4E3-5067463B30D6}">
      <dgm:prSet/>
      <dgm:spPr/>
      <dgm:t>
        <a:bodyPr/>
        <a:lstStyle/>
        <a:p>
          <a:endParaRPr lang="en-US">
            <a:latin typeface="Source Sans Pro" panose="020B0503030403020204" pitchFamily="34" charset="0"/>
            <a:ea typeface="Source Sans Pro" panose="020B0503030403020204" pitchFamily="34" charset="0"/>
          </a:endParaRPr>
        </a:p>
      </dgm:t>
    </dgm:pt>
    <dgm:pt modelId="{3BED80A8-E21B-3E44-8687-C4CFCD80C052}" type="pres">
      <dgm:prSet presAssocID="{25C9BFE8-4C97-0C49-9C98-736D155152F5}" presName="hierChild1" presStyleCnt="0">
        <dgm:presLayoutVars>
          <dgm:chPref val="1"/>
          <dgm:dir/>
          <dgm:animOne val="branch"/>
          <dgm:animLvl val="lvl"/>
          <dgm:resizeHandles/>
        </dgm:presLayoutVars>
      </dgm:prSet>
      <dgm:spPr/>
    </dgm:pt>
    <dgm:pt modelId="{5BFD6F66-1537-3543-B0E4-E68838791F54}" type="pres">
      <dgm:prSet presAssocID="{CCF30F1B-C9BA-9246-B848-8D5278D07FE4}" presName="hierRoot1" presStyleCnt="0"/>
      <dgm:spPr/>
    </dgm:pt>
    <dgm:pt modelId="{E492662A-4965-3343-B68D-A54759249F2A}" type="pres">
      <dgm:prSet presAssocID="{CCF30F1B-C9BA-9246-B848-8D5278D07FE4}" presName="composite" presStyleCnt="0"/>
      <dgm:spPr/>
    </dgm:pt>
    <dgm:pt modelId="{ED36409D-30E5-F347-AB2C-0D3E932363CB}" type="pres">
      <dgm:prSet presAssocID="{CCF30F1B-C9BA-9246-B848-8D5278D07FE4}" presName="background" presStyleLbl="node0" presStyleIdx="0" presStyleCnt="1"/>
      <dgm:spPr/>
    </dgm:pt>
    <dgm:pt modelId="{057DF316-C0B1-1D48-8EAB-D706CEBE4DC0}" type="pres">
      <dgm:prSet presAssocID="{CCF30F1B-C9BA-9246-B848-8D5278D07FE4}" presName="text" presStyleLbl="fgAcc0" presStyleIdx="0" presStyleCnt="1">
        <dgm:presLayoutVars>
          <dgm:chPref val="3"/>
        </dgm:presLayoutVars>
      </dgm:prSet>
      <dgm:spPr/>
    </dgm:pt>
    <dgm:pt modelId="{899956D4-FB53-2E4F-943A-4839CAB131BB}" type="pres">
      <dgm:prSet presAssocID="{CCF30F1B-C9BA-9246-B848-8D5278D07FE4}" presName="hierChild2" presStyleCnt="0"/>
      <dgm:spPr/>
    </dgm:pt>
    <dgm:pt modelId="{39BEE31F-B39A-A44B-83A2-C72982AF2DBD}" type="pres">
      <dgm:prSet presAssocID="{E96061C5-138E-D14F-8A0F-1AE25B5389AC}" presName="Name10" presStyleLbl="parChTrans1D2" presStyleIdx="0" presStyleCnt="2"/>
      <dgm:spPr/>
    </dgm:pt>
    <dgm:pt modelId="{7EC0B20E-BFB8-F447-857E-ADA55B65E526}" type="pres">
      <dgm:prSet presAssocID="{181069BE-96AC-844A-8037-D4A956D8C0B4}" presName="hierRoot2" presStyleCnt="0"/>
      <dgm:spPr/>
    </dgm:pt>
    <dgm:pt modelId="{05B84C4B-91D2-5F43-B977-9528E75C27FC}" type="pres">
      <dgm:prSet presAssocID="{181069BE-96AC-844A-8037-D4A956D8C0B4}" presName="composite2" presStyleCnt="0"/>
      <dgm:spPr/>
    </dgm:pt>
    <dgm:pt modelId="{567EBA37-2216-FA47-93E6-F760B60E3731}" type="pres">
      <dgm:prSet presAssocID="{181069BE-96AC-844A-8037-D4A956D8C0B4}" presName="background2" presStyleLbl="node2" presStyleIdx="0" presStyleCnt="2"/>
      <dgm:spPr/>
    </dgm:pt>
    <dgm:pt modelId="{90A68722-6E97-C043-A612-84E9ED72C157}" type="pres">
      <dgm:prSet presAssocID="{181069BE-96AC-844A-8037-D4A956D8C0B4}" presName="text2" presStyleLbl="fgAcc2" presStyleIdx="0" presStyleCnt="2">
        <dgm:presLayoutVars>
          <dgm:chPref val="3"/>
        </dgm:presLayoutVars>
      </dgm:prSet>
      <dgm:spPr/>
    </dgm:pt>
    <dgm:pt modelId="{19EC04BF-540F-814B-97B5-5666888C8AF1}" type="pres">
      <dgm:prSet presAssocID="{181069BE-96AC-844A-8037-D4A956D8C0B4}" presName="hierChild3" presStyleCnt="0"/>
      <dgm:spPr/>
    </dgm:pt>
    <dgm:pt modelId="{0D9D6B7D-6B9D-6547-9A44-861F9D0A9CA2}" type="pres">
      <dgm:prSet presAssocID="{AD64F8CB-49E4-B54C-BD5B-FEDDD61D3458}" presName="Name17" presStyleLbl="parChTrans1D3" presStyleIdx="0" presStyleCnt="6"/>
      <dgm:spPr/>
    </dgm:pt>
    <dgm:pt modelId="{11B2ACBE-693D-8648-A0CE-66F162C032FA}" type="pres">
      <dgm:prSet presAssocID="{92DD3262-7488-284E-875D-E33A00EC4C0F}" presName="hierRoot3" presStyleCnt="0"/>
      <dgm:spPr/>
    </dgm:pt>
    <dgm:pt modelId="{B2ED3CCE-AD26-1741-9812-B455AAC29E80}" type="pres">
      <dgm:prSet presAssocID="{92DD3262-7488-284E-875D-E33A00EC4C0F}" presName="composite3" presStyleCnt="0"/>
      <dgm:spPr/>
    </dgm:pt>
    <dgm:pt modelId="{E9452FB2-FC83-AE47-8D68-DF1D17BDE7F5}" type="pres">
      <dgm:prSet presAssocID="{92DD3262-7488-284E-875D-E33A00EC4C0F}" presName="background3" presStyleLbl="node3" presStyleIdx="0" presStyleCnt="6"/>
      <dgm:spPr/>
    </dgm:pt>
    <dgm:pt modelId="{0D8D660C-3378-B14B-9B31-82B9C50AD8F0}" type="pres">
      <dgm:prSet presAssocID="{92DD3262-7488-284E-875D-E33A00EC4C0F}" presName="text3" presStyleLbl="fgAcc3" presStyleIdx="0" presStyleCnt="6">
        <dgm:presLayoutVars>
          <dgm:chPref val="3"/>
        </dgm:presLayoutVars>
      </dgm:prSet>
      <dgm:spPr/>
    </dgm:pt>
    <dgm:pt modelId="{2C050602-D111-8546-9BD9-523D964AAD8A}" type="pres">
      <dgm:prSet presAssocID="{92DD3262-7488-284E-875D-E33A00EC4C0F}" presName="hierChild4" presStyleCnt="0"/>
      <dgm:spPr/>
    </dgm:pt>
    <dgm:pt modelId="{D0C5EA85-C318-A246-8381-2960F049ADFC}" type="pres">
      <dgm:prSet presAssocID="{C52398FE-F2F2-0341-8164-44108B2C76D2}" presName="Name17" presStyleLbl="parChTrans1D3" presStyleIdx="1" presStyleCnt="6"/>
      <dgm:spPr/>
    </dgm:pt>
    <dgm:pt modelId="{E3E38534-41DB-E843-A97E-926DF2D5AE0C}" type="pres">
      <dgm:prSet presAssocID="{98576A69-8CEA-5C44-B40B-35F534E1DAF4}" presName="hierRoot3" presStyleCnt="0"/>
      <dgm:spPr/>
    </dgm:pt>
    <dgm:pt modelId="{56A47748-C473-B844-BD12-1D95BAEE1699}" type="pres">
      <dgm:prSet presAssocID="{98576A69-8CEA-5C44-B40B-35F534E1DAF4}" presName="composite3" presStyleCnt="0"/>
      <dgm:spPr/>
    </dgm:pt>
    <dgm:pt modelId="{32B2FE70-1065-824E-87E9-E775CA5CAF66}" type="pres">
      <dgm:prSet presAssocID="{98576A69-8CEA-5C44-B40B-35F534E1DAF4}" presName="background3" presStyleLbl="node3" presStyleIdx="1" presStyleCnt="6"/>
      <dgm:spPr/>
    </dgm:pt>
    <dgm:pt modelId="{3AB9F24E-956B-2B49-843C-5714823EE6D5}" type="pres">
      <dgm:prSet presAssocID="{98576A69-8CEA-5C44-B40B-35F534E1DAF4}" presName="text3" presStyleLbl="fgAcc3" presStyleIdx="1" presStyleCnt="6">
        <dgm:presLayoutVars>
          <dgm:chPref val="3"/>
        </dgm:presLayoutVars>
      </dgm:prSet>
      <dgm:spPr/>
    </dgm:pt>
    <dgm:pt modelId="{16CFD4ED-AFFB-6541-9E03-0390813252C7}" type="pres">
      <dgm:prSet presAssocID="{98576A69-8CEA-5C44-B40B-35F534E1DAF4}" presName="hierChild4" presStyleCnt="0"/>
      <dgm:spPr/>
    </dgm:pt>
    <dgm:pt modelId="{1430F339-DCB7-2042-98AE-31014A3BC650}" type="pres">
      <dgm:prSet presAssocID="{456C82D3-9C53-9A45-B165-79818E4C63A0}" presName="Name17" presStyleLbl="parChTrans1D3" presStyleIdx="2" presStyleCnt="6"/>
      <dgm:spPr/>
    </dgm:pt>
    <dgm:pt modelId="{C8AA949C-0CBC-F649-B0C1-C841DAFF7372}" type="pres">
      <dgm:prSet presAssocID="{3948E0D2-64ED-564D-9FE5-F8A1A83B10C5}" presName="hierRoot3" presStyleCnt="0"/>
      <dgm:spPr/>
    </dgm:pt>
    <dgm:pt modelId="{71436796-8728-444F-A914-562A083E479E}" type="pres">
      <dgm:prSet presAssocID="{3948E0D2-64ED-564D-9FE5-F8A1A83B10C5}" presName="composite3" presStyleCnt="0"/>
      <dgm:spPr/>
    </dgm:pt>
    <dgm:pt modelId="{F481419C-FC68-6542-AC29-754AA9D1AC15}" type="pres">
      <dgm:prSet presAssocID="{3948E0D2-64ED-564D-9FE5-F8A1A83B10C5}" presName="background3" presStyleLbl="node3" presStyleIdx="2" presStyleCnt="6"/>
      <dgm:spPr/>
    </dgm:pt>
    <dgm:pt modelId="{756391F1-191D-CF40-95B2-EE1E1A7B243B}" type="pres">
      <dgm:prSet presAssocID="{3948E0D2-64ED-564D-9FE5-F8A1A83B10C5}" presName="text3" presStyleLbl="fgAcc3" presStyleIdx="2" presStyleCnt="6">
        <dgm:presLayoutVars>
          <dgm:chPref val="3"/>
        </dgm:presLayoutVars>
      </dgm:prSet>
      <dgm:spPr/>
    </dgm:pt>
    <dgm:pt modelId="{02B4BC46-5EAB-6643-8B35-93EE7CF55066}" type="pres">
      <dgm:prSet presAssocID="{3948E0D2-64ED-564D-9FE5-F8A1A83B10C5}" presName="hierChild4" presStyleCnt="0"/>
      <dgm:spPr/>
    </dgm:pt>
    <dgm:pt modelId="{68749C04-DC4C-A340-9BC8-83845B84C1AF}" type="pres">
      <dgm:prSet presAssocID="{46F49E93-576F-F347-A359-C288F932F6A3}" presName="Name10" presStyleLbl="parChTrans1D2" presStyleIdx="1" presStyleCnt="2"/>
      <dgm:spPr/>
    </dgm:pt>
    <dgm:pt modelId="{F514B54F-84BC-F943-A476-D08B83C83019}" type="pres">
      <dgm:prSet presAssocID="{D483162B-0534-5745-A85F-5B4BEA4ADB4D}" presName="hierRoot2" presStyleCnt="0"/>
      <dgm:spPr/>
    </dgm:pt>
    <dgm:pt modelId="{95FFF687-6C3F-4D4F-857B-C63ED110B0E2}" type="pres">
      <dgm:prSet presAssocID="{D483162B-0534-5745-A85F-5B4BEA4ADB4D}" presName="composite2" presStyleCnt="0"/>
      <dgm:spPr/>
    </dgm:pt>
    <dgm:pt modelId="{0EA5F4EE-CBC8-9C42-8DCF-B7B17869193F}" type="pres">
      <dgm:prSet presAssocID="{D483162B-0534-5745-A85F-5B4BEA4ADB4D}" presName="background2" presStyleLbl="node2" presStyleIdx="1" presStyleCnt="2"/>
      <dgm:spPr/>
    </dgm:pt>
    <dgm:pt modelId="{63BEC667-F65D-CA48-ADA1-B74A6F9FDAB2}" type="pres">
      <dgm:prSet presAssocID="{D483162B-0534-5745-A85F-5B4BEA4ADB4D}" presName="text2" presStyleLbl="fgAcc2" presStyleIdx="1" presStyleCnt="2">
        <dgm:presLayoutVars>
          <dgm:chPref val="3"/>
        </dgm:presLayoutVars>
      </dgm:prSet>
      <dgm:spPr/>
    </dgm:pt>
    <dgm:pt modelId="{FAD2C934-CCB7-0C49-940D-15A71A564451}" type="pres">
      <dgm:prSet presAssocID="{D483162B-0534-5745-A85F-5B4BEA4ADB4D}" presName="hierChild3" presStyleCnt="0"/>
      <dgm:spPr/>
    </dgm:pt>
    <dgm:pt modelId="{17C3E05E-5B0A-AA4B-A85F-29E49C6F6514}" type="pres">
      <dgm:prSet presAssocID="{D3E69761-D772-1446-A566-68E1AFDA0997}" presName="Name17" presStyleLbl="parChTrans1D3" presStyleIdx="3" presStyleCnt="6"/>
      <dgm:spPr/>
    </dgm:pt>
    <dgm:pt modelId="{C35239E0-C20C-454E-8D9C-8DEF63BF5D0E}" type="pres">
      <dgm:prSet presAssocID="{09E12313-30C3-1543-837A-9B80DD1D3AD6}" presName="hierRoot3" presStyleCnt="0"/>
      <dgm:spPr/>
    </dgm:pt>
    <dgm:pt modelId="{0C6ED1C1-57F3-DF4C-8988-D3E7F2B08A38}" type="pres">
      <dgm:prSet presAssocID="{09E12313-30C3-1543-837A-9B80DD1D3AD6}" presName="composite3" presStyleCnt="0"/>
      <dgm:spPr/>
    </dgm:pt>
    <dgm:pt modelId="{4E3DDE40-E97E-6146-B47F-41AF1EBA0767}" type="pres">
      <dgm:prSet presAssocID="{09E12313-30C3-1543-837A-9B80DD1D3AD6}" presName="background3" presStyleLbl="node3" presStyleIdx="3" presStyleCnt="6"/>
      <dgm:spPr/>
    </dgm:pt>
    <dgm:pt modelId="{0ADD5ADB-E707-8B46-B955-00E40E00B9A9}" type="pres">
      <dgm:prSet presAssocID="{09E12313-30C3-1543-837A-9B80DD1D3AD6}" presName="text3" presStyleLbl="fgAcc3" presStyleIdx="3" presStyleCnt="6">
        <dgm:presLayoutVars>
          <dgm:chPref val="3"/>
        </dgm:presLayoutVars>
      </dgm:prSet>
      <dgm:spPr/>
    </dgm:pt>
    <dgm:pt modelId="{02AB960C-05C3-B147-9ED4-717EB594CED1}" type="pres">
      <dgm:prSet presAssocID="{09E12313-30C3-1543-837A-9B80DD1D3AD6}" presName="hierChild4" presStyleCnt="0"/>
      <dgm:spPr/>
    </dgm:pt>
    <dgm:pt modelId="{4401DED0-15DE-FC4E-964D-DEB149C84EF4}" type="pres">
      <dgm:prSet presAssocID="{E6CC531D-4BD4-044A-B52C-444A78BEB93D}" presName="Name17" presStyleLbl="parChTrans1D3" presStyleIdx="4" presStyleCnt="6"/>
      <dgm:spPr/>
    </dgm:pt>
    <dgm:pt modelId="{17D521D1-E6F4-AF47-ACB3-10052E15B0BA}" type="pres">
      <dgm:prSet presAssocID="{8716C934-E405-FA43-BA59-ADB6F76D9CAA}" presName="hierRoot3" presStyleCnt="0"/>
      <dgm:spPr/>
    </dgm:pt>
    <dgm:pt modelId="{014782BB-8A42-2B41-9717-BD24FFC98A7D}" type="pres">
      <dgm:prSet presAssocID="{8716C934-E405-FA43-BA59-ADB6F76D9CAA}" presName="composite3" presStyleCnt="0"/>
      <dgm:spPr/>
    </dgm:pt>
    <dgm:pt modelId="{2C24C93F-05E8-7948-9A0F-DA46B8802F97}" type="pres">
      <dgm:prSet presAssocID="{8716C934-E405-FA43-BA59-ADB6F76D9CAA}" presName="background3" presStyleLbl="node3" presStyleIdx="4" presStyleCnt="6"/>
      <dgm:spPr/>
    </dgm:pt>
    <dgm:pt modelId="{0E104878-051C-EB43-A228-34A6586B2334}" type="pres">
      <dgm:prSet presAssocID="{8716C934-E405-FA43-BA59-ADB6F76D9CAA}" presName="text3" presStyleLbl="fgAcc3" presStyleIdx="4" presStyleCnt="6">
        <dgm:presLayoutVars>
          <dgm:chPref val="3"/>
        </dgm:presLayoutVars>
      </dgm:prSet>
      <dgm:spPr/>
    </dgm:pt>
    <dgm:pt modelId="{BD7F4A8F-F5BA-0944-942E-AF24789C3D30}" type="pres">
      <dgm:prSet presAssocID="{8716C934-E405-FA43-BA59-ADB6F76D9CAA}" presName="hierChild4" presStyleCnt="0"/>
      <dgm:spPr/>
    </dgm:pt>
    <dgm:pt modelId="{D05FE370-D20C-674F-97C6-5D320B55CBFF}" type="pres">
      <dgm:prSet presAssocID="{E2960BFF-2579-F840-BABB-70300D9EF2D2}" presName="Name17" presStyleLbl="parChTrans1D3" presStyleIdx="5" presStyleCnt="6"/>
      <dgm:spPr/>
    </dgm:pt>
    <dgm:pt modelId="{44D83D45-585F-054E-9B00-B88A137B2390}" type="pres">
      <dgm:prSet presAssocID="{3919A580-ACFE-624E-A4AE-FB518010C81B}" presName="hierRoot3" presStyleCnt="0"/>
      <dgm:spPr/>
    </dgm:pt>
    <dgm:pt modelId="{FDB7DCF3-7E5C-2F47-8C0E-9A31B664A008}" type="pres">
      <dgm:prSet presAssocID="{3919A580-ACFE-624E-A4AE-FB518010C81B}" presName="composite3" presStyleCnt="0"/>
      <dgm:spPr/>
    </dgm:pt>
    <dgm:pt modelId="{0E3DC752-C42B-1145-8374-A2C204813BF3}" type="pres">
      <dgm:prSet presAssocID="{3919A580-ACFE-624E-A4AE-FB518010C81B}" presName="background3" presStyleLbl="node3" presStyleIdx="5" presStyleCnt="6"/>
      <dgm:spPr/>
    </dgm:pt>
    <dgm:pt modelId="{E32DDFA6-66BC-3E4B-9423-BDD4C1F066DE}" type="pres">
      <dgm:prSet presAssocID="{3919A580-ACFE-624E-A4AE-FB518010C81B}" presName="text3" presStyleLbl="fgAcc3" presStyleIdx="5" presStyleCnt="6">
        <dgm:presLayoutVars>
          <dgm:chPref val="3"/>
        </dgm:presLayoutVars>
      </dgm:prSet>
      <dgm:spPr/>
    </dgm:pt>
    <dgm:pt modelId="{8A01F719-217C-C94D-A9D0-534896A142FD}" type="pres">
      <dgm:prSet presAssocID="{3919A580-ACFE-624E-A4AE-FB518010C81B}" presName="hierChild4" presStyleCnt="0"/>
      <dgm:spPr/>
    </dgm:pt>
  </dgm:ptLst>
  <dgm:cxnLst>
    <dgm:cxn modelId="{F34A600D-91EF-4E4D-B4E3-5067463B30D6}" srcId="{D483162B-0534-5745-A85F-5B4BEA4ADB4D}" destId="{3919A580-ACFE-624E-A4AE-FB518010C81B}" srcOrd="2" destOrd="0" parTransId="{E2960BFF-2579-F840-BABB-70300D9EF2D2}" sibTransId="{53DF8AFF-B267-0A45-8F73-319D45574B7A}"/>
    <dgm:cxn modelId="{1CCA5317-B53A-DC4E-9C1E-51E2E149B6F2}" type="presOf" srcId="{09E12313-30C3-1543-837A-9B80DD1D3AD6}" destId="{0ADD5ADB-E707-8B46-B955-00E40E00B9A9}" srcOrd="0" destOrd="0" presId="urn:microsoft.com/office/officeart/2005/8/layout/hierarchy1"/>
    <dgm:cxn modelId="{A8F8DE21-3F8F-D94E-80FC-831F5734EC74}" type="presOf" srcId="{46F49E93-576F-F347-A359-C288F932F6A3}" destId="{68749C04-DC4C-A340-9BC8-83845B84C1AF}" srcOrd="0" destOrd="0" presId="urn:microsoft.com/office/officeart/2005/8/layout/hierarchy1"/>
    <dgm:cxn modelId="{462CA734-4789-A347-B8F5-7B985700EAF6}" type="presOf" srcId="{E2960BFF-2579-F840-BABB-70300D9EF2D2}" destId="{D05FE370-D20C-674F-97C6-5D320B55CBFF}"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B43FAA38-E3B0-0C4F-AF22-1041F32E76E8}" type="presOf" srcId="{E6CC531D-4BD4-044A-B52C-444A78BEB93D}" destId="{4401DED0-15DE-FC4E-964D-DEB149C84EF4}" srcOrd="0" destOrd="0" presId="urn:microsoft.com/office/officeart/2005/8/layout/hierarchy1"/>
    <dgm:cxn modelId="{3C3EC041-E0A0-FF4A-8861-EFC9CB372791}" srcId="{D483162B-0534-5745-A85F-5B4BEA4ADB4D}" destId="{09E12313-30C3-1543-837A-9B80DD1D3AD6}" srcOrd="0" destOrd="0" parTransId="{D3E69761-D772-1446-A566-68E1AFDA0997}" sibTransId="{75C401E4-884E-F844-BCE2-41C73522B401}"/>
    <dgm:cxn modelId="{8D16FB4C-218F-A545-93D2-17C5C3D71FD6}" type="presOf" srcId="{3919A580-ACFE-624E-A4AE-FB518010C81B}" destId="{E32DDFA6-66BC-3E4B-9423-BDD4C1F066DE}" srcOrd="0" destOrd="0" presId="urn:microsoft.com/office/officeart/2005/8/layout/hierarchy1"/>
    <dgm:cxn modelId="{48BF4356-6198-5445-9C1B-6DD75424D148}" srcId="{181069BE-96AC-844A-8037-D4A956D8C0B4}" destId="{3948E0D2-64ED-564D-9FE5-F8A1A83B10C5}" srcOrd="2" destOrd="0" parTransId="{456C82D3-9C53-9A45-B165-79818E4C63A0}" sibTransId="{4A8864A5-FC53-EE4A-B20A-BD1A6D0A6F12}"/>
    <dgm:cxn modelId="{3B42F668-73AC-B042-83F5-260B2F6EABCB}" srcId="{181069BE-96AC-844A-8037-D4A956D8C0B4}" destId="{98576A69-8CEA-5C44-B40B-35F534E1DAF4}" srcOrd="1" destOrd="0" parTransId="{C52398FE-F2F2-0341-8164-44108B2C76D2}" sibTransId="{35B339EC-BD23-894A-B4C2-F66212577A88}"/>
    <dgm:cxn modelId="{84944C6C-1668-CB42-BBFC-0DFEDCE39D1B}" type="presOf" srcId="{3948E0D2-64ED-564D-9FE5-F8A1A83B10C5}" destId="{756391F1-191D-CF40-95B2-EE1E1A7B243B}" srcOrd="0" destOrd="0" presId="urn:microsoft.com/office/officeart/2005/8/layout/hierarchy1"/>
    <dgm:cxn modelId="{EA100B89-E822-D74D-B533-9D5EDEE136F9}" type="presOf" srcId="{181069BE-96AC-844A-8037-D4A956D8C0B4}" destId="{90A68722-6E97-C043-A612-84E9ED72C157}" srcOrd="0" destOrd="0" presId="urn:microsoft.com/office/officeart/2005/8/layout/hierarchy1"/>
    <dgm:cxn modelId="{AECEFD8A-6182-5D4E-814F-D0FD68023FBF}" type="presOf" srcId="{D3E69761-D772-1446-A566-68E1AFDA0997}" destId="{17C3E05E-5B0A-AA4B-A85F-29E49C6F6514}"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9EC54E8F-EF9F-E944-86A0-BC1A7055BDA2}" type="presOf" srcId="{AD64F8CB-49E4-B54C-BD5B-FEDDD61D3458}" destId="{0D9D6B7D-6B9D-6547-9A44-861F9D0A9CA2}" srcOrd="0" destOrd="0" presId="urn:microsoft.com/office/officeart/2005/8/layout/hierarchy1"/>
    <dgm:cxn modelId="{394B6390-B2BE-DC45-BCF1-100E89FC2DC9}" type="presOf" srcId="{E96061C5-138E-D14F-8A0F-1AE25B5389AC}" destId="{39BEE31F-B39A-A44B-83A2-C72982AF2DBD}" srcOrd="0" destOrd="0" presId="urn:microsoft.com/office/officeart/2005/8/layout/hierarchy1"/>
    <dgm:cxn modelId="{14A8979D-3710-014C-B439-BB1657811D6D}" type="presOf" srcId="{CCF30F1B-C9BA-9246-B848-8D5278D07FE4}" destId="{057DF316-C0B1-1D48-8EAB-D706CEBE4DC0}"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EAA12A5-3A80-5F4F-8786-F77872BB42B3}" type="presOf" srcId="{D483162B-0534-5745-A85F-5B4BEA4ADB4D}" destId="{63BEC667-F65D-CA48-ADA1-B74A6F9FDAB2}" srcOrd="0" destOrd="0" presId="urn:microsoft.com/office/officeart/2005/8/layout/hierarchy1"/>
    <dgm:cxn modelId="{2C520EBC-DEAD-7A46-BEFB-757D6F62DD8E}" type="presOf" srcId="{98576A69-8CEA-5C44-B40B-35F534E1DAF4}" destId="{3AB9F24E-956B-2B49-843C-5714823EE6D5}"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6FC04AD6-99DC-4445-99DF-002D5BD3B992}" srcId="{D483162B-0534-5745-A85F-5B4BEA4ADB4D}" destId="{8716C934-E405-FA43-BA59-ADB6F76D9CAA}" srcOrd="1" destOrd="0" parTransId="{E6CC531D-4BD4-044A-B52C-444A78BEB93D}" sibTransId="{2ADEF519-651F-9D44-B174-1EB56D70EA29}"/>
    <dgm:cxn modelId="{7A8B10DD-D428-2946-AE7A-C5BC56DDA00E}" type="presOf" srcId="{25C9BFE8-4C97-0C49-9C98-736D155152F5}" destId="{3BED80A8-E21B-3E44-8687-C4CFCD80C052}" srcOrd="0" destOrd="0" presId="urn:microsoft.com/office/officeart/2005/8/layout/hierarchy1"/>
    <dgm:cxn modelId="{883EE9E3-C6AD-EA47-859B-52D74AB960FA}" type="presOf" srcId="{92DD3262-7488-284E-875D-E33A00EC4C0F}" destId="{0D8D660C-3378-B14B-9B31-82B9C50AD8F0}" srcOrd="0" destOrd="0" presId="urn:microsoft.com/office/officeart/2005/8/layout/hierarchy1"/>
    <dgm:cxn modelId="{3D397DEF-C5A1-AC43-9A91-F41E14A5CD94}" type="presOf" srcId="{456C82D3-9C53-9A45-B165-79818E4C63A0}" destId="{1430F339-DCB7-2042-98AE-31014A3BC650}" srcOrd="0" destOrd="0" presId="urn:microsoft.com/office/officeart/2005/8/layout/hierarchy1"/>
    <dgm:cxn modelId="{9B303BFD-4E08-0941-999A-FC834A4C28C0}" type="presOf" srcId="{C52398FE-F2F2-0341-8164-44108B2C76D2}" destId="{D0C5EA85-C318-A246-8381-2960F049ADFC}" srcOrd="0" destOrd="0" presId="urn:microsoft.com/office/officeart/2005/8/layout/hierarchy1"/>
    <dgm:cxn modelId="{81A9ACFD-AAC8-4741-9CD2-0CE3F1FC721B}" type="presOf" srcId="{8716C934-E405-FA43-BA59-ADB6F76D9CAA}" destId="{0E104878-051C-EB43-A228-34A6586B2334}" srcOrd="0" destOrd="0" presId="urn:microsoft.com/office/officeart/2005/8/layout/hierarchy1"/>
    <dgm:cxn modelId="{45682982-2D36-9A44-9263-90FC32044242}" type="presParOf" srcId="{3BED80A8-E21B-3E44-8687-C4CFCD80C052}" destId="{5BFD6F66-1537-3543-B0E4-E68838791F54}" srcOrd="0" destOrd="0" presId="urn:microsoft.com/office/officeart/2005/8/layout/hierarchy1"/>
    <dgm:cxn modelId="{5378AFFF-FAAA-B247-B44B-FB62692F7423}" type="presParOf" srcId="{5BFD6F66-1537-3543-B0E4-E68838791F54}" destId="{E492662A-4965-3343-B68D-A54759249F2A}" srcOrd="0" destOrd="0" presId="urn:microsoft.com/office/officeart/2005/8/layout/hierarchy1"/>
    <dgm:cxn modelId="{09243AF6-F4B6-294B-AD7A-0ECAAF7CC903}" type="presParOf" srcId="{E492662A-4965-3343-B68D-A54759249F2A}" destId="{ED36409D-30E5-F347-AB2C-0D3E932363CB}" srcOrd="0" destOrd="0" presId="urn:microsoft.com/office/officeart/2005/8/layout/hierarchy1"/>
    <dgm:cxn modelId="{F1438ACA-4362-5641-836D-76BF70FC9868}" type="presParOf" srcId="{E492662A-4965-3343-B68D-A54759249F2A}" destId="{057DF316-C0B1-1D48-8EAB-D706CEBE4DC0}" srcOrd="1" destOrd="0" presId="urn:microsoft.com/office/officeart/2005/8/layout/hierarchy1"/>
    <dgm:cxn modelId="{306F722C-C90D-8649-9A82-155D0CFFB6E6}" type="presParOf" srcId="{5BFD6F66-1537-3543-B0E4-E68838791F54}" destId="{899956D4-FB53-2E4F-943A-4839CAB131BB}" srcOrd="1" destOrd="0" presId="urn:microsoft.com/office/officeart/2005/8/layout/hierarchy1"/>
    <dgm:cxn modelId="{787C7D75-2D9B-2A4B-8096-5055D82978E5}" type="presParOf" srcId="{899956D4-FB53-2E4F-943A-4839CAB131BB}" destId="{39BEE31F-B39A-A44B-83A2-C72982AF2DBD}" srcOrd="0" destOrd="0" presId="urn:microsoft.com/office/officeart/2005/8/layout/hierarchy1"/>
    <dgm:cxn modelId="{88EA7CE9-E847-7445-9FAD-48D0B113CC16}" type="presParOf" srcId="{899956D4-FB53-2E4F-943A-4839CAB131BB}" destId="{7EC0B20E-BFB8-F447-857E-ADA55B65E526}" srcOrd="1" destOrd="0" presId="urn:microsoft.com/office/officeart/2005/8/layout/hierarchy1"/>
    <dgm:cxn modelId="{BB75F788-A0E5-C04D-A92D-EE9455CE3486}" type="presParOf" srcId="{7EC0B20E-BFB8-F447-857E-ADA55B65E526}" destId="{05B84C4B-91D2-5F43-B977-9528E75C27FC}" srcOrd="0" destOrd="0" presId="urn:microsoft.com/office/officeart/2005/8/layout/hierarchy1"/>
    <dgm:cxn modelId="{8DA26F78-59A2-F24A-8E98-9F028671CA86}" type="presParOf" srcId="{05B84C4B-91D2-5F43-B977-9528E75C27FC}" destId="{567EBA37-2216-FA47-93E6-F760B60E3731}" srcOrd="0" destOrd="0" presId="urn:microsoft.com/office/officeart/2005/8/layout/hierarchy1"/>
    <dgm:cxn modelId="{88C438F4-70AC-F44F-AED9-B9164152A19F}" type="presParOf" srcId="{05B84C4B-91D2-5F43-B977-9528E75C27FC}" destId="{90A68722-6E97-C043-A612-84E9ED72C157}" srcOrd="1" destOrd="0" presId="urn:microsoft.com/office/officeart/2005/8/layout/hierarchy1"/>
    <dgm:cxn modelId="{A0F38DDD-AE9C-FC43-A8B5-96C305A70568}" type="presParOf" srcId="{7EC0B20E-BFB8-F447-857E-ADA55B65E526}" destId="{19EC04BF-540F-814B-97B5-5666888C8AF1}" srcOrd="1" destOrd="0" presId="urn:microsoft.com/office/officeart/2005/8/layout/hierarchy1"/>
    <dgm:cxn modelId="{8E3854ED-2A34-8345-AA8D-4F1E92B81110}" type="presParOf" srcId="{19EC04BF-540F-814B-97B5-5666888C8AF1}" destId="{0D9D6B7D-6B9D-6547-9A44-861F9D0A9CA2}" srcOrd="0" destOrd="0" presId="urn:microsoft.com/office/officeart/2005/8/layout/hierarchy1"/>
    <dgm:cxn modelId="{EDC7E9E3-53D4-3741-ACE9-54252E94E73B}" type="presParOf" srcId="{19EC04BF-540F-814B-97B5-5666888C8AF1}" destId="{11B2ACBE-693D-8648-A0CE-66F162C032FA}" srcOrd="1" destOrd="0" presId="urn:microsoft.com/office/officeart/2005/8/layout/hierarchy1"/>
    <dgm:cxn modelId="{4F3132AB-DD14-7446-9C53-41D41022989C}" type="presParOf" srcId="{11B2ACBE-693D-8648-A0CE-66F162C032FA}" destId="{B2ED3CCE-AD26-1741-9812-B455AAC29E80}" srcOrd="0" destOrd="0" presId="urn:microsoft.com/office/officeart/2005/8/layout/hierarchy1"/>
    <dgm:cxn modelId="{2DCB44DC-E130-784A-9E80-43A5D6C75A92}" type="presParOf" srcId="{B2ED3CCE-AD26-1741-9812-B455AAC29E80}" destId="{E9452FB2-FC83-AE47-8D68-DF1D17BDE7F5}" srcOrd="0" destOrd="0" presId="urn:microsoft.com/office/officeart/2005/8/layout/hierarchy1"/>
    <dgm:cxn modelId="{56B2FD71-DD27-9D42-911F-5903A2C31E0F}" type="presParOf" srcId="{B2ED3CCE-AD26-1741-9812-B455AAC29E80}" destId="{0D8D660C-3378-B14B-9B31-82B9C50AD8F0}" srcOrd="1" destOrd="0" presId="urn:microsoft.com/office/officeart/2005/8/layout/hierarchy1"/>
    <dgm:cxn modelId="{996C540A-7ED0-0E44-A253-BA860BD56595}" type="presParOf" srcId="{11B2ACBE-693D-8648-A0CE-66F162C032FA}" destId="{2C050602-D111-8546-9BD9-523D964AAD8A}" srcOrd="1" destOrd="0" presId="urn:microsoft.com/office/officeart/2005/8/layout/hierarchy1"/>
    <dgm:cxn modelId="{CD047339-E702-9A4A-ADBB-93A9B34DF7AB}" type="presParOf" srcId="{19EC04BF-540F-814B-97B5-5666888C8AF1}" destId="{D0C5EA85-C318-A246-8381-2960F049ADFC}" srcOrd="2" destOrd="0" presId="urn:microsoft.com/office/officeart/2005/8/layout/hierarchy1"/>
    <dgm:cxn modelId="{0E306E83-DE92-554B-B746-AC2CD668BEF7}" type="presParOf" srcId="{19EC04BF-540F-814B-97B5-5666888C8AF1}" destId="{E3E38534-41DB-E843-A97E-926DF2D5AE0C}" srcOrd="3" destOrd="0" presId="urn:microsoft.com/office/officeart/2005/8/layout/hierarchy1"/>
    <dgm:cxn modelId="{C344E037-B8A7-8747-800D-F0167280FD71}" type="presParOf" srcId="{E3E38534-41DB-E843-A97E-926DF2D5AE0C}" destId="{56A47748-C473-B844-BD12-1D95BAEE1699}" srcOrd="0" destOrd="0" presId="urn:microsoft.com/office/officeart/2005/8/layout/hierarchy1"/>
    <dgm:cxn modelId="{FBCAF0B7-5738-874E-908C-DE86AF9F1629}" type="presParOf" srcId="{56A47748-C473-B844-BD12-1D95BAEE1699}" destId="{32B2FE70-1065-824E-87E9-E775CA5CAF66}" srcOrd="0" destOrd="0" presId="urn:microsoft.com/office/officeart/2005/8/layout/hierarchy1"/>
    <dgm:cxn modelId="{D4017661-34D2-1942-8B67-CBF1EF553F4F}" type="presParOf" srcId="{56A47748-C473-B844-BD12-1D95BAEE1699}" destId="{3AB9F24E-956B-2B49-843C-5714823EE6D5}" srcOrd="1" destOrd="0" presId="urn:microsoft.com/office/officeart/2005/8/layout/hierarchy1"/>
    <dgm:cxn modelId="{891FBCC4-1419-4442-905F-FE7B211DC7F0}" type="presParOf" srcId="{E3E38534-41DB-E843-A97E-926DF2D5AE0C}" destId="{16CFD4ED-AFFB-6541-9E03-0390813252C7}" srcOrd="1" destOrd="0" presId="urn:microsoft.com/office/officeart/2005/8/layout/hierarchy1"/>
    <dgm:cxn modelId="{A9BDA1E7-31A2-CE4B-9717-9F1A28066026}" type="presParOf" srcId="{19EC04BF-540F-814B-97B5-5666888C8AF1}" destId="{1430F339-DCB7-2042-98AE-31014A3BC650}" srcOrd="4" destOrd="0" presId="urn:microsoft.com/office/officeart/2005/8/layout/hierarchy1"/>
    <dgm:cxn modelId="{527CD5CB-32F7-DB4F-8D02-6748CB83C80D}" type="presParOf" srcId="{19EC04BF-540F-814B-97B5-5666888C8AF1}" destId="{C8AA949C-0CBC-F649-B0C1-C841DAFF7372}" srcOrd="5" destOrd="0" presId="urn:microsoft.com/office/officeart/2005/8/layout/hierarchy1"/>
    <dgm:cxn modelId="{B605C2CF-B236-704F-ADCF-653615A3EB81}" type="presParOf" srcId="{C8AA949C-0CBC-F649-B0C1-C841DAFF7372}" destId="{71436796-8728-444F-A914-562A083E479E}" srcOrd="0" destOrd="0" presId="urn:microsoft.com/office/officeart/2005/8/layout/hierarchy1"/>
    <dgm:cxn modelId="{204209BE-947F-CA42-9035-BF060AD94BC2}" type="presParOf" srcId="{71436796-8728-444F-A914-562A083E479E}" destId="{F481419C-FC68-6542-AC29-754AA9D1AC15}" srcOrd="0" destOrd="0" presId="urn:microsoft.com/office/officeart/2005/8/layout/hierarchy1"/>
    <dgm:cxn modelId="{887292FB-9FB3-C542-8393-AC499B45A878}" type="presParOf" srcId="{71436796-8728-444F-A914-562A083E479E}" destId="{756391F1-191D-CF40-95B2-EE1E1A7B243B}" srcOrd="1" destOrd="0" presId="urn:microsoft.com/office/officeart/2005/8/layout/hierarchy1"/>
    <dgm:cxn modelId="{393F14A0-CCF4-544D-ADA7-5C31EAECCDBA}" type="presParOf" srcId="{C8AA949C-0CBC-F649-B0C1-C841DAFF7372}" destId="{02B4BC46-5EAB-6643-8B35-93EE7CF55066}" srcOrd="1" destOrd="0" presId="urn:microsoft.com/office/officeart/2005/8/layout/hierarchy1"/>
    <dgm:cxn modelId="{C377E4CB-5A35-9945-96C3-D6F5EB922581}" type="presParOf" srcId="{899956D4-FB53-2E4F-943A-4839CAB131BB}" destId="{68749C04-DC4C-A340-9BC8-83845B84C1AF}" srcOrd="2" destOrd="0" presId="urn:microsoft.com/office/officeart/2005/8/layout/hierarchy1"/>
    <dgm:cxn modelId="{D21251B2-694B-9041-BD66-B6348D81D0FF}" type="presParOf" srcId="{899956D4-FB53-2E4F-943A-4839CAB131BB}" destId="{F514B54F-84BC-F943-A476-D08B83C83019}" srcOrd="3" destOrd="0" presId="urn:microsoft.com/office/officeart/2005/8/layout/hierarchy1"/>
    <dgm:cxn modelId="{1312324E-7630-7944-9107-279A5FE38469}" type="presParOf" srcId="{F514B54F-84BC-F943-A476-D08B83C83019}" destId="{95FFF687-6C3F-4D4F-857B-C63ED110B0E2}" srcOrd="0" destOrd="0" presId="urn:microsoft.com/office/officeart/2005/8/layout/hierarchy1"/>
    <dgm:cxn modelId="{2B928466-89DF-3747-9C49-F5B67DC92792}" type="presParOf" srcId="{95FFF687-6C3F-4D4F-857B-C63ED110B0E2}" destId="{0EA5F4EE-CBC8-9C42-8DCF-B7B17869193F}" srcOrd="0" destOrd="0" presId="urn:microsoft.com/office/officeart/2005/8/layout/hierarchy1"/>
    <dgm:cxn modelId="{1527F853-87F8-AB4C-8FB4-AABDA4B06BE8}" type="presParOf" srcId="{95FFF687-6C3F-4D4F-857B-C63ED110B0E2}" destId="{63BEC667-F65D-CA48-ADA1-B74A6F9FDAB2}" srcOrd="1" destOrd="0" presId="urn:microsoft.com/office/officeart/2005/8/layout/hierarchy1"/>
    <dgm:cxn modelId="{ED8412B1-674F-7345-B5EB-B5DD04F2A0E1}" type="presParOf" srcId="{F514B54F-84BC-F943-A476-D08B83C83019}" destId="{FAD2C934-CCB7-0C49-940D-15A71A564451}" srcOrd="1" destOrd="0" presId="urn:microsoft.com/office/officeart/2005/8/layout/hierarchy1"/>
    <dgm:cxn modelId="{D4EE8FD3-2F2E-AA46-8300-AD9FA9898BAC}" type="presParOf" srcId="{FAD2C934-CCB7-0C49-940D-15A71A564451}" destId="{17C3E05E-5B0A-AA4B-A85F-29E49C6F6514}" srcOrd="0" destOrd="0" presId="urn:microsoft.com/office/officeart/2005/8/layout/hierarchy1"/>
    <dgm:cxn modelId="{108F4359-5B8C-6E40-9D29-2827A7B049B1}" type="presParOf" srcId="{FAD2C934-CCB7-0C49-940D-15A71A564451}" destId="{C35239E0-C20C-454E-8D9C-8DEF63BF5D0E}" srcOrd="1" destOrd="0" presId="urn:microsoft.com/office/officeart/2005/8/layout/hierarchy1"/>
    <dgm:cxn modelId="{2DC0AD61-3213-8F4D-B29F-850C2024DC71}" type="presParOf" srcId="{C35239E0-C20C-454E-8D9C-8DEF63BF5D0E}" destId="{0C6ED1C1-57F3-DF4C-8988-D3E7F2B08A38}" srcOrd="0" destOrd="0" presId="urn:microsoft.com/office/officeart/2005/8/layout/hierarchy1"/>
    <dgm:cxn modelId="{B13CC487-94AC-FA4B-99CA-6413B334067A}" type="presParOf" srcId="{0C6ED1C1-57F3-DF4C-8988-D3E7F2B08A38}" destId="{4E3DDE40-E97E-6146-B47F-41AF1EBA0767}" srcOrd="0" destOrd="0" presId="urn:microsoft.com/office/officeart/2005/8/layout/hierarchy1"/>
    <dgm:cxn modelId="{206CAA92-6F85-184C-B5D5-0C5D8785849F}" type="presParOf" srcId="{0C6ED1C1-57F3-DF4C-8988-D3E7F2B08A38}" destId="{0ADD5ADB-E707-8B46-B955-00E40E00B9A9}" srcOrd="1" destOrd="0" presId="urn:microsoft.com/office/officeart/2005/8/layout/hierarchy1"/>
    <dgm:cxn modelId="{10130C1A-33F6-1546-AA11-993E40BF68E1}" type="presParOf" srcId="{C35239E0-C20C-454E-8D9C-8DEF63BF5D0E}" destId="{02AB960C-05C3-B147-9ED4-717EB594CED1}" srcOrd="1" destOrd="0" presId="urn:microsoft.com/office/officeart/2005/8/layout/hierarchy1"/>
    <dgm:cxn modelId="{0416669C-4CE3-E443-8565-63DF9BF03C67}" type="presParOf" srcId="{FAD2C934-CCB7-0C49-940D-15A71A564451}" destId="{4401DED0-15DE-FC4E-964D-DEB149C84EF4}" srcOrd="2" destOrd="0" presId="urn:microsoft.com/office/officeart/2005/8/layout/hierarchy1"/>
    <dgm:cxn modelId="{9D248D2B-D36C-6D41-8D11-4F9D8C5EEFAF}" type="presParOf" srcId="{FAD2C934-CCB7-0C49-940D-15A71A564451}" destId="{17D521D1-E6F4-AF47-ACB3-10052E15B0BA}" srcOrd="3" destOrd="0" presId="urn:microsoft.com/office/officeart/2005/8/layout/hierarchy1"/>
    <dgm:cxn modelId="{7622DA26-5BB6-0A4E-A197-3D15A7E45EC2}" type="presParOf" srcId="{17D521D1-E6F4-AF47-ACB3-10052E15B0BA}" destId="{014782BB-8A42-2B41-9717-BD24FFC98A7D}" srcOrd="0" destOrd="0" presId="urn:microsoft.com/office/officeart/2005/8/layout/hierarchy1"/>
    <dgm:cxn modelId="{F647148B-265A-3C4F-A19B-07CC29035681}" type="presParOf" srcId="{014782BB-8A42-2B41-9717-BD24FFC98A7D}" destId="{2C24C93F-05E8-7948-9A0F-DA46B8802F97}" srcOrd="0" destOrd="0" presId="urn:microsoft.com/office/officeart/2005/8/layout/hierarchy1"/>
    <dgm:cxn modelId="{E04A6614-77DD-C94F-BF73-FD38B31B132B}" type="presParOf" srcId="{014782BB-8A42-2B41-9717-BD24FFC98A7D}" destId="{0E104878-051C-EB43-A228-34A6586B2334}" srcOrd="1" destOrd="0" presId="urn:microsoft.com/office/officeart/2005/8/layout/hierarchy1"/>
    <dgm:cxn modelId="{D9ED588F-DB3A-9C48-9FF0-40260EFF178A}" type="presParOf" srcId="{17D521D1-E6F4-AF47-ACB3-10052E15B0BA}" destId="{BD7F4A8F-F5BA-0944-942E-AF24789C3D30}" srcOrd="1" destOrd="0" presId="urn:microsoft.com/office/officeart/2005/8/layout/hierarchy1"/>
    <dgm:cxn modelId="{23BB7FED-5875-EC45-BDF1-C95FB65199FC}" type="presParOf" srcId="{FAD2C934-CCB7-0C49-940D-15A71A564451}" destId="{D05FE370-D20C-674F-97C6-5D320B55CBFF}" srcOrd="4" destOrd="0" presId="urn:microsoft.com/office/officeart/2005/8/layout/hierarchy1"/>
    <dgm:cxn modelId="{0190DDFA-1228-E34A-95ED-054856FDFBF3}" type="presParOf" srcId="{FAD2C934-CCB7-0C49-940D-15A71A564451}" destId="{44D83D45-585F-054E-9B00-B88A137B2390}" srcOrd="5" destOrd="0" presId="urn:microsoft.com/office/officeart/2005/8/layout/hierarchy1"/>
    <dgm:cxn modelId="{98299973-168A-834F-AD9A-3D8824957EFE}" type="presParOf" srcId="{44D83D45-585F-054E-9B00-B88A137B2390}" destId="{FDB7DCF3-7E5C-2F47-8C0E-9A31B664A008}" srcOrd="0" destOrd="0" presId="urn:microsoft.com/office/officeart/2005/8/layout/hierarchy1"/>
    <dgm:cxn modelId="{8037004F-5F89-4D42-9AF6-2AE2492E88FC}" type="presParOf" srcId="{FDB7DCF3-7E5C-2F47-8C0E-9A31B664A008}" destId="{0E3DC752-C42B-1145-8374-A2C204813BF3}" srcOrd="0" destOrd="0" presId="urn:microsoft.com/office/officeart/2005/8/layout/hierarchy1"/>
    <dgm:cxn modelId="{BF8EE628-9EC5-EF40-B908-7344CD0B86CC}" type="presParOf" srcId="{FDB7DCF3-7E5C-2F47-8C0E-9A31B664A008}" destId="{E32DDFA6-66BC-3E4B-9423-BDD4C1F066DE}" srcOrd="1" destOrd="0" presId="urn:microsoft.com/office/officeart/2005/8/layout/hierarchy1"/>
    <dgm:cxn modelId="{4C823629-8CFE-B44C-B47F-B5496F339AC7}" type="presParOf" srcId="{44D83D45-585F-054E-9B00-B88A137B2390}" destId="{8A01F719-217C-C94D-A9D0-534896A142F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1" qsCatId="simple" csTypeId="urn:microsoft.com/office/officeart/2005/8/colors/accent6_2" csCatId="accent6" phldr="1"/>
      <dgm:spPr/>
      <dgm:t>
        <a:bodyPr/>
        <a:lstStyle/>
        <a:p>
          <a:endParaRPr lang="en-US"/>
        </a:p>
      </dgm:t>
    </dgm:pt>
    <dgm:pt modelId="{CCF30F1B-C9BA-9246-B848-8D5278D07FE4}">
      <dgm:prSet phldrT="[Text]"/>
      <dgm:spPr>
        <a:blipFill>
          <a:blip xmlns:r="http://schemas.openxmlformats.org/officeDocument/2006/relationships" r:embed="rId1"/>
          <a:stretch>
            <a:fillRect b="-22727"/>
          </a:stretch>
        </a:blipFill>
      </dgm:spPr>
      <dgm:t>
        <a:bodyPr/>
        <a:lstStyle/>
        <a:p>
          <a:r>
            <a:rPr lang="en-US">
              <a:noFill/>
            </a:rPr>
            <a:t> </a:t>
          </a:r>
        </a:p>
      </dgm:t>
    </dgm:pt>
    <dgm:pt modelId="{63A3DDE9-7625-134C-8D7E-812AC5118DC8}" type="par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C871D9CE-1AD6-2F47-97B1-3664EF081114}" type="sib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181069BE-96AC-844A-8037-D4A956D8C0B4}">
      <dgm:prSet phldrT="[Text]"/>
      <dgm:spPr>
        <a:blipFill>
          <a:blip xmlns:r="http://schemas.openxmlformats.org/officeDocument/2006/relationships" r:embed="rId2"/>
          <a:stretch>
            <a:fillRect b="-23077"/>
          </a:stretch>
        </a:blipFill>
      </dgm:spPr>
      <dgm:t>
        <a:bodyPr/>
        <a:lstStyle/>
        <a:p>
          <a:r>
            <a:rPr lang="en-US">
              <a:noFill/>
            </a:rPr>
            <a:t> </a:t>
          </a:r>
        </a:p>
      </dgm:t>
    </dgm:pt>
    <dgm:pt modelId="{E96061C5-138E-D14F-8A0F-1AE25B5389AC}" type="par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7CFAD789-24D0-EC4B-AEA1-B909E4E0BABC}" type="sib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92DD3262-7488-284E-875D-E33A00EC4C0F}">
      <dgm:prSet phldrT="[Text]"/>
      <dgm:spPr>
        <a:blipFill>
          <a:blip xmlns:r="http://schemas.openxmlformats.org/officeDocument/2006/relationships" r:embed="rId3"/>
          <a:stretch>
            <a:fillRect b="-22727"/>
          </a:stretch>
        </a:blipFill>
      </dgm:spPr>
      <dgm:t>
        <a:bodyPr/>
        <a:lstStyle/>
        <a:p>
          <a:r>
            <a:rPr lang="en-US">
              <a:noFill/>
            </a:rPr>
            <a:t> </a:t>
          </a:r>
        </a:p>
      </dgm:t>
    </dgm:pt>
    <dgm:pt modelId="{AD64F8CB-49E4-B54C-BD5B-FEDDD61D3458}" type="par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AFD92456-F8AA-9542-B94B-8399E5512109}" type="sib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98576A69-8CEA-5C44-B40B-35F534E1DAF4}">
      <dgm:prSet phldrT="[Text]"/>
      <dgm:spPr>
        <a:blipFill>
          <a:blip xmlns:r="http://schemas.openxmlformats.org/officeDocument/2006/relationships" r:embed="rId4"/>
          <a:stretch>
            <a:fillRect b="-22727"/>
          </a:stretch>
        </a:blipFill>
      </dgm:spPr>
      <dgm:t>
        <a:bodyPr/>
        <a:lstStyle/>
        <a:p>
          <a:r>
            <a:rPr lang="en-US">
              <a:noFill/>
            </a:rPr>
            <a:t> </a:t>
          </a:r>
        </a:p>
      </dgm:t>
    </dgm:pt>
    <dgm:pt modelId="{C52398FE-F2F2-0341-8164-44108B2C76D2}" type="par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35B339EC-BD23-894A-B4C2-F66212577A88}" type="sib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D483162B-0534-5745-A85F-5B4BEA4ADB4D}">
      <dgm:prSet phldrT="[Text]"/>
      <dgm:spPr>
        <a:blipFill>
          <a:blip xmlns:r="http://schemas.openxmlformats.org/officeDocument/2006/relationships" r:embed="rId5"/>
          <a:stretch>
            <a:fillRect b="-23077"/>
          </a:stretch>
        </a:blipFill>
      </dgm:spPr>
      <dgm:t>
        <a:bodyPr/>
        <a:lstStyle/>
        <a:p>
          <a:r>
            <a:rPr lang="en-US">
              <a:noFill/>
            </a:rPr>
            <a:t> </a:t>
          </a:r>
        </a:p>
      </dgm:t>
    </dgm:pt>
    <dgm:pt modelId="{46F49E93-576F-F347-A359-C288F932F6A3}" type="par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57243251-B4D4-9B4C-A1E0-307FAFB2517D}" type="sib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09E12313-30C3-1543-837A-9B80DD1D3AD6}">
      <dgm:prSet phldrT="[Text]"/>
      <dgm:spPr>
        <a:blipFill>
          <a:blip xmlns:r="http://schemas.openxmlformats.org/officeDocument/2006/relationships" r:embed="rId6"/>
          <a:stretch>
            <a:fillRect b="-22727"/>
          </a:stretch>
        </a:blipFill>
      </dgm:spPr>
      <dgm:t>
        <a:bodyPr/>
        <a:lstStyle/>
        <a:p>
          <a:r>
            <a:rPr lang="en-US">
              <a:noFill/>
            </a:rPr>
            <a:t> </a:t>
          </a:r>
        </a:p>
      </dgm:t>
    </dgm:pt>
    <dgm:pt modelId="{D3E69761-D772-1446-A566-68E1AFDA0997}" type="par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75C401E4-884E-F844-BCE2-41C73522B401}" type="sib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8716C934-E405-FA43-BA59-ADB6F76D9CAA}">
      <dgm:prSet phldrT="[Text]"/>
      <dgm:spPr>
        <a:blipFill>
          <a:blip xmlns:r="http://schemas.openxmlformats.org/officeDocument/2006/relationships" r:embed="rId7"/>
          <a:stretch>
            <a:fillRect b="-22727"/>
          </a:stretch>
        </a:blipFill>
      </dgm:spPr>
      <dgm:t>
        <a:bodyPr/>
        <a:lstStyle/>
        <a:p>
          <a:r>
            <a:rPr lang="en-US">
              <a:noFill/>
            </a:rPr>
            <a:t> </a:t>
          </a:r>
        </a:p>
      </dgm:t>
    </dgm:pt>
    <dgm:pt modelId="{E6CC531D-4BD4-044A-B52C-444A78BEB93D}" type="par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2ADEF519-651F-9D44-B174-1EB56D70EA29}" type="sib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3948E0D2-64ED-564D-9FE5-F8A1A83B10C5}">
      <dgm:prSet/>
      <dgm:spPr/>
      <dgm:t>
        <a:bodyPr/>
        <a:lstStyle/>
        <a:p>
          <a:r>
            <a:rPr lang="en-US">
              <a:latin typeface="Source Sans Pro" panose="020B0503030403020204" pitchFamily="34" charset="0"/>
              <a:ea typeface="Source Sans Pro" panose="020B0503030403020204" pitchFamily="34" charset="0"/>
            </a:rPr>
            <a:t>None</a:t>
          </a:r>
        </a:p>
      </dgm:t>
    </dgm:pt>
    <dgm:pt modelId="{456C82D3-9C53-9A45-B165-79818E4C63A0}" type="parTrans" cxnId="{48BF4356-6198-5445-9C1B-6DD75424D148}">
      <dgm:prSet/>
      <dgm:spPr/>
      <dgm:t>
        <a:bodyPr/>
        <a:lstStyle/>
        <a:p>
          <a:endParaRPr lang="en-US">
            <a:latin typeface="Source Sans Pro" panose="020B0503030403020204" pitchFamily="34" charset="0"/>
            <a:ea typeface="Source Sans Pro" panose="020B0503030403020204" pitchFamily="34" charset="0"/>
          </a:endParaRPr>
        </a:p>
      </dgm:t>
    </dgm:pt>
    <dgm:pt modelId="{4A8864A5-FC53-EE4A-B20A-BD1A6D0A6F12}" type="sibTrans" cxnId="{48BF4356-6198-5445-9C1B-6DD75424D148}">
      <dgm:prSet/>
      <dgm:spPr/>
      <dgm:t>
        <a:bodyPr/>
        <a:lstStyle/>
        <a:p>
          <a:endParaRPr lang="en-US">
            <a:latin typeface="Source Sans Pro" panose="020B0503030403020204" pitchFamily="34" charset="0"/>
            <a:ea typeface="Source Sans Pro" panose="020B0503030403020204" pitchFamily="34" charset="0"/>
          </a:endParaRPr>
        </a:p>
      </dgm:t>
    </dgm:pt>
    <dgm:pt modelId="{3919A580-ACFE-624E-A4AE-FB518010C81B}">
      <dgm:prSet/>
      <dgm:spPr/>
      <dgm:t>
        <a:bodyPr/>
        <a:lstStyle/>
        <a:p>
          <a:r>
            <a:rPr lang="en-US">
              <a:latin typeface="Source Sans Pro" panose="020B0503030403020204" pitchFamily="34" charset="0"/>
              <a:ea typeface="Source Sans Pro" panose="020B0503030403020204" pitchFamily="34" charset="0"/>
            </a:rPr>
            <a:t>None</a:t>
          </a:r>
        </a:p>
      </dgm:t>
    </dgm:pt>
    <dgm:pt modelId="{E2960BFF-2579-F840-BABB-70300D9EF2D2}" type="parTrans" cxnId="{F34A600D-91EF-4E4D-B4E3-5067463B30D6}">
      <dgm:prSet/>
      <dgm:spPr/>
      <dgm:t>
        <a:bodyPr/>
        <a:lstStyle/>
        <a:p>
          <a:endParaRPr lang="en-US">
            <a:latin typeface="Source Sans Pro" panose="020B0503030403020204" pitchFamily="34" charset="0"/>
            <a:ea typeface="Source Sans Pro" panose="020B0503030403020204" pitchFamily="34" charset="0"/>
          </a:endParaRPr>
        </a:p>
      </dgm:t>
    </dgm:pt>
    <dgm:pt modelId="{53DF8AFF-B267-0A45-8F73-319D45574B7A}" type="sibTrans" cxnId="{F34A600D-91EF-4E4D-B4E3-5067463B30D6}">
      <dgm:prSet/>
      <dgm:spPr/>
      <dgm:t>
        <a:bodyPr/>
        <a:lstStyle/>
        <a:p>
          <a:endParaRPr lang="en-US">
            <a:latin typeface="Source Sans Pro" panose="020B0503030403020204" pitchFamily="34" charset="0"/>
            <a:ea typeface="Source Sans Pro" panose="020B0503030403020204" pitchFamily="34" charset="0"/>
          </a:endParaRPr>
        </a:p>
      </dgm:t>
    </dgm:pt>
    <dgm:pt modelId="{3BED80A8-E21B-3E44-8687-C4CFCD80C052}" type="pres">
      <dgm:prSet presAssocID="{25C9BFE8-4C97-0C49-9C98-736D155152F5}" presName="hierChild1" presStyleCnt="0">
        <dgm:presLayoutVars>
          <dgm:chPref val="1"/>
          <dgm:dir/>
          <dgm:animOne val="branch"/>
          <dgm:animLvl val="lvl"/>
          <dgm:resizeHandles/>
        </dgm:presLayoutVars>
      </dgm:prSet>
      <dgm:spPr/>
    </dgm:pt>
    <dgm:pt modelId="{5BFD6F66-1537-3543-B0E4-E68838791F54}" type="pres">
      <dgm:prSet presAssocID="{CCF30F1B-C9BA-9246-B848-8D5278D07FE4}" presName="hierRoot1" presStyleCnt="0"/>
      <dgm:spPr/>
    </dgm:pt>
    <dgm:pt modelId="{E492662A-4965-3343-B68D-A54759249F2A}" type="pres">
      <dgm:prSet presAssocID="{CCF30F1B-C9BA-9246-B848-8D5278D07FE4}" presName="composite" presStyleCnt="0"/>
      <dgm:spPr/>
    </dgm:pt>
    <dgm:pt modelId="{ED36409D-30E5-F347-AB2C-0D3E932363CB}" type="pres">
      <dgm:prSet presAssocID="{CCF30F1B-C9BA-9246-B848-8D5278D07FE4}" presName="background" presStyleLbl="node0" presStyleIdx="0" presStyleCnt="1"/>
      <dgm:spPr/>
    </dgm:pt>
    <dgm:pt modelId="{057DF316-C0B1-1D48-8EAB-D706CEBE4DC0}" type="pres">
      <dgm:prSet presAssocID="{CCF30F1B-C9BA-9246-B848-8D5278D07FE4}" presName="text" presStyleLbl="fgAcc0" presStyleIdx="0" presStyleCnt="1">
        <dgm:presLayoutVars>
          <dgm:chPref val="3"/>
        </dgm:presLayoutVars>
      </dgm:prSet>
      <dgm:spPr/>
    </dgm:pt>
    <dgm:pt modelId="{899956D4-FB53-2E4F-943A-4839CAB131BB}" type="pres">
      <dgm:prSet presAssocID="{CCF30F1B-C9BA-9246-B848-8D5278D07FE4}" presName="hierChild2" presStyleCnt="0"/>
      <dgm:spPr/>
    </dgm:pt>
    <dgm:pt modelId="{39BEE31F-B39A-A44B-83A2-C72982AF2DBD}" type="pres">
      <dgm:prSet presAssocID="{E96061C5-138E-D14F-8A0F-1AE25B5389AC}" presName="Name10" presStyleLbl="parChTrans1D2" presStyleIdx="0" presStyleCnt="2"/>
      <dgm:spPr/>
    </dgm:pt>
    <dgm:pt modelId="{7EC0B20E-BFB8-F447-857E-ADA55B65E526}" type="pres">
      <dgm:prSet presAssocID="{181069BE-96AC-844A-8037-D4A956D8C0B4}" presName="hierRoot2" presStyleCnt="0"/>
      <dgm:spPr/>
    </dgm:pt>
    <dgm:pt modelId="{05B84C4B-91D2-5F43-B977-9528E75C27FC}" type="pres">
      <dgm:prSet presAssocID="{181069BE-96AC-844A-8037-D4A956D8C0B4}" presName="composite2" presStyleCnt="0"/>
      <dgm:spPr/>
    </dgm:pt>
    <dgm:pt modelId="{567EBA37-2216-FA47-93E6-F760B60E3731}" type="pres">
      <dgm:prSet presAssocID="{181069BE-96AC-844A-8037-D4A956D8C0B4}" presName="background2" presStyleLbl="node2" presStyleIdx="0" presStyleCnt="2"/>
      <dgm:spPr/>
    </dgm:pt>
    <dgm:pt modelId="{90A68722-6E97-C043-A612-84E9ED72C157}" type="pres">
      <dgm:prSet presAssocID="{181069BE-96AC-844A-8037-D4A956D8C0B4}" presName="text2" presStyleLbl="fgAcc2" presStyleIdx="0" presStyleCnt="2">
        <dgm:presLayoutVars>
          <dgm:chPref val="3"/>
        </dgm:presLayoutVars>
      </dgm:prSet>
      <dgm:spPr/>
    </dgm:pt>
    <dgm:pt modelId="{19EC04BF-540F-814B-97B5-5666888C8AF1}" type="pres">
      <dgm:prSet presAssocID="{181069BE-96AC-844A-8037-D4A956D8C0B4}" presName="hierChild3" presStyleCnt="0"/>
      <dgm:spPr/>
    </dgm:pt>
    <dgm:pt modelId="{0D9D6B7D-6B9D-6547-9A44-861F9D0A9CA2}" type="pres">
      <dgm:prSet presAssocID="{AD64F8CB-49E4-B54C-BD5B-FEDDD61D3458}" presName="Name17" presStyleLbl="parChTrans1D3" presStyleIdx="0" presStyleCnt="6"/>
      <dgm:spPr/>
    </dgm:pt>
    <dgm:pt modelId="{11B2ACBE-693D-8648-A0CE-66F162C032FA}" type="pres">
      <dgm:prSet presAssocID="{92DD3262-7488-284E-875D-E33A00EC4C0F}" presName="hierRoot3" presStyleCnt="0"/>
      <dgm:spPr/>
    </dgm:pt>
    <dgm:pt modelId="{B2ED3CCE-AD26-1741-9812-B455AAC29E80}" type="pres">
      <dgm:prSet presAssocID="{92DD3262-7488-284E-875D-E33A00EC4C0F}" presName="composite3" presStyleCnt="0"/>
      <dgm:spPr/>
    </dgm:pt>
    <dgm:pt modelId="{E9452FB2-FC83-AE47-8D68-DF1D17BDE7F5}" type="pres">
      <dgm:prSet presAssocID="{92DD3262-7488-284E-875D-E33A00EC4C0F}" presName="background3" presStyleLbl="node3" presStyleIdx="0" presStyleCnt="6"/>
      <dgm:spPr/>
    </dgm:pt>
    <dgm:pt modelId="{0D8D660C-3378-B14B-9B31-82B9C50AD8F0}" type="pres">
      <dgm:prSet presAssocID="{92DD3262-7488-284E-875D-E33A00EC4C0F}" presName="text3" presStyleLbl="fgAcc3" presStyleIdx="0" presStyleCnt="6">
        <dgm:presLayoutVars>
          <dgm:chPref val="3"/>
        </dgm:presLayoutVars>
      </dgm:prSet>
      <dgm:spPr/>
    </dgm:pt>
    <dgm:pt modelId="{2C050602-D111-8546-9BD9-523D964AAD8A}" type="pres">
      <dgm:prSet presAssocID="{92DD3262-7488-284E-875D-E33A00EC4C0F}" presName="hierChild4" presStyleCnt="0"/>
      <dgm:spPr/>
    </dgm:pt>
    <dgm:pt modelId="{D0C5EA85-C318-A246-8381-2960F049ADFC}" type="pres">
      <dgm:prSet presAssocID="{C52398FE-F2F2-0341-8164-44108B2C76D2}" presName="Name17" presStyleLbl="parChTrans1D3" presStyleIdx="1" presStyleCnt="6"/>
      <dgm:spPr/>
    </dgm:pt>
    <dgm:pt modelId="{E3E38534-41DB-E843-A97E-926DF2D5AE0C}" type="pres">
      <dgm:prSet presAssocID="{98576A69-8CEA-5C44-B40B-35F534E1DAF4}" presName="hierRoot3" presStyleCnt="0"/>
      <dgm:spPr/>
    </dgm:pt>
    <dgm:pt modelId="{56A47748-C473-B844-BD12-1D95BAEE1699}" type="pres">
      <dgm:prSet presAssocID="{98576A69-8CEA-5C44-B40B-35F534E1DAF4}" presName="composite3" presStyleCnt="0"/>
      <dgm:spPr/>
    </dgm:pt>
    <dgm:pt modelId="{32B2FE70-1065-824E-87E9-E775CA5CAF66}" type="pres">
      <dgm:prSet presAssocID="{98576A69-8CEA-5C44-B40B-35F534E1DAF4}" presName="background3" presStyleLbl="node3" presStyleIdx="1" presStyleCnt="6"/>
      <dgm:spPr/>
    </dgm:pt>
    <dgm:pt modelId="{3AB9F24E-956B-2B49-843C-5714823EE6D5}" type="pres">
      <dgm:prSet presAssocID="{98576A69-8CEA-5C44-B40B-35F534E1DAF4}" presName="text3" presStyleLbl="fgAcc3" presStyleIdx="1" presStyleCnt="6">
        <dgm:presLayoutVars>
          <dgm:chPref val="3"/>
        </dgm:presLayoutVars>
      </dgm:prSet>
      <dgm:spPr/>
    </dgm:pt>
    <dgm:pt modelId="{16CFD4ED-AFFB-6541-9E03-0390813252C7}" type="pres">
      <dgm:prSet presAssocID="{98576A69-8CEA-5C44-B40B-35F534E1DAF4}" presName="hierChild4" presStyleCnt="0"/>
      <dgm:spPr/>
    </dgm:pt>
    <dgm:pt modelId="{1430F339-DCB7-2042-98AE-31014A3BC650}" type="pres">
      <dgm:prSet presAssocID="{456C82D3-9C53-9A45-B165-79818E4C63A0}" presName="Name17" presStyleLbl="parChTrans1D3" presStyleIdx="2" presStyleCnt="6"/>
      <dgm:spPr/>
    </dgm:pt>
    <dgm:pt modelId="{C8AA949C-0CBC-F649-B0C1-C841DAFF7372}" type="pres">
      <dgm:prSet presAssocID="{3948E0D2-64ED-564D-9FE5-F8A1A83B10C5}" presName="hierRoot3" presStyleCnt="0"/>
      <dgm:spPr/>
    </dgm:pt>
    <dgm:pt modelId="{71436796-8728-444F-A914-562A083E479E}" type="pres">
      <dgm:prSet presAssocID="{3948E0D2-64ED-564D-9FE5-F8A1A83B10C5}" presName="composite3" presStyleCnt="0"/>
      <dgm:spPr/>
    </dgm:pt>
    <dgm:pt modelId="{F481419C-FC68-6542-AC29-754AA9D1AC15}" type="pres">
      <dgm:prSet presAssocID="{3948E0D2-64ED-564D-9FE5-F8A1A83B10C5}" presName="background3" presStyleLbl="node3" presStyleIdx="2" presStyleCnt="6"/>
      <dgm:spPr/>
    </dgm:pt>
    <dgm:pt modelId="{756391F1-191D-CF40-95B2-EE1E1A7B243B}" type="pres">
      <dgm:prSet presAssocID="{3948E0D2-64ED-564D-9FE5-F8A1A83B10C5}" presName="text3" presStyleLbl="fgAcc3" presStyleIdx="2" presStyleCnt="6">
        <dgm:presLayoutVars>
          <dgm:chPref val="3"/>
        </dgm:presLayoutVars>
      </dgm:prSet>
      <dgm:spPr/>
    </dgm:pt>
    <dgm:pt modelId="{02B4BC46-5EAB-6643-8B35-93EE7CF55066}" type="pres">
      <dgm:prSet presAssocID="{3948E0D2-64ED-564D-9FE5-F8A1A83B10C5}" presName="hierChild4" presStyleCnt="0"/>
      <dgm:spPr/>
    </dgm:pt>
    <dgm:pt modelId="{68749C04-DC4C-A340-9BC8-83845B84C1AF}" type="pres">
      <dgm:prSet presAssocID="{46F49E93-576F-F347-A359-C288F932F6A3}" presName="Name10" presStyleLbl="parChTrans1D2" presStyleIdx="1" presStyleCnt="2"/>
      <dgm:spPr/>
    </dgm:pt>
    <dgm:pt modelId="{F514B54F-84BC-F943-A476-D08B83C83019}" type="pres">
      <dgm:prSet presAssocID="{D483162B-0534-5745-A85F-5B4BEA4ADB4D}" presName="hierRoot2" presStyleCnt="0"/>
      <dgm:spPr/>
    </dgm:pt>
    <dgm:pt modelId="{95FFF687-6C3F-4D4F-857B-C63ED110B0E2}" type="pres">
      <dgm:prSet presAssocID="{D483162B-0534-5745-A85F-5B4BEA4ADB4D}" presName="composite2" presStyleCnt="0"/>
      <dgm:spPr/>
    </dgm:pt>
    <dgm:pt modelId="{0EA5F4EE-CBC8-9C42-8DCF-B7B17869193F}" type="pres">
      <dgm:prSet presAssocID="{D483162B-0534-5745-A85F-5B4BEA4ADB4D}" presName="background2" presStyleLbl="node2" presStyleIdx="1" presStyleCnt="2"/>
      <dgm:spPr/>
    </dgm:pt>
    <dgm:pt modelId="{63BEC667-F65D-CA48-ADA1-B74A6F9FDAB2}" type="pres">
      <dgm:prSet presAssocID="{D483162B-0534-5745-A85F-5B4BEA4ADB4D}" presName="text2" presStyleLbl="fgAcc2" presStyleIdx="1" presStyleCnt="2">
        <dgm:presLayoutVars>
          <dgm:chPref val="3"/>
        </dgm:presLayoutVars>
      </dgm:prSet>
      <dgm:spPr/>
    </dgm:pt>
    <dgm:pt modelId="{FAD2C934-CCB7-0C49-940D-15A71A564451}" type="pres">
      <dgm:prSet presAssocID="{D483162B-0534-5745-A85F-5B4BEA4ADB4D}" presName="hierChild3" presStyleCnt="0"/>
      <dgm:spPr/>
    </dgm:pt>
    <dgm:pt modelId="{17C3E05E-5B0A-AA4B-A85F-29E49C6F6514}" type="pres">
      <dgm:prSet presAssocID="{D3E69761-D772-1446-A566-68E1AFDA0997}" presName="Name17" presStyleLbl="parChTrans1D3" presStyleIdx="3" presStyleCnt="6"/>
      <dgm:spPr/>
    </dgm:pt>
    <dgm:pt modelId="{C35239E0-C20C-454E-8D9C-8DEF63BF5D0E}" type="pres">
      <dgm:prSet presAssocID="{09E12313-30C3-1543-837A-9B80DD1D3AD6}" presName="hierRoot3" presStyleCnt="0"/>
      <dgm:spPr/>
    </dgm:pt>
    <dgm:pt modelId="{0C6ED1C1-57F3-DF4C-8988-D3E7F2B08A38}" type="pres">
      <dgm:prSet presAssocID="{09E12313-30C3-1543-837A-9B80DD1D3AD6}" presName="composite3" presStyleCnt="0"/>
      <dgm:spPr/>
    </dgm:pt>
    <dgm:pt modelId="{4E3DDE40-E97E-6146-B47F-41AF1EBA0767}" type="pres">
      <dgm:prSet presAssocID="{09E12313-30C3-1543-837A-9B80DD1D3AD6}" presName="background3" presStyleLbl="node3" presStyleIdx="3" presStyleCnt="6"/>
      <dgm:spPr/>
    </dgm:pt>
    <dgm:pt modelId="{0ADD5ADB-E707-8B46-B955-00E40E00B9A9}" type="pres">
      <dgm:prSet presAssocID="{09E12313-30C3-1543-837A-9B80DD1D3AD6}" presName="text3" presStyleLbl="fgAcc3" presStyleIdx="3" presStyleCnt="6">
        <dgm:presLayoutVars>
          <dgm:chPref val="3"/>
        </dgm:presLayoutVars>
      </dgm:prSet>
      <dgm:spPr/>
    </dgm:pt>
    <dgm:pt modelId="{02AB960C-05C3-B147-9ED4-717EB594CED1}" type="pres">
      <dgm:prSet presAssocID="{09E12313-30C3-1543-837A-9B80DD1D3AD6}" presName="hierChild4" presStyleCnt="0"/>
      <dgm:spPr/>
    </dgm:pt>
    <dgm:pt modelId="{4401DED0-15DE-FC4E-964D-DEB149C84EF4}" type="pres">
      <dgm:prSet presAssocID="{E6CC531D-4BD4-044A-B52C-444A78BEB93D}" presName="Name17" presStyleLbl="parChTrans1D3" presStyleIdx="4" presStyleCnt="6"/>
      <dgm:spPr/>
    </dgm:pt>
    <dgm:pt modelId="{17D521D1-E6F4-AF47-ACB3-10052E15B0BA}" type="pres">
      <dgm:prSet presAssocID="{8716C934-E405-FA43-BA59-ADB6F76D9CAA}" presName="hierRoot3" presStyleCnt="0"/>
      <dgm:spPr/>
    </dgm:pt>
    <dgm:pt modelId="{014782BB-8A42-2B41-9717-BD24FFC98A7D}" type="pres">
      <dgm:prSet presAssocID="{8716C934-E405-FA43-BA59-ADB6F76D9CAA}" presName="composite3" presStyleCnt="0"/>
      <dgm:spPr/>
    </dgm:pt>
    <dgm:pt modelId="{2C24C93F-05E8-7948-9A0F-DA46B8802F97}" type="pres">
      <dgm:prSet presAssocID="{8716C934-E405-FA43-BA59-ADB6F76D9CAA}" presName="background3" presStyleLbl="node3" presStyleIdx="4" presStyleCnt="6"/>
      <dgm:spPr/>
    </dgm:pt>
    <dgm:pt modelId="{0E104878-051C-EB43-A228-34A6586B2334}" type="pres">
      <dgm:prSet presAssocID="{8716C934-E405-FA43-BA59-ADB6F76D9CAA}" presName="text3" presStyleLbl="fgAcc3" presStyleIdx="4" presStyleCnt="6">
        <dgm:presLayoutVars>
          <dgm:chPref val="3"/>
        </dgm:presLayoutVars>
      </dgm:prSet>
      <dgm:spPr/>
    </dgm:pt>
    <dgm:pt modelId="{BD7F4A8F-F5BA-0944-942E-AF24789C3D30}" type="pres">
      <dgm:prSet presAssocID="{8716C934-E405-FA43-BA59-ADB6F76D9CAA}" presName="hierChild4" presStyleCnt="0"/>
      <dgm:spPr/>
    </dgm:pt>
    <dgm:pt modelId="{D05FE370-D20C-674F-97C6-5D320B55CBFF}" type="pres">
      <dgm:prSet presAssocID="{E2960BFF-2579-F840-BABB-70300D9EF2D2}" presName="Name17" presStyleLbl="parChTrans1D3" presStyleIdx="5" presStyleCnt="6"/>
      <dgm:spPr/>
    </dgm:pt>
    <dgm:pt modelId="{44D83D45-585F-054E-9B00-B88A137B2390}" type="pres">
      <dgm:prSet presAssocID="{3919A580-ACFE-624E-A4AE-FB518010C81B}" presName="hierRoot3" presStyleCnt="0"/>
      <dgm:spPr/>
    </dgm:pt>
    <dgm:pt modelId="{FDB7DCF3-7E5C-2F47-8C0E-9A31B664A008}" type="pres">
      <dgm:prSet presAssocID="{3919A580-ACFE-624E-A4AE-FB518010C81B}" presName="composite3" presStyleCnt="0"/>
      <dgm:spPr/>
    </dgm:pt>
    <dgm:pt modelId="{0E3DC752-C42B-1145-8374-A2C204813BF3}" type="pres">
      <dgm:prSet presAssocID="{3919A580-ACFE-624E-A4AE-FB518010C81B}" presName="background3" presStyleLbl="node3" presStyleIdx="5" presStyleCnt="6"/>
      <dgm:spPr/>
    </dgm:pt>
    <dgm:pt modelId="{E32DDFA6-66BC-3E4B-9423-BDD4C1F066DE}" type="pres">
      <dgm:prSet presAssocID="{3919A580-ACFE-624E-A4AE-FB518010C81B}" presName="text3" presStyleLbl="fgAcc3" presStyleIdx="5" presStyleCnt="6">
        <dgm:presLayoutVars>
          <dgm:chPref val="3"/>
        </dgm:presLayoutVars>
      </dgm:prSet>
      <dgm:spPr/>
    </dgm:pt>
    <dgm:pt modelId="{8A01F719-217C-C94D-A9D0-534896A142FD}" type="pres">
      <dgm:prSet presAssocID="{3919A580-ACFE-624E-A4AE-FB518010C81B}" presName="hierChild4" presStyleCnt="0"/>
      <dgm:spPr/>
    </dgm:pt>
  </dgm:ptLst>
  <dgm:cxnLst>
    <dgm:cxn modelId="{F34A600D-91EF-4E4D-B4E3-5067463B30D6}" srcId="{D483162B-0534-5745-A85F-5B4BEA4ADB4D}" destId="{3919A580-ACFE-624E-A4AE-FB518010C81B}" srcOrd="2" destOrd="0" parTransId="{E2960BFF-2579-F840-BABB-70300D9EF2D2}" sibTransId="{53DF8AFF-B267-0A45-8F73-319D45574B7A}"/>
    <dgm:cxn modelId="{1CCA5317-B53A-DC4E-9C1E-51E2E149B6F2}" type="presOf" srcId="{09E12313-30C3-1543-837A-9B80DD1D3AD6}" destId="{0ADD5ADB-E707-8B46-B955-00E40E00B9A9}" srcOrd="0" destOrd="0" presId="urn:microsoft.com/office/officeart/2005/8/layout/hierarchy1"/>
    <dgm:cxn modelId="{A8F8DE21-3F8F-D94E-80FC-831F5734EC74}" type="presOf" srcId="{46F49E93-576F-F347-A359-C288F932F6A3}" destId="{68749C04-DC4C-A340-9BC8-83845B84C1AF}" srcOrd="0" destOrd="0" presId="urn:microsoft.com/office/officeart/2005/8/layout/hierarchy1"/>
    <dgm:cxn modelId="{462CA734-4789-A347-B8F5-7B985700EAF6}" type="presOf" srcId="{E2960BFF-2579-F840-BABB-70300D9EF2D2}" destId="{D05FE370-D20C-674F-97C6-5D320B55CBFF}"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B43FAA38-E3B0-0C4F-AF22-1041F32E76E8}" type="presOf" srcId="{E6CC531D-4BD4-044A-B52C-444A78BEB93D}" destId="{4401DED0-15DE-FC4E-964D-DEB149C84EF4}" srcOrd="0" destOrd="0" presId="urn:microsoft.com/office/officeart/2005/8/layout/hierarchy1"/>
    <dgm:cxn modelId="{3C3EC041-E0A0-FF4A-8861-EFC9CB372791}" srcId="{D483162B-0534-5745-A85F-5B4BEA4ADB4D}" destId="{09E12313-30C3-1543-837A-9B80DD1D3AD6}" srcOrd="0" destOrd="0" parTransId="{D3E69761-D772-1446-A566-68E1AFDA0997}" sibTransId="{75C401E4-884E-F844-BCE2-41C73522B401}"/>
    <dgm:cxn modelId="{8D16FB4C-218F-A545-93D2-17C5C3D71FD6}" type="presOf" srcId="{3919A580-ACFE-624E-A4AE-FB518010C81B}" destId="{E32DDFA6-66BC-3E4B-9423-BDD4C1F066DE}" srcOrd="0" destOrd="0" presId="urn:microsoft.com/office/officeart/2005/8/layout/hierarchy1"/>
    <dgm:cxn modelId="{48BF4356-6198-5445-9C1B-6DD75424D148}" srcId="{181069BE-96AC-844A-8037-D4A956D8C0B4}" destId="{3948E0D2-64ED-564D-9FE5-F8A1A83B10C5}" srcOrd="2" destOrd="0" parTransId="{456C82D3-9C53-9A45-B165-79818E4C63A0}" sibTransId="{4A8864A5-FC53-EE4A-B20A-BD1A6D0A6F12}"/>
    <dgm:cxn modelId="{3B42F668-73AC-B042-83F5-260B2F6EABCB}" srcId="{181069BE-96AC-844A-8037-D4A956D8C0B4}" destId="{98576A69-8CEA-5C44-B40B-35F534E1DAF4}" srcOrd="1" destOrd="0" parTransId="{C52398FE-F2F2-0341-8164-44108B2C76D2}" sibTransId="{35B339EC-BD23-894A-B4C2-F66212577A88}"/>
    <dgm:cxn modelId="{84944C6C-1668-CB42-BBFC-0DFEDCE39D1B}" type="presOf" srcId="{3948E0D2-64ED-564D-9FE5-F8A1A83B10C5}" destId="{756391F1-191D-CF40-95B2-EE1E1A7B243B}" srcOrd="0" destOrd="0" presId="urn:microsoft.com/office/officeart/2005/8/layout/hierarchy1"/>
    <dgm:cxn modelId="{EA100B89-E822-D74D-B533-9D5EDEE136F9}" type="presOf" srcId="{181069BE-96AC-844A-8037-D4A956D8C0B4}" destId="{90A68722-6E97-C043-A612-84E9ED72C157}" srcOrd="0" destOrd="0" presId="urn:microsoft.com/office/officeart/2005/8/layout/hierarchy1"/>
    <dgm:cxn modelId="{AECEFD8A-6182-5D4E-814F-D0FD68023FBF}" type="presOf" srcId="{D3E69761-D772-1446-A566-68E1AFDA0997}" destId="{17C3E05E-5B0A-AA4B-A85F-29E49C6F6514}"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9EC54E8F-EF9F-E944-86A0-BC1A7055BDA2}" type="presOf" srcId="{AD64F8CB-49E4-B54C-BD5B-FEDDD61D3458}" destId="{0D9D6B7D-6B9D-6547-9A44-861F9D0A9CA2}" srcOrd="0" destOrd="0" presId="urn:microsoft.com/office/officeart/2005/8/layout/hierarchy1"/>
    <dgm:cxn modelId="{394B6390-B2BE-DC45-BCF1-100E89FC2DC9}" type="presOf" srcId="{E96061C5-138E-D14F-8A0F-1AE25B5389AC}" destId="{39BEE31F-B39A-A44B-83A2-C72982AF2DBD}" srcOrd="0" destOrd="0" presId="urn:microsoft.com/office/officeart/2005/8/layout/hierarchy1"/>
    <dgm:cxn modelId="{14A8979D-3710-014C-B439-BB1657811D6D}" type="presOf" srcId="{CCF30F1B-C9BA-9246-B848-8D5278D07FE4}" destId="{057DF316-C0B1-1D48-8EAB-D706CEBE4DC0}"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EAA12A5-3A80-5F4F-8786-F77872BB42B3}" type="presOf" srcId="{D483162B-0534-5745-A85F-5B4BEA4ADB4D}" destId="{63BEC667-F65D-CA48-ADA1-B74A6F9FDAB2}" srcOrd="0" destOrd="0" presId="urn:microsoft.com/office/officeart/2005/8/layout/hierarchy1"/>
    <dgm:cxn modelId="{2C520EBC-DEAD-7A46-BEFB-757D6F62DD8E}" type="presOf" srcId="{98576A69-8CEA-5C44-B40B-35F534E1DAF4}" destId="{3AB9F24E-956B-2B49-843C-5714823EE6D5}"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6FC04AD6-99DC-4445-99DF-002D5BD3B992}" srcId="{D483162B-0534-5745-A85F-5B4BEA4ADB4D}" destId="{8716C934-E405-FA43-BA59-ADB6F76D9CAA}" srcOrd="1" destOrd="0" parTransId="{E6CC531D-4BD4-044A-B52C-444A78BEB93D}" sibTransId="{2ADEF519-651F-9D44-B174-1EB56D70EA29}"/>
    <dgm:cxn modelId="{7A8B10DD-D428-2946-AE7A-C5BC56DDA00E}" type="presOf" srcId="{25C9BFE8-4C97-0C49-9C98-736D155152F5}" destId="{3BED80A8-E21B-3E44-8687-C4CFCD80C052}" srcOrd="0" destOrd="0" presId="urn:microsoft.com/office/officeart/2005/8/layout/hierarchy1"/>
    <dgm:cxn modelId="{883EE9E3-C6AD-EA47-859B-52D74AB960FA}" type="presOf" srcId="{92DD3262-7488-284E-875D-E33A00EC4C0F}" destId="{0D8D660C-3378-B14B-9B31-82B9C50AD8F0}" srcOrd="0" destOrd="0" presId="urn:microsoft.com/office/officeart/2005/8/layout/hierarchy1"/>
    <dgm:cxn modelId="{3D397DEF-C5A1-AC43-9A91-F41E14A5CD94}" type="presOf" srcId="{456C82D3-9C53-9A45-B165-79818E4C63A0}" destId="{1430F339-DCB7-2042-98AE-31014A3BC650}" srcOrd="0" destOrd="0" presId="urn:microsoft.com/office/officeart/2005/8/layout/hierarchy1"/>
    <dgm:cxn modelId="{9B303BFD-4E08-0941-999A-FC834A4C28C0}" type="presOf" srcId="{C52398FE-F2F2-0341-8164-44108B2C76D2}" destId="{D0C5EA85-C318-A246-8381-2960F049ADFC}" srcOrd="0" destOrd="0" presId="urn:microsoft.com/office/officeart/2005/8/layout/hierarchy1"/>
    <dgm:cxn modelId="{81A9ACFD-AAC8-4741-9CD2-0CE3F1FC721B}" type="presOf" srcId="{8716C934-E405-FA43-BA59-ADB6F76D9CAA}" destId="{0E104878-051C-EB43-A228-34A6586B2334}" srcOrd="0" destOrd="0" presId="urn:microsoft.com/office/officeart/2005/8/layout/hierarchy1"/>
    <dgm:cxn modelId="{45682982-2D36-9A44-9263-90FC32044242}" type="presParOf" srcId="{3BED80A8-E21B-3E44-8687-C4CFCD80C052}" destId="{5BFD6F66-1537-3543-B0E4-E68838791F54}" srcOrd="0" destOrd="0" presId="urn:microsoft.com/office/officeart/2005/8/layout/hierarchy1"/>
    <dgm:cxn modelId="{5378AFFF-FAAA-B247-B44B-FB62692F7423}" type="presParOf" srcId="{5BFD6F66-1537-3543-B0E4-E68838791F54}" destId="{E492662A-4965-3343-B68D-A54759249F2A}" srcOrd="0" destOrd="0" presId="urn:microsoft.com/office/officeart/2005/8/layout/hierarchy1"/>
    <dgm:cxn modelId="{09243AF6-F4B6-294B-AD7A-0ECAAF7CC903}" type="presParOf" srcId="{E492662A-4965-3343-B68D-A54759249F2A}" destId="{ED36409D-30E5-F347-AB2C-0D3E932363CB}" srcOrd="0" destOrd="0" presId="urn:microsoft.com/office/officeart/2005/8/layout/hierarchy1"/>
    <dgm:cxn modelId="{F1438ACA-4362-5641-836D-76BF70FC9868}" type="presParOf" srcId="{E492662A-4965-3343-B68D-A54759249F2A}" destId="{057DF316-C0B1-1D48-8EAB-D706CEBE4DC0}" srcOrd="1" destOrd="0" presId="urn:microsoft.com/office/officeart/2005/8/layout/hierarchy1"/>
    <dgm:cxn modelId="{306F722C-C90D-8649-9A82-155D0CFFB6E6}" type="presParOf" srcId="{5BFD6F66-1537-3543-B0E4-E68838791F54}" destId="{899956D4-FB53-2E4F-943A-4839CAB131BB}" srcOrd="1" destOrd="0" presId="urn:microsoft.com/office/officeart/2005/8/layout/hierarchy1"/>
    <dgm:cxn modelId="{787C7D75-2D9B-2A4B-8096-5055D82978E5}" type="presParOf" srcId="{899956D4-FB53-2E4F-943A-4839CAB131BB}" destId="{39BEE31F-B39A-A44B-83A2-C72982AF2DBD}" srcOrd="0" destOrd="0" presId="urn:microsoft.com/office/officeart/2005/8/layout/hierarchy1"/>
    <dgm:cxn modelId="{88EA7CE9-E847-7445-9FAD-48D0B113CC16}" type="presParOf" srcId="{899956D4-FB53-2E4F-943A-4839CAB131BB}" destId="{7EC0B20E-BFB8-F447-857E-ADA55B65E526}" srcOrd="1" destOrd="0" presId="urn:microsoft.com/office/officeart/2005/8/layout/hierarchy1"/>
    <dgm:cxn modelId="{BB75F788-A0E5-C04D-A92D-EE9455CE3486}" type="presParOf" srcId="{7EC0B20E-BFB8-F447-857E-ADA55B65E526}" destId="{05B84C4B-91D2-5F43-B977-9528E75C27FC}" srcOrd="0" destOrd="0" presId="urn:microsoft.com/office/officeart/2005/8/layout/hierarchy1"/>
    <dgm:cxn modelId="{8DA26F78-59A2-F24A-8E98-9F028671CA86}" type="presParOf" srcId="{05B84C4B-91D2-5F43-B977-9528E75C27FC}" destId="{567EBA37-2216-FA47-93E6-F760B60E3731}" srcOrd="0" destOrd="0" presId="urn:microsoft.com/office/officeart/2005/8/layout/hierarchy1"/>
    <dgm:cxn modelId="{88C438F4-70AC-F44F-AED9-B9164152A19F}" type="presParOf" srcId="{05B84C4B-91D2-5F43-B977-9528E75C27FC}" destId="{90A68722-6E97-C043-A612-84E9ED72C157}" srcOrd="1" destOrd="0" presId="urn:microsoft.com/office/officeart/2005/8/layout/hierarchy1"/>
    <dgm:cxn modelId="{A0F38DDD-AE9C-FC43-A8B5-96C305A70568}" type="presParOf" srcId="{7EC0B20E-BFB8-F447-857E-ADA55B65E526}" destId="{19EC04BF-540F-814B-97B5-5666888C8AF1}" srcOrd="1" destOrd="0" presId="urn:microsoft.com/office/officeart/2005/8/layout/hierarchy1"/>
    <dgm:cxn modelId="{8E3854ED-2A34-8345-AA8D-4F1E92B81110}" type="presParOf" srcId="{19EC04BF-540F-814B-97B5-5666888C8AF1}" destId="{0D9D6B7D-6B9D-6547-9A44-861F9D0A9CA2}" srcOrd="0" destOrd="0" presId="urn:microsoft.com/office/officeart/2005/8/layout/hierarchy1"/>
    <dgm:cxn modelId="{EDC7E9E3-53D4-3741-ACE9-54252E94E73B}" type="presParOf" srcId="{19EC04BF-540F-814B-97B5-5666888C8AF1}" destId="{11B2ACBE-693D-8648-A0CE-66F162C032FA}" srcOrd="1" destOrd="0" presId="urn:microsoft.com/office/officeart/2005/8/layout/hierarchy1"/>
    <dgm:cxn modelId="{4F3132AB-DD14-7446-9C53-41D41022989C}" type="presParOf" srcId="{11B2ACBE-693D-8648-A0CE-66F162C032FA}" destId="{B2ED3CCE-AD26-1741-9812-B455AAC29E80}" srcOrd="0" destOrd="0" presId="urn:microsoft.com/office/officeart/2005/8/layout/hierarchy1"/>
    <dgm:cxn modelId="{2DCB44DC-E130-784A-9E80-43A5D6C75A92}" type="presParOf" srcId="{B2ED3CCE-AD26-1741-9812-B455AAC29E80}" destId="{E9452FB2-FC83-AE47-8D68-DF1D17BDE7F5}" srcOrd="0" destOrd="0" presId="urn:microsoft.com/office/officeart/2005/8/layout/hierarchy1"/>
    <dgm:cxn modelId="{56B2FD71-DD27-9D42-911F-5903A2C31E0F}" type="presParOf" srcId="{B2ED3CCE-AD26-1741-9812-B455AAC29E80}" destId="{0D8D660C-3378-B14B-9B31-82B9C50AD8F0}" srcOrd="1" destOrd="0" presId="urn:microsoft.com/office/officeart/2005/8/layout/hierarchy1"/>
    <dgm:cxn modelId="{996C540A-7ED0-0E44-A253-BA860BD56595}" type="presParOf" srcId="{11B2ACBE-693D-8648-A0CE-66F162C032FA}" destId="{2C050602-D111-8546-9BD9-523D964AAD8A}" srcOrd="1" destOrd="0" presId="urn:microsoft.com/office/officeart/2005/8/layout/hierarchy1"/>
    <dgm:cxn modelId="{CD047339-E702-9A4A-ADBB-93A9B34DF7AB}" type="presParOf" srcId="{19EC04BF-540F-814B-97B5-5666888C8AF1}" destId="{D0C5EA85-C318-A246-8381-2960F049ADFC}" srcOrd="2" destOrd="0" presId="urn:microsoft.com/office/officeart/2005/8/layout/hierarchy1"/>
    <dgm:cxn modelId="{0E306E83-DE92-554B-B746-AC2CD668BEF7}" type="presParOf" srcId="{19EC04BF-540F-814B-97B5-5666888C8AF1}" destId="{E3E38534-41DB-E843-A97E-926DF2D5AE0C}" srcOrd="3" destOrd="0" presId="urn:microsoft.com/office/officeart/2005/8/layout/hierarchy1"/>
    <dgm:cxn modelId="{C344E037-B8A7-8747-800D-F0167280FD71}" type="presParOf" srcId="{E3E38534-41DB-E843-A97E-926DF2D5AE0C}" destId="{56A47748-C473-B844-BD12-1D95BAEE1699}" srcOrd="0" destOrd="0" presId="urn:microsoft.com/office/officeart/2005/8/layout/hierarchy1"/>
    <dgm:cxn modelId="{FBCAF0B7-5738-874E-908C-DE86AF9F1629}" type="presParOf" srcId="{56A47748-C473-B844-BD12-1D95BAEE1699}" destId="{32B2FE70-1065-824E-87E9-E775CA5CAF66}" srcOrd="0" destOrd="0" presId="urn:microsoft.com/office/officeart/2005/8/layout/hierarchy1"/>
    <dgm:cxn modelId="{D4017661-34D2-1942-8B67-CBF1EF553F4F}" type="presParOf" srcId="{56A47748-C473-B844-BD12-1D95BAEE1699}" destId="{3AB9F24E-956B-2B49-843C-5714823EE6D5}" srcOrd="1" destOrd="0" presId="urn:microsoft.com/office/officeart/2005/8/layout/hierarchy1"/>
    <dgm:cxn modelId="{891FBCC4-1419-4442-905F-FE7B211DC7F0}" type="presParOf" srcId="{E3E38534-41DB-E843-A97E-926DF2D5AE0C}" destId="{16CFD4ED-AFFB-6541-9E03-0390813252C7}" srcOrd="1" destOrd="0" presId="urn:microsoft.com/office/officeart/2005/8/layout/hierarchy1"/>
    <dgm:cxn modelId="{A9BDA1E7-31A2-CE4B-9717-9F1A28066026}" type="presParOf" srcId="{19EC04BF-540F-814B-97B5-5666888C8AF1}" destId="{1430F339-DCB7-2042-98AE-31014A3BC650}" srcOrd="4" destOrd="0" presId="urn:microsoft.com/office/officeart/2005/8/layout/hierarchy1"/>
    <dgm:cxn modelId="{527CD5CB-32F7-DB4F-8D02-6748CB83C80D}" type="presParOf" srcId="{19EC04BF-540F-814B-97B5-5666888C8AF1}" destId="{C8AA949C-0CBC-F649-B0C1-C841DAFF7372}" srcOrd="5" destOrd="0" presId="urn:microsoft.com/office/officeart/2005/8/layout/hierarchy1"/>
    <dgm:cxn modelId="{B605C2CF-B236-704F-ADCF-653615A3EB81}" type="presParOf" srcId="{C8AA949C-0CBC-F649-B0C1-C841DAFF7372}" destId="{71436796-8728-444F-A914-562A083E479E}" srcOrd="0" destOrd="0" presId="urn:microsoft.com/office/officeart/2005/8/layout/hierarchy1"/>
    <dgm:cxn modelId="{204209BE-947F-CA42-9035-BF060AD94BC2}" type="presParOf" srcId="{71436796-8728-444F-A914-562A083E479E}" destId="{F481419C-FC68-6542-AC29-754AA9D1AC15}" srcOrd="0" destOrd="0" presId="urn:microsoft.com/office/officeart/2005/8/layout/hierarchy1"/>
    <dgm:cxn modelId="{887292FB-9FB3-C542-8393-AC499B45A878}" type="presParOf" srcId="{71436796-8728-444F-A914-562A083E479E}" destId="{756391F1-191D-CF40-95B2-EE1E1A7B243B}" srcOrd="1" destOrd="0" presId="urn:microsoft.com/office/officeart/2005/8/layout/hierarchy1"/>
    <dgm:cxn modelId="{393F14A0-CCF4-544D-ADA7-5C31EAECCDBA}" type="presParOf" srcId="{C8AA949C-0CBC-F649-B0C1-C841DAFF7372}" destId="{02B4BC46-5EAB-6643-8B35-93EE7CF55066}" srcOrd="1" destOrd="0" presId="urn:microsoft.com/office/officeart/2005/8/layout/hierarchy1"/>
    <dgm:cxn modelId="{C377E4CB-5A35-9945-96C3-D6F5EB922581}" type="presParOf" srcId="{899956D4-FB53-2E4F-943A-4839CAB131BB}" destId="{68749C04-DC4C-A340-9BC8-83845B84C1AF}" srcOrd="2" destOrd="0" presId="urn:microsoft.com/office/officeart/2005/8/layout/hierarchy1"/>
    <dgm:cxn modelId="{D21251B2-694B-9041-BD66-B6348D81D0FF}" type="presParOf" srcId="{899956D4-FB53-2E4F-943A-4839CAB131BB}" destId="{F514B54F-84BC-F943-A476-D08B83C83019}" srcOrd="3" destOrd="0" presId="urn:microsoft.com/office/officeart/2005/8/layout/hierarchy1"/>
    <dgm:cxn modelId="{1312324E-7630-7944-9107-279A5FE38469}" type="presParOf" srcId="{F514B54F-84BC-F943-A476-D08B83C83019}" destId="{95FFF687-6C3F-4D4F-857B-C63ED110B0E2}" srcOrd="0" destOrd="0" presId="urn:microsoft.com/office/officeart/2005/8/layout/hierarchy1"/>
    <dgm:cxn modelId="{2B928466-89DF-3747-9C49-F5B67DC92792}" type="presParOf" srcId="{95FFF687-6C3F-4D4F-857B-C63ED110B0E2}" destId="{0EA5F4EE-CBC8-9C42-8DCF-B7B17869193F}" srcOrd="0" destOrd="0" presId="urn:microsoft.com/office/officeart/2005/8/layout/hierarchy1"/>
    <dgm:cxn modelId="{1527F853-87F8-AB4C-8FB4-AABDA4B06BE8}" type="presParOf" srcId="{95FFF687-6C3F-4D4F-857B-C63ED110B0E2}" destId="{63BEC667-F65D-CA48-ADA1-B74A6F9FDAB2}" srcOrd="1" destOrd="0" presId="urn:microsoft.com/office/officeart/2005/8/layout/hierarchy1"/>
    <dgm:cxn modelId="{ED8412B1-674F-7345-B5EB-B5DD04F2A0E1}" type="presParOf" srcId="{F514B54F-84BC-F943-A476-D08B83C83019}" destId="{FAD2C934-CCB7-0C49-940D-15A71A564451}" srcOrd="1" destOrd="0" presId="urn:microsoft.com/office/officeart/2005/8/layout/hierarchy1"/>
    <dgm:cxn modelId="{D4EE8FD3-2F2E-AA46-8300-AD9FA9898BAC}" type="presParOf" srcId="{FAD2C934-CCB7-0C49-940D-15A71A564451}" destId="{17C3E05E-5B0A-AA4B-A85F-29E49C6F6514}" srcOrd="0" destOrd="0" presId="urn:microsoft.com/office/officeart/2005/8/layout/hierarchy1"/>
    <dgm:cxn modelId="{108F4359-5B8C-6E40-9D29-2827A7B049B1}" type="presParOf" srcId="{FAD2C934-CCB7-0C49-940D-15A71A564451}" destId="{C35239E0-C20C-454E-8D9C-8DEF63BF5D0E}" srcOrd="1" destOrd="0" presId="urn:microsoft.com/office/officeart/2005/8/layout/hierarchy1"/>
    <dgm:cxn modelId="{2DC0AD61-3213-8F4D-B29F-850C2024DC71}" type="presParOf" srcId="{C35239E0-C20C-454E-8D9C-8DEF63BF5D0E}" destId="{0C6ED1C1-57F3-DF4C-8988-D3E7F2B08A38}" srcOrd="0" destOrd="0" presId="urn:microsoft.com/office/officeart/2005/8/layout/hierarchy1"/>
    <dgm:cxn modelId="{B13CC487-94AC-FA4B-99CA-6413B334067A}" type="presParOf" srcId="{0C6ED1C1-57F3-DF4C-8988-D3E7F2B08A38}" destId="{4E3DDE40-E97E-6146-B47F-41AF1EBA0767}" srcOrd="0" destOrd="0" presId="urn:microsoft.com/office/officeart/2005/8/layout/hierarchy1"/>
    <dgm:cxn modelId="{206CAA92-6F85-184C-B5D5-0C5D8785849F}" type="presParOf" srcId="{0C6ED1C1-57F3-DF4C-8988-D3E7F2B08A38}" destId="{0ADD5ADB-E707-8B46-B955-00E40E00B9A9}" srcOrd="1" destOrd="0" presId="urn:microsoft.com/office/officeart/2005/8/layout/hierarchy1"/>
    <dgm:cxn modelId="{10130C1A-33F6-1546-AA11-993E40BF68E1}" type="presParOf" srcId="{C35239E0-C20C-454E-8D9C-8DEF63BF5D0E}" destId="{02AB960C-05C3-B147-9ED4-717EB594CED1}" srcOrd="1" destOrd="0" presId="urn:microsoft.com/office/officeart/2005/8/layout/hierarchy1"/>
    <dgm:cxn modelId="{0416669C-4CE3-E443-8565-63DF9BF03C67}" type="presParOf" srcId="{FAD2C934-CCB7-0C49-940D-15A71A564451}" destId="{4401DED0-15DE-FC4E-964D-DEB149C84EF4}" srcOrd="2" destOrd="0" presId="urn:microsoft.com/office/officeart/2005/8/layout/hierarchy1"/>
    <dgm:cxn modelId="{9D248D2B-D36C-6D41-8D11-4F9D8C5EEFAF}" type="presParOf" srcId="{FAD2C934-CCB7-0C49-940D-15A71A564451}" destId="{17D521D1-E6F4-AF47-ACB3-10052E15B0BA}" srcOrd="3" destOrd="0" presId="urn:microsoft.com/office/officeart/2005/8/layout/hierarchy1"/>
    <dgm:cxn modelId="{7622DA26-5BB6-0A4E-A197-3D15A7E45EC2}" type="presParOf" srcId="{17D521D1-E6F4-AF47-ACB3-10052E15B0BA}" destId="{014782BB-8A42-2B41-9717-BD24FFC98A7D}" srcOrd="0" destOrd="0" presId="urn:microsoft.com/office/officeart/2005/8/layout/hierarchy1"/>
    <dgm:cxn modelId="{F647148B-265A-3C4F-A19B-07CC29035681}" type="presParOf" srcId="{014782BB-8A42-2B41-9717-BD24FFC98A7D}" destId="{2C24C93F-05E8-7948-9A0F-DA46B8802F97}" srcOrd="0" destOrd="0" presId="urn:microsoft.com/office/officeart/2005/8/layout/hierarchy1"/>
    <dgm:cxn modelId="{E04A6614-77DD-C94F-BF73-FD38B31B132B}" type="presParOf" srcId="{014782BB-8A42-2B41-9717-BD24FFC98A7D}" destId="{0E104878-051C-EB43-A228-34A6586B2334}" srcOrd="1" destOrd="0" presId="urn:microsoft.com/office/officeart/2005/8/layout/hierarchy1"/>
    <dgm:cxn modelId="{D9ED588F-DB3A-9C48-9FF0-40260EFF178A}" type="presParOf" srcId="{17D521D1-E6F4-AF47-ACB3-10052E15B0BA}" destId="{BD7F4A8F-F5BA-0944-942E-AF24789C3D30}" srcOrd="1" destOrd="0" presId="urn:microsoft.com/office/officeart/2005/8/layout/hierarchy1"/>
    <dgm:cxn modelId="{23BB7FED-5875-EC45-BDF1-C95FB65199FC}" type="presParOf" srcId="{FAD2C934-CCB7-0C49-940D-15A71A564451}" destId="{D05FE370-D20C-674F-97C6-5D320B55CBFF}" srcOrd="4" destOrd="0" presId="urn:microsoft.com/office/officeart/2005/8/layout/hierarchy1"/>
    <dgm:cxn modelId="{0190DDFA-1228-E34A-95ED-054856FDFBF3}" type="presParOf" srcId="{FAD2C934-CCB7-0C49-940D-15A71A564451}" destId="{44D83D45-585F-054E-9B00-B88A137B2390}" srcOrd="5" destOrd="0" presId="urn:microsoft.com/office/officeart/2005/8/layout/hierarchy1"/>
    <dgm:cxn modelId="{98299973-168A-834F-AD9A-3D8824957EFE}" type="presParOf" srcId="{44D83D45-585F-054E-9B00-B88A137B2390}" destId="{FDB7DCF3-7E5C-2F47-8C0E-9A31B664A008}" srcOrd="0" destOrd="0" presId="urn:microsoft.com/office/officeart/2005/8/layout/hierarchy1"/>
    <dgm:cxn modelId="{8037004F-5F89-4D42-9AF6-2AE2492E88FC}" type="presParOf" srcId="{FDB7DCF3-7E5C-2F47-8C0E-9A31B664A008}" destId="{0E3DC752-C42B-1145-8374-A2C204813BF3}" srcOrd="0" destOrd="0" presId="urn:microsoft.com/office/officeart/2005/8/layout/hierarchy1"/>
    <dgm:cxn modelId="{BF8EE628-9EC5-EF40-B908-7344CD0B86CC}" type="presParOf" srcId="{FDB7DCF3-7E5C-2F47-8C0E-9A31B664A008}" destId="{E32DDFA6-66BC-3E4B-9423-BDD4C1F066DE}" srcOrd="1" destOrd="0" presId="urn:microsoft.com/office/officeart/2005/8/layout/hierarchy1"/>
    <dgm:cxn modelId="{4C823629-8CFE-B44C-B47F-B5496F339AC7}" type="presParOf" srcId="{44D83D45-585F-054E-9B00-B88A137B2390}" destId="{8A01F719-217C-C94D-A9D0-534896A142F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4" qsCatId="simple" csTypeId="urn:microsoft.com/office/officeart/2005/8/colors/accent6_2" csCatId="accent6" phldr="1"/>
      <dgm:spPr/>
      <dgm:t>
        <a:bodyPr/>
        <a:lstStyle/>
        <a:p>
          <a:endParaRPr lang="en-US"/>
        </a:p>
      </dgm:t>
    </dgm:pt>
    <mc:AlternateContent xmlns:mc="http://schemas.openxmlformats.org/markup-compatibility/2006" xmlns:a14="http://schemas.microsoft.com/office/drawing/2010/main">
      <mc:Choice Requires="a14">
        <dgm:pt modelId="{CCF30F1B-C9BA-9246-B848-8D5278D07FE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rPr>
                <a:t>0</a:t>
              </a:r>
              <a:endParaRPr lang="en-US" dirty="0">
                <a:latin typeface="Source Sans Pro" panose="020B0503030403020204" pitchFamily="34" charset="0"/>
                <a:ea typeface="Source Sans Pro" panose="020B0503030403020204" pitchFamily="34" charset="0"/>
              </a:endParaRPr>
            </a:p>
          </dgm:t>
        </dgm:pt>
      </mc:Choice>
      <mc:Fallback xmlns="">
        <dgm:pt modelId="{CCF30F1B-C9BA-9246-B848-8D5278D07FE4}">
          <dgm:prSet phldrT="[Text]"/>
          <dgm:spPr/>
          <dgm:t>
            <a:bodyPr/>
            <a:lstStyle/>
            <a:p>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rPr>
                <a:t>0</a:t>
              </a:r>
              <a:endParaRPr lang="en-US" dirty="0">
                <a:latin typeface="Source Sans Pro" panose="020B0503030403020204" pitchFamily="34" charset="0"/>
                <a:ea typeface="Source Sans Pro" panose="020B0503030403020204" pitchFamily="34" charset="0"/>
              </a:endParaRPr>
            </a:p>
          </dgm:t>
        </dgm:pt>
      </mc:Fallback>
    </mc:AlternateContent>
    <dgm:pt modelId="{63A3DDE9-7625-134C-8D7E-812AC5118DC8}" type="par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C871D9CE-1AD6-2F47-97B1-3664EF081114}" type="sib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181069BE-96AC-844A-8037-D4A956D8C0B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rPr>
                <a:t>1</a:t>
              </a:r>
              <a:endParaRPr lang="en-US" dirty="0">
                <a:latin typeface="Source Sans Pro" panose="020B0503030403020204" pitchFamily="34" charset="0"/>
                <a:ea typeface="Source Sans Pro" panose="020B0503030403020204" pitchFamily="34" charset="0"/>
              </a:endParaRPr>
            </a:p>
          </dgm:t>
        </dgm:pt>
      </mc:Choice>
      <mc:Fallback xmlns="">
        <dgm:pt modelId="{181069BE-96AC-844A-8037-D4A956D8C0B4}">
          <dgm:prSet phldrT="[Text]"/>
          <dgm:spPr/>
          <dgm:t>
            <a:bodyPr/>
            <a:lstStyle/>
            <a:p>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rPr>
                <a:t>1</a:t>
              </a:r>
              <a:endParaRPr lang="en-US" dirty="0">
                <a:latin typeface="Source Sans Pro" panose="020B0503030403020204" pitchFamily="34" charset="0"/>
                <a:ea typeface="Source Sans Pro" panose="020B0503030403020204" pitchFamily="34" charset="0"/>
              </a:endParaRPr>
            </a:p>
          </dgm:t>
        </dgm:pt>
      </mc:Fallback>
    </mc:AlternateContent>
    <dgm:pt modelId="{E96061C5-138E-D14F-8A0F-1AE25B5389AC}" type="par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7CFAD789-24D0-EC4B-AEA1-B909E4E0BABC}" type="sib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92DD3262-7488-284E-875D-E33A00EC4C0F}">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1_1</a:t>
              </a:r>
              <a:endParaRPr lang="en-US">
                <a:latin typeface="Source Sans Pro" panose="020B0503030403020204" pitchFamily="34" charset="0"/>
                <a:ea typeface="Source Sans Pro" panose="020B0503030403020204" pitchFamily="34" charset="0"/>
              </a:endParaRPr>
            </a:p>
          </dgm:t>
        </dgm:pt>
      </mc:Choice>
      <mc:Fallback xmlns="">
        <dgm:pt modelId="{92DD3262-7488-284E-875D-E33A00EC4C0F}">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1_1</a:t>
              </a:r>
              <a:endParaRPr lang="en-US">
                <a:latin typeface="Source Sans Pro" panose="020B0503030403020204" pitchFamily="34" charset="0"/>
                <a:ea typeface="Source Sans Pro" panose="020B0503030403020204" pitchFamily="34" charset="0"/>
              </a:endParaRPr>
            </a:p>
          </dgm:t>
        </dgm:pt>
      </mc:Fallback>
    </mc:AlternateContent>
    <dgm:pt modelId="{AD64F8CB-49E4-B54C-BD5B-FEDDD61D3458}" type="par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AFD92456-F8AA-9542-B94B-8399E5512109}" type="sib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98576A69-8CEA-5C44-B40B-35F534E1DAF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1_2</a:t>
              </a:r>
              <a:endParaRPr lang="en-US">
                <a:latin typeface="Source Sans Pro" panose="020B0503030403020204" pitchFamily="34" charset="0"/>
                <a:ea typeface="Source Sans Pro" panose="020B0503030403020204" pitchFamily="34" charset="0"/>
              </a:endParaRPr>
            </a:p>
          </dgm:t>
        </dgm:pt>
      </mc:Choice>
      <mc:Fallback xmlns="">
        <dgm:pt modelId="{98576A69-8CEA-5C44-B40B-35F534E1DAF4}">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1_2</a:t>
              </a:r>
              <a:endParaRPr lang="en-US">
                <a:latin typeface="Source Sans Pro" panose="020B0503030403020204" pitchFamily="34" charset="0"/>
                <a:ea typeface="Source Sans Pro" panose="020B0503030403020204" pitchFamily="34" charset="0"/>
              </a:endParaRPr>
            </a:p>
          </dgm:t>
        </dgm:pt>
      </mc:Fallback>
    </mc:AlternateContent>
    <dgm:pt modelId="{C52398FE-F2F2-0341-8164-44108B2C76D2}" type="par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35B339EC-BD23-894A-B4C2-F66212577A88}" type="sib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D483162B-0534-5745-A85F-5B4BEA4ADB4D}">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2</a:t>
              </a:r>
              <a:endParaRPr lang="en-US">
                <a:latin typeface="Source Sans Pro" panose="020B0503030403020204" pitchFamily="34" charset="0"/>
                <a:ea typeface="Source Sans Pro" panose="020B0503030403020204" pitchFamily="34" charset="0"/>
              </a:endParaRPr>
            </a:p>
          </dgm:t>
        </dgm:pt>
      </mc:Choice>
      <mc:Fallback xmlns="">
        <dgm:pt modelId="{D483162B-0534-5745-A85F-5B4BEA4ADB4D}">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2</a:t>
              </a:r>
              <a:endParaRPr lang="en-US">
                <a:latin typeface="Source Sans Pro" panose="020B0503030403020204" pitchFamily="34" charset="0"/>
                <a:ea typeface="Source Sans Pro" panose="020B0503030403020204" pitchFamily="34" charset="0"/>
              </a:endParaRPr>
            </a:p>
          </dgm:t>
        </dgm:pt>
      </mc:Fallback>
    </mc:AlternateContent>
    <dgm:pt modelId="{46F49E93-576F-F347-A359-C288F932F6A3}" type="par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57243251-B4D4-9B4C-A1E0-307FAFB2517D}" type="sib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09E12313-30C3-1543-837A-9B80DD1D3AD6}">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2_1</a:t>
              </a:r>
              <a:endParaRPr lang="en-US">
                <a:latin typeface="Source Sans Pro" panose="020B0503030403020204" pitchFamily="34" charset="0"/>
                <a:ea typeface="Source Sans Pro" panose="020B0503030403020204" pitchFamily="34" charset="0"/>
              </a:endParaRPr>
            </a:p>
          </dgm:t>
        </dgm:pt>
      </mc:Choice>
      <mc:Fallback xmlns="">
        <dgm:pt modelId="{09E12313-30C3-1543-837A-9B80DD1D3AD6}">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2_1</a:t>
              </a:r>
              <a:endParaRPr lang="en-US">
                <a:latin typeface="Source Sans Pro" panose="020B0503030403020204" pitchFamily="34" charset="0"/>
                <a:ea typeface="Source Sans Pro" panose="020B0503030403020204" pitchFamily="34" charset="0"/>
              </a:endParaRPr>
            </a:p>
          </dgm:t>
        </dgm:pt>
      </mc:Fallback>
    </mc:AlternateContent>
    <dgm:pt modelId="{D3E69761-D772-1446-A566-68E1AFDA0997}" type="par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75C401E4-884E-F844-BCE2-41C73522B401}" type="sib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8716C934-E405-FA43-BA59-ADB6F76D9CAA}">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2_2</a:t>
              </a:r>
              <a:endParaRPr lang="en-US">
                <a:latin typeface="Source Sans Pro" panose="020B0503030403020204" pitchFamily="34" charset="0"/>
                <a:ea typeface="Source Sans Pro" panose="020B0503030403020204" pitchFamily="34" charset="0"/>
              </a:endParaRPr>
            </a:p>
          </dgm:t>
        </dgm:pt>
      </mc:Choice>
      <mc:Fallback xmlns="">
        <dgm:pt modelId="{8716C934-E405-FA43-BA59-ADB6F76D9CAA}">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2_2</a:t>
              </a:r>
              <a:endParaRPr lang="en-US">
                <a:latin typeface="Source Sans Pro" panose="020B0503030403020204" pitchFamily="34" charset="0"/>
                <a:ea typeface="Source Sans Pro" panose="020B0503030403020204" pitchFamily="34" charset="0"/>
              </a:endParaRPr>
            </a:p>
          </dgm:t>
        </dgm:pt>
      </mc:Fallback>
    </mc:AlternateContent>
    <dgm:pt modelId="{E6CC531D-4BD4-044A-B52C-444A78BEB93D}" type="par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2ADEF519-651F-9D44-B174-1EB56D70EA29}" type="sib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C6FC9ACA-1617-0445-8A89-2A04BD6B5E9D}" type="pres">
      <dgm:prSet presAssocID="{25C9BFE8-4C97-0C49-9C98-736D155152F5}" presName="hierChild1" presStyleCnt="0">
        <dgm:presLayoutVars>
          <dgm:chPref val="1"/>
          <dgm:dir/>
          <dgm:animOne val="branch"/>
          <dgm:animLvl val="lvl"/>
          <dgm:resizeHandles/>
        </dgm:presLayoutVars>
      </dgm:prSet>
      <dgm:spPr/>
    </dgm:pt>
    <dgm:pt modelId="{C0ADBCA2-56B9-6441-95F0-D6C435EA2E16}" type="pres">
      <dgm:prSet presAssocID="{CCF30F1B-C9BA-9246-B848-8D5278D07FE4}" presName="hierRoot1" presStyleCnt="0"/>
      <dgm:spPr/>
    </dgm:pt>
    <dgm:pt modelId="{FDFB5135-86A8-DE47-A745-F15FA9AC30E3}" type="pres">
      <dgm:prSet presAssocID="{CCF30F1B-C9BA-9246-B848-8D5278D07FE4}" presName="composite" presStyleCnt="0"/>
      <dgm:spPr/>
    </dgm:pt>
    <dgm:pt modelId="{6CA9A517-C01F-3248-8751-8477DDFB4209}" type="pres">
      <dgm:prSet presAssocID="{CCF30F1B-C9BA-9246-B848-8D5278D07FE4}" presName="background" presStyleLbl="node0" presStyleIdx="0" presStyleCnt="1"/>
      <dgm:spPr/>
    </dgm:pt>
    <dgm:pt modelId="{4E4A2414-E0B9-5E42-85D9-307D6968FF67}" type="pres">
      <dgm:prSet presAssocID="{CCF30F1B-C9BA-9246-B848-8D5278D07FE4}" presName="text" presStyleLbl="fgAcc0" presStyleIdx="0" presStyleCnt="1">
        <dgm:presLayoutVars>
          <dgm:chPref val="3"/>
        </dgm:presLayoutVars>
      </dgm:prSet>
      <dgm:spPr/>
    </dgm:pt>
    <dgm:pt modelId="{F7EC33AC-A813-A049-9617-4DEDEBB61706}" type="pres">
      <dgm:prSet presAssocID="{CCF30F1B-C9BA-9246-B848-8D5278D07FE4}" presName="hierChild2" presStyleCnt="0"/>
      <dgm:spPr/>
    </dgm:pt>
    <dgm:pt modelId="{9E678356-74E3-8C4F-9CFC-1212848F1058}" type="pres">
      <dgm:prSet presAssocID="{E96061C5-138E-D14F-8A0F-1AE25B5389AC}" presName="Name10" presStyleLbl="parChTrans1D2" presStyleIdx="0" presStyleCnt="2"/>
      <dgm:spPr/>
    </dgm:pt>
    <dgm:pt modelId="{3B7CC92C-7EEB-F64A-9726-2F0831D2DDBB}" type="pres">
      <dgm:prSet presAssocID="{181069BE-96AC-844A-8037-D4A956D8C0B4}" presName="hierRoot2" presStyleCnt="0"/>
      <dgm:spPr/>
    </dgm:pt>
    <dgm:pt modelId="{98974C23-09E0-0847-80B4-B26391484253}" type="pres">
      <dgm:prSet presAssocID="{181069BE-96AC-844A-8037-D4A956D8C0B4}" presName="composite2" presStyleCnt="0"/>
      <dgm:spPr/>
    </dgm:pt>
    <dgm:pt modelId="{3222FDC8-73CA-9248-9723-328AE2CAB2F7}" type="pres">
      <dgm:prSet presAssocID="{181069BE-96AC-844A-8037-D4A956D8C0B4}" presName="background2" presStyleLbl="node2" presStyleIdx="0" presStyleCnt="2"/>
      <dgm:spPr/>
    </dgm:pt>
    <dgm:pt modelId="{0E13C7C3-FD5C-A444-BCE9-2CB304871288}" type="pres">
      <dgm:prSet presAssocID="{181069BE-96AC-844A-8037-D4A956D8C0B4}" presName="text2" presStyleLbl="fgAcc2" presStyleIdx="0" presStyleCnt="2">
        <dgm:presLayoutVars>
          <dgm:chPref val="3"/>
        </dgm:presLayoutVars>
      </dgm:prSet>
      <dgm:spPr/>
    </dgm:pt>
    <dgm:pt modelId="{769AA5F2-0A6C-2748-9233-3BC66D22244B}" type="pres">
      <dgm:prSet presAssocID="{181069BE-96AC-844A-8037-D4A956D8C0B4}" presName="hierChild3" presStyleCnt="0"/>
      <dgm:spPr/>
    </dgm:pt>
    <dgm:pt modelId="{DF478481-3386-5748-90C7-748066599AD4}" type="pres">
      <dgm:prSet presAssocID="{AD64F8CB-49E4-B54C-BD5B-FEDDD61D3458}" presName="Name17" presStyleLbl="parChTrans1D3" presStyleIdx="0" presStyleCnt="4"/>
      <dgm:spPr/>
    </dgm:pt>
    <dgm:pt modelId="{A4B3EBB5-EEFE-1946-BD44-275CEFEE1F61}" type="pres">
      <dgm:prSet presAssocID="{92DD3262-7488-284E-875D-E33A00EC4C0F}" presName="hierRoot3" presStyleCnt="0"/>
      <dgm:spPr/>
    </dgm:pt>
    <dgm:pt modelId="{742F7DED-C7D0-C944-A159-7D80263CCE5B}" type="pres">
      <dgm:prSet presAssocID="{92DD3262-7488-284E-875D-E33A00EC4C0F}" presName="composite3" presStyleCnt="0"/>
      <dgm:spPr/>
    </dgm:pt>
    <dgm:pt modelId="{04FE181C-4C6A-2340-9FD6-D4AB180824D1}" type="pres">
      <dgm:prSet presAssocID="{92DD3262-7488-284E-875D-E33A00EC4C0F}" presName="background3" presStyleLbl="node3" presStyleIdx="0" presStyleCnt="4"/>
      <dgm:spPr/>
    </dgm:pt>
    <dgm:pt modelId="{5F7A4A2D-9326-264E-B9D2-AAE67380D26E}" type="pres">
      <dgm:prSet presAssocID="{92DD3262-7488-284E-875D-E33A00EC4C0F}" presName="text3" presStyleLbl="fgAcc3" presStyleIdx="0" presStyleCnt="4">
        <dgm:presLayoutVars>
          <dgm:chPref val="3"/>
        </dgm:presLayoutVars>
      </dgm:prSet>
      <dgm:spPr/>
    </dgm:pt>
    <dgm:pt modelId="{A761C153-818D-1A44-802A-D6C85276DB39}" type="pres">
      <dgm:prSet presAssocID="{92DD3262-7488-284E-875D-E33A00EC4C0F}" presName="hierChild4" presStyleCnt="0"/>
      <dgm:spPr/>
    </dgm:pt>
    <dgm:pt modelId="{9CAB8D2E-961E-0642-A84D-93AC9168EEFB}" type="pres">
      <dgm:prSet presAssocID="{C52398FE-F2F2-0341-8164-44108B2C76D2}" presName="Name17" presStyleLbl="parChTrans1D3" presStyleIdx="1" presStyleCnt="4"/>
      <dgm:spPr/>
    </dgm:pt>
    <dgm:pt modelId="{AF0CC32A-504C-0147-8486-D4C9C0DC6A23}" type="pres">
      <dgm:prSet presAssocID="{98576A69-8CEA-5C44-B40B-35F534E1DAF4}" presName="hierRoot3" presStyleCnt="0"/>
      <dgm:spPr/>
    </dgm:pt>
    <dgm:pt modelId="{587C218A-C18D-4D4B-9C76-2AB4C36B4B87}" type="pres">
      <dgm:prSet presAssocID="{98576A69-8CEA-5C44-B40B-35F534E1DAF4}" presName="composite3" presStyleCnt="0"/>
      <dgm:spPr/>
    </dgm:pt>
    <dgm:pt modelId="{5C9AE233-60E5-DA4E-9778-C090453CCB5B}" type="pres">
      <dgm:prSet presAssocID="{98576A69-8CEA-5C44-B40B-35F534E1DAF4}" presName="background3" presStyleLbl="node3" presStyleIdx="1" presStyleCnt="4"/>
      <dgm:spPr/>
    </dgm:pt>
    <dgm:pt modelId="{58D920D0-E268-594D-B45A-BFC40A5704B4}" type="pres">
      <dgm:prSet presAssocID="{98576A69-8CEA-5C44-B40B-35F534E1DAF4}" presName="text3" presStyleLbl="fgAcc3" presStyleIdx="1" presStyleCnt="4">
        <dgm:presLayoutVars>
          <dgm:chPref val="3"/>
        </dgm:presLayoutVars>
      </dgm:prSet>
      <dgm:spPr/>
    </dgm:pt>
    <dgm:pt modelId="{B61146DD-5E7C-E248-AE79-DC17E57A361E}" type="pres">
      <dgm:prSet presAssocID="{98576A69-8CEA-5C44-B40B-35F534E1DAF4}" presName="hierChild4" presStyleCnt="0"/>
      <dgm:spPr/>
    </dgm:pt>
    <dgm:pt modelId="{1FFA8307-0EF7-7944-810A-D42C838CCAF0}" type="pres">
      <dgm:prSet presAssocID="{46F49E93-576F-F347-A359-C288F932F6A3}" presName="Name10" presStyleLbl="parChTrans1D2" presStyleIdx="1" presStyleCnt="2"/>
      <dgm:spPr/>
    </dgm:pt>
    <dgm:pt modelId="{FC410CF0-3E84-DD44-846C-678DF49371BC}" type="pres">
      <dgm:prSet presAssocID="{D483162B-0534-5745-A85F-5B4BEA4ADB4D}" presName="hierRoot2" presStyleCnt="0"/>
      <dgm:spPr/>
    </dgm:pt>
    <dgm:pt modelId="{D0B1DC1E-2640-E243-A1C8-81DD0A32C0DD}" type="pres">
      <dgm:prSet presAssocID="{D483162B-0534-5745-A85F-5B4BEA4ADB4D}" presName="composite2" presStyleCnt="0"/>
      <dgm:spPr/>
    </dgm:pt>
    <dgm:pt modelId="{F0D88DF9-C6C0-EF44-B8BD-08B50E92AB0B}" type="pres">
      <dgm:prSet presAssocID="{D483162B-0534-5745-A85F-5B4BEA4ADB4D}" presName="background2" presStyleLbl="node2" presStyleIdx="1" presStyleCnt="2"/>
      <dgm:spPr/>
    </dgm:pt>
    <dgm:pt modelId="{A11A2E40-4A30-9243-8EE4-6B85D9EC5161}" type="pres">
      <dgm:prSet presAssocID="{D483162B-0534-5745-A85F-5B4BEA4ADB4D}" presName="text2" presStyleLbl="fgAcc2" presStyleIdx="1" presStyleCnt="2">
        <dgm:presLayoutVars>
          <dgm:chPref val="3"/>
        </dgm:presLayoutVars>
      </dgm:prSet>
      <dgm:spPr/>
    </dgm:pt>
    <dgm:pt modelId="{B257C6FE-37E7-2841-8F45-C464DBA6EA24}" type="pres">
      <dgm:prSet presAssocID="{D483162B-0534-5745-A85F-5B4BEA4ADB4D}" presName="hierChild3" presStyleCnt="0"/>
      <dgm:spPr/>
    </dgm:pt>
    <dgm:pt modelId="{AC4FB18B-FE18-4E49-AA8C-D620691ACC4C}" type="pres">
      <dgm:prSet presAssocID="{D3E69761-D772-1446-A566-68E1AFDA0997}" presName="Name17" presStyleLbl="parChTrans1D3" presStyleIdx="2" presStyleCnt="4"/>
      <dgm:spPr/>
    </dgm:pt>
    <dgm:pt modelId="{81A9B17E-81A1-D14C-8F00-A371D87CBB7E}" type="pres">
      <dgm:prSet presAssocID="{09E12313-30C3-1543-837A-9B80DD1D3AD6}" presName="hierRoot3" presStyleCnt="0"/>
      <dgm:spPr/>
    </dgm:pt>
    <dgm:pt modelId="{F8A8B7DF-C16F-7845-AB3D-A1056EC6F70B}" type="pres">
      <dgm:prSet presAssocID="{09E12313-30C3-1543-837A-9B80DD1D3AD6}" presName="composite3" presStyleCnt="0"/>
      <dgm:spPr/>
    </dgm:pt>
    <dgm:pt modelId="{F86656CC-4D8F-254D-B60A-C8E85E11CF2A}" type="pres">
      <dgm:prSet presAssocID="{09E12313-30C3-1543-837A-9B80DD1D3AD6}" presName="background3" presStyleLbl="node3" presStyleIdx="2" presStyleCnt="4"/>
      <dgm:spPr/>
    </dgm:pt>
    <dgm:pt modelId="{1D88D53E-7745-8041-BE5B-008B1D8B5E1E}" type="pres">
      <dgm:prSet presAssocID="{09E12313-30C3-1543-837A-9B80DD1D3AD6}" presName="text3" presStyleLbl="fgAcc3" presStyleIdx="2" presStyleCnt="4">
        <dgm:presLayoutVars>
          <dgm:chPref val="3"/>
        </dgm:presLayoutVars>
      </dgm:prSet>
      <dgm:spPr/>
    </dgm:pt>
    <dgm:pt modelId="{495ADA35-1AAE-5148-AD37-DAD27E047EF5}" type="pres">
      <dgm:prSet presAssocID="{09E12313-30C3-1543-837A-9B80DD1D3AD6}" presName="hierChild4" presStyleCnt="0"/>
      <dgm:spPr/>
    </dgm:pt>
    <dgm:pt modelId="{5040607B-9CB9-A648-BD17-0A223E4570ED}" type="pres">
      <dgm:prSet presAssocID="{E6CC531D-4BD4-044A-B52C-444A78BEB93D}" presName="Name17" presStyleLbl="parChTrans1D3" presStyleIdx="3" presStyleCnt="4"/>
      <dgm:spPr/>
    </dgm:pt>
    <dgm:pt modelId="{504674C3-9F55-A54B-B857-7FED88D82304}" type="pres">
      <dgm:prSet presAssocID="{8716C934-E405-FA43-BA59-ADB6F76D9CAA}" presName="hierRoot3" presStyleCnt="0"/>
      <dgm:spPr/>
    </dgm:pt>
    <dgm:pt modelId="{0312564E-F4A8-C64C-8C8B-05B87A00F903}" type="pres">
      <dgm:prSet presAssocID="{8716C934-E405-FA43-BA59-ADB6F76D9CAA}" presName="composite3" presStyleCnt="0"/>
      <dgm:spPr/>
    </dgm:pt>
    <dgm:pt modelId="{1B80404C-F1B7-A942-9BAB-6CE430C9B247}" type="pres">
      <dgm:prSet presAssocID="{8716C934-E405-FA43-BA59-ADB6F76D9CAA}" presName="background3" presStyleLbl="node3" presStyleIdx="3" presStyleCnt="4"/>
      <dgm:spPr/>
    </dgm:pt>
    <dgm:pt modelId="{C3504F15-8F63-8D46-BE5A-AF66B8531BCE}" type="pres">
      <dgm:prSet presAssocID="{8716C934-E405-FA43-BA59-ADB6F76D9CAA}" presName="text3" presStyleLbl="fgAcc3" presStyleIdx="3" presStyleCnt="4">
        <dgm:presLayoutVars>
          <dgm:chPref val="3"/>
        </dgm:presLayoutVars>
      </dgm:prSet>
      <dgm:spPr/>
    </dgm:pt>
    <dgm:pt modelId="{B0D48E85-545F-154F-8DA9-65D353ECA278}" type="pres">
      <dgm:prSet presAssocID="{8716C934-E405-FA43-BA59-ADB6F76D9CAA}" presName="hierChild4" presStyleCnt="0"/>
      <dgm:spPr/>
    </dgm:pt>
  </dgm:ptLst>
  <dgm:cxnLst>
    <dgm:cxn modelId="{A6368705-E060-7F45-927F-1B44C3220240}" type="presOf" srcId="{AD64F8CB-49E4-B54C-BD5B-FEDDD61D3458}" destId="{DF478481-3386-5748-90C7-748066599AD4}" srcOrd="0" destOrd="0" presId="urn:microsoft.com/office/officeart/2005/8/layout/hierarchy1"/>
    <dgm:cxn modelId="{F40DAA10-AA47-5243-8C7E-485A792B6115}" type="presOf" srcId="{E96061C5-138E-D14F-8A0F-1AE25B5389AC}" destId="{9E678356-74E3-8C4F-9CFC-1212848F1058}" srcOrd="0" destOrd="0" presId="urn:microsoft.com/office/officeart/2005/8/layout/hierarchy1"/>
    <dgm:cxn modelId="{7EC01719-59AA-9140-A18E-E45830DDA9C8}" type="presOf" srcId="{181069BE-96AC-844A-8037-D4A956D8C0B4}" destId="{0E13C7C3-FD5C-A444-BCE9-2CB304871288}" srcOrd="0" destOrd="0" presId="urn:microsoft.com/office/officeart/2005/8/layout/hierarchy1"/>
    <dgm:cxn modelId="{4B287330-E391-1B4C-918E-3D4D739DFF3B}" type="presOf" srcId="{98576A69-8CEA-5C44-B40B-35F534E1DAF4}" destId="{58D920D0-E268-594D-B45A-BFC40A5704B4}"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3C3EC041-E0A0-FF4A-8861-EFC9CB372791}" srcId="{D483162B-0534-5745-A85F-5B4BEA4ADB4D}" destId="{09E12313-30C3-1543-837A-9B80DD1D3AD6}" srcOrd="0" destOrd="0" parTransId="{D3E69761-D772-1446-A566-68E1AFDA0997}" sibTransId="{75C401E4-884E-F844-BCE2-41C73522B401}"/>
    <dgm:cxn modelId="{1D91FB53-C2B2-774B-953F-6C58CED147E7}" type="presOf" srcId="{8716C934-E405-FA43-BA59-ADB6F76D9CAA}" destId="{C3504F15-8F63-8D46-BE5A-AF66B8531BCE}" srcOrd="0" destOrd="0" presId="urn:microsoft.com/office/officeart/2005/8/layout/hierarchy1"/>
    <dgm:cxn modelId="{A3CB4863-A2A0-8449-84CB-428256AD02C5}" type="presOf" srcId="{E6CC531D-4BD4-044A-B52C-444A78BEB93D}" destId="{5040607B-9CB9-A648-BD17-0A223E4570ED}" srcOrd="0" destOrd="0" presId="urn:microsoft.com/office/officeart/2005/8/layout/hierarchy1"/>
    <dgm:cxn modelId="{2D684066-CFC2-1E45-B0BB-AEA71D134DAE}" type="presOf" srcId="{09E12313-30C3-1543-837A-9B80DD1D3AD6}" destId="{1D88D53E-7745-8041-BE5B-008B1D8B5E1E}" srcOrd="0" destOrd="0" presId="urn:microsoft.com/office/officeart/2005/8/layout/hierarchy1"/>
    <dgm:cxn modelId="{3B42F668-73AC-B042-83F5-260B2F6EABCB}" srcId="{181069BE-96AC-844A-8037-D4A956D8C0B4}" destId="{98576A69-8CEA-5C44-B40B-35F534E1DAF4}" srcOrd="1" destOrd="0" parTransId="{C52398FE-F2F2-0341-8164-44108B2C76D2}" sibTransId="{35B339EC-BD23-894A-B4C2-F66212577A88}"/>
    <dgm:cxn modelId="{48360470-F3E6-A34C-8617-387E1303D0DF}" type="presOf" srcId="{CCF30F1B-C9BA-9246-B848-8D5278D07FE4}" destId="{4E4A2414-E0B9-5E42-85D9-307D6968FF67}" srcOrd="0" destOrd="0" presId="urn:microsoft.com/office/officeart/2005/8/layout/hierarchy1"/>
    <dgm:cxn modelId="{5691327C-5CD7-D94E-ACD4-24B6C1FFB742}" type="presOf" srcId="{D483162B-0534-5745-A85F-5B4BEA4ADB4D}" destId="{A11A2E40-4A30-9243-8EE4-6B85D9EC5161}"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583C419D-2A7C-A540-82A1-C77027BABC27}" type="presOf" srcId="{25C9BFE8-4C97-0C49-9C98-736D155152F5}" destId="{C6FC9ACA-1617-0445-8A89-2A04BD6B5E9D}"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6B963A5-8A66-194A-AF0A-C55E2D7EB64D}" type="presOf" srcId="{D3E69761-D772-1446-A566-68E1AFDA0997}" destId="{AC4FB18B-FE18-4E49-AA8C-D620691ACC4C}" srcOrd="0" destOrd="0" presId="urn:microsoft.com/office/officeart/2005/8/layout/hierarchy1"/>
    <dgm:cxn modelId="{74A934BC-6599-4749-8B2C-89B7B6F2FC60}" type="presOf" srcId="{92DD3262-7488-284E-875D-E33A00EC4C0F}" destId="{5F7A4A2D-9326-264E-B9D2-AAE67380D26E}"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B8B45ACB-24C0-CE47-B00E-687195E8080C}" type="presOf" srcId="{C52398FE-F2F2-0341-8164-44108B2C76D2}" destId="{9CAB8D2E-961E-0642-A84D-93AC9168EEFB}" srcOrd="0" destOrd="0" presId="urn:microsoft.com/office/officeart/2005/8/layout/hierarchy1"/>
    <dgm:cxn modelId="{6FC04AD6-99DC-4445-99DF-002D5BD3B992}" srcId="{D483162B-0534-5745-A85F-5B4BEA4ADB4D}" destId="{8716C934-E405-FA43-BA59-ADB6F76D9CAA}" srcOrd="1" destOrd="0" parTransId="{E6CC531D-4BD4-044A-B52C-444A78BEB93D}" sibTransId="{2ADEF519-651F-9D44-B174-1EB56D70EA29}"/>
    <dgm:cxn modelId="{A5477EFB-3844-A441-88DE-37C3E74FBBFD}" type="presOf" srcId="{46F49E93-576F-F347-A359-C288F932F6A3}" destId="{1FFA8307-0EF7-7944-810A-D42C838CCAF0}" srcOrd="0" destOrd="0" presId="urn:microsoft.com/office/officeart/2005/8/layout/hierarchy1"/>
    <dgm:cxn modelId="{6FBA8FF1-93D4-1844-90D1-748A362DFC4C}" type="presParOf" srcId="{C6FC9ACA-1617-0445-8A89-2A04BD6B5E9D}" destId="{C0ADBCA2-56B9-6441-95F0-D6C435EA2E16}" srcOrd="0" destOrd="0" presId="urn:microsoft.com/office/officeart/2005/8/layout/hierarchy1"/>
    <dgm:cxn modelId="{4DD88DA0-9CB7-3A4B-B465-9BB55E196904}" type="presParOf" srcId="{C0ADBCA2-56B9-6441-95F0-D6C435EA2E16}" destId="{FDFB5135-86A8-DE47-A745-F15FA9AC30E3}" srcOrd="0" destOrd="0" presId="urn:microsoft.com/office/officeart/2005/8/layout/hierarchy1"/>
    <dgm:cxn modelId="{2B632187-F3DA-A34E-B40F-91465E9E312F}" type="presParOf" srcId="{FDFB5135-86A8-DE47-A745-F15FA9AC30E3}" destId="{6CA9A517-C01F-3248-8751-8477DDFB4209}" srcOrd="0" destOrd="0" presId="urn:microsoft.com/office/officeart/2005/8/layout/hierarchy1"/>
    <dgm:cxn modelId="{EC1D8BE6-8E46-4E44-B44B-512F9F9371C5}" type="presParOf" srcId="{FDFB5135-86A8-DE47-A745-F15FA9AC30E3}" destId="{4E4A2414-E0B9-5E42-85D9-307D6968FF67}" srcOrd="1" destOrd="0" presId="urn:microsoft.com/office/officeart/2005/8/layout/hierarchy1"/>
    <dgm:cxn modelId="{85604058-117E-EA4C-B749-E5E08495C9A2}" type="presParOf" srcId="{C0ADBCA2-56B9-6441-95F0-D6C435EA2E16}" destId="{F7EC33AC-A813-A049-9617-4DEDEBB61706}" srcOrd="1" destOrd="0" presId="urn:microsoft.com/office/officeart/2005/8/layout/hierarchy1"/>
    <dgm:cxn modelId="{26E71202-EFC6-2845-B00C-C968345E2444}" type="presParOf" srcId="{F7EC33AC-A813-A049-9617-4DEDEBB61706}" destId="{9E678356-74E3-8C4F-9CFC-1212848F1058}" srcOrd="0" destOrd="0" presId="urn:microsoft.com/office/officeart/2005/8/layout/hierarchy1"/>
    <dgm:cxn modelId="{A21C1EB1-00FF-6D45-AC16-7E265B125851}" type="presParOf" srcId="{F7EC33AC-A813-A049-9617-4DEDEBB61706}" destId="{3B7CC92C-7EEB-F64A-9726-2F0831D2DDBB}" srcOrd="1" destOrd="0" presId="urn:microsoft.com/office/officeart/2005/8/layout/hierarchy1"/>
    <dgm:cxn modelId="{DBF98080-F1B1-8342-A2F1-44B81312B819}" type="presParOf" srcId="{3B7CC92C-7EEB-F64A-9726-2F0831D2DDBB}" destId="{98974C23-09E0-0847-80B4-B26391484253}" srcOrd="0" destOrd="0" presId="urn:microsoft.com/office/officeart/2005/8/layout/hierarchy1"/>
    <dgm:cxn modelId="{E13AE048-5266-534C-A6FE-B52C4223EADE}" type="presParOf" srcId="{98974C23-09E0-0847-80B4-B26391484253}" destId="{3222FDC8-73CA-9248-9723-328AE2CAB2F7}" srcOrd="0" destOrd="0" presId="urn:microsoft.com/office/officeart/2005/8/layout/hierarchy1"/>
    <dgm:cxn modelId="{E89A8953-D51F-A445-AA15-E6CDF46B2C1F}" type="presParOf" srcId="{98974C23-09E0-0847-80B4-B26391484253}" destId="{0E13C7C3-FD5C-A444-BCE9-2CB304871288}" srcOrd="1" destOrd="0" presId="urn:microsoft.com/office/officeart/2005/8/layout/hierarchy1"/>
    <dgm:cxn modelId="{4DB194E8-24CA-084D-9A1E-D322D6522E9C}" type="presParOf" srcId="{3B7CC92C-7EEB-F64A-9726-2F0831D2DDBB}" destId="{769AA5F2-0A6C-2748-9233-3BC66D22244B}" srcOrd="1" destOrd="0" presId="urn:microsoft.com/office/officeart/2005/8/layout/hierarchy1"/>
    <dgm:cxn modelId="{F82ED418-AEFC-3B41-A93B-C7090A79270D}" type="presParOf" srcId="{769AA5F2-0A6C-2748-9233-3BC66D22244B}" destId="{DF478481-3386-5748-90C7-748066599AD4}" srcOrd="0" destOrd="0" presId="urn:microsoft.com/office/officeart/2005/8/layout/hierarchy1"/>
    <dgm:cxn modelId="{74AC4C7F-91ED-7648-9EA7-AF2C219A3314}" type="presParOf" srcId="{769AA5F2-0A6C-2748-9233-3BC66D22244B}" destId="{A4B3EBB5-EEFE-1946-BD44-275CEFEE1F61}" srcOrd="1" destOrd="0" presId="urn:microsoft.com/office/officeart/2005/8/layout/hierarchy1"/>
    <dgm:cxn modelId="{A8000364-D9FF-BA47-892A-045DD55A36AC}" type="presParOf" srcId="{A4B3EBB5-EEFE-1946-BD44-275CEFEE1F61}" destId="{742F7DED-C7D0-C944-A159-7D80263CCE5B}" srcOrd="0" destOrd="0" presId="urn:microsoft.com/office/officeart/2005/8/layout/hierarchy1"/>
    <dgm:cxn modelId="{5F74BAAC-B62F-D044-97CB-1729EDFDD6EC}" type="presParOf" srcId="{742F7DED-C7D0-C944-A159-7D80263CCE5B}" destId="{04FE181C-4C6A-2340-9FD6-D4AB180824D1}" srcOrd="0" destOrd="0" presId="urn:microsoft.com/office/officeart/2005/8/layout/hierarchy1"/>
    <dgm:cxn modelId="{2A63CEC1-DC58-6249-BA08-EF9B9F11CEA6}" type="presParOf" srcId="{742F7DED-C7D0-C944-A159-7D80263CCE5B}" destId="{5F7A4A2D-9326-264E-B9D2-AAE67380D26E}" srcOrd="1" destOrd="0" presId="urn:microsoft.com/office/officeart/2005/8/layout/hierarchy1"/>
    <dgm:cxn modelId="{5307B83E-F280-BB42-A260-620253684A24}" type="presParOf" srcId="{A4B3EBB5-EEFE-1946-BD44-275CEFEE1F61}" destId="{A761C153-818D-1A44-802A-D6C85276DB39}" srcOrd="1" destOrd="0" presId="urn:microsoft.com/office/officeart/2005/8/layout/hierarchy1"/>
    <dgm:cxn modelId="{D66AA26D-D7B6-834D-A663-F9593CB064C7}" type="presParOf" srcId="{769AA5F2-0A6C-2748-9233-3BC66D22244B}" destId="{9CAB8D2E-961E-0642-A84D-93AC9168EEFB}" srcOrd="2" destOrd="0" presId="urn:microsoft.com/office/officeart/2005/8/layout/hierarchy1"/>
    <dgm:cxn modelId="{DC8BEDA8-EDB0-8C45-8EDE-2858434CA43C}" type="presParOf" srcId="{769AA5F2-0A6C-2748-9233-3BC66D22244B}" destId="{AF0CC32A-504C-0147-8486-D4C9C0DC6A23}" srcOrd="3" destOrd="0" presId="urn:microsoft.com/office/officeart/2005/8/layout/hierarchy1"/>
    <dgm:cxn modelId="{23972C83-FCB3-BD44-B4FC-C1D6591AF7C4}" type="presParOf" srcId="{AF0CC32A-504C-0147-8486-D4C9C0DC6A23}" destId="{587C218A-C18D-4D4B-9C76-2AB4C36B4B87}" srcOrd="0" destOrd="0" presId="urn:microsoft.com/office/officeart/2005/8/layout/hierarchy1"/>
    <dgm:cxn modelId="{3D403225-144E-E54A-A63B-F0A2C56F0F2F}" type="presParOf" srcId="{587C218A-C18D-4D4B-9C76-2AB4C36B4B87}" destId="{5C9AE233-60E5-DA4E-9778-C090453CCB5B}" srcOrd="0" destOrd="0" presId="urn:microsoft.com/office/officeart/2005/8/layout/hierarchy1"/>
    <dgm:cxn modelId="{54819A81-28B5-714E-9F50-8F984A6B358B}" type="presParOf" srcId="{587C218A-C18D-4D4B-9C76-2AB4C36B4B87}" destId="{58D920D0-E268-594D-B45A-BFC40A5704B4}" srcOrd="1" destOrd="0" presId="urn:microsoft.com/office/officeart/2005/8/layout/hierarchy1"/>
    <dgm:cxn modelId="{9ACBBF09-2678-FE47-AB07-50508229C1C5}" type="presParOf" srcId="{AF0CC32A-504C-0147-8486-D4C9C0DC6A23}" destId="{B61146DD-5E7C-E248-AE79-DC17E57A361E}" srcOrd="1" destOrd="0" presId="urn:microsoft.com/office/officeart/2005/8/layout/hierarchy1"/>
    <dgm:cxn modelId="{0DC751B7-D2AF-194E-BBE9-D05759A1D545}" type="presParOf" srcId="{F7EC33AC-A813-A049-9617-4DEDEBB61706}" destId="{1FFA8307-0EF7-7944-810A-D42C838CCAF0}" srcOrd="2" destOrd="0" presId="urn:microsoft.com/office/officeart/2005/8/layout/hierarchy1"/>
    <dgm:cxn modelId="{79128C04-3429-CE4E-947C-4042402E8E36}" type="presParOf" srcId="{F7EC33AC-A813-A049-9617-4DEDEBB61706}" destId="{FC410CF0-3E84-DD44-846C-678DF49371BC}" srcOrd="3" destOrd="0" presId="urn:microsoft.com/office/officeart/2005/8/layout/hierarchy1"/>
    <dgm:cxn modelId="{A00661A2-C39D-A74E-AE88-72512FC2A02D}" type="presParOf" srcId="{FC410CF0-3E84-DD44-846C-678DF49371BC}" destId="{D0B1DC1E-2640-E243-A1C8-81DD0A32C0DD}" srcOrd="0" destOrd="0" presId="urn:microsoft.com/office/officeart/2005/8/layout/hierarchy1"/>
    <dgm:cxn modelId="{7ABFBF18-0184-C646-ADBF-7A3A201D1EE0}" type="presParOf" srcId="{D0B1DC1E-2640-E243-A1C8-81DD0A32C0DD}" destId="{F0D88DF9-C6C0-EF44-B8BD-08B50E92AB0B}" srcOrd="0" destOrd="0" presId="urn:microsoft.com/office/officeart/2005/8/layout/hierarchy1"/>
    <dgm:cxn modelId="{4413A525-56DB-0E4D-8783-4A23476E9C13}" type="presParOf" srcId="{D0B1DC1E-2640-E243-A1C8-81DD0A32C0DD}" destId="{A11A2E40-4A30-9243-8EE4-6B85D9EC5161}" srcOrd="1" destOrd="0" presId="urn:microsoft.com/office/officeart/2005/8/layout/hierarchy1"/>
    <dgm:cxn modelId="{CBF684BD-0A27-1048-ACB9-D374CFB00B52}" type="presParOf" srcId="{FC410CF0-3E84-DD44-846C-678DF49371BC}" destId="{B257C6FE-37E7-2841-8F45-C464DBA6EA24}" srcOrd="1" destOrd="0" presId="urn:microsoft.com/office/officeart/2005/8/layout/hierarchy1"/>
    <dgm:cxn modelId="{14D6A27D-841B-FC4C-8779-25A2422AA17D}" type="presParOf" srcId="{B257C6FE-37E7-2841-8F45-C464DBA6EA24}" destId="{AC4FB18B-FE18-4E49-AA8C-D620691ACC4C}" srcOrd="0" destOrd="0" presId="urn:microsoft.com/office/officeart/2005/8/layout/hierarchy1"/>
    <dgm:cxn modelId="{3BD09A19-709E-4B42-9E34-98AC7FED299E}" type="presParOf" srcId="{B257C6FE-37E7-2841-8F45-C464DBA6EA24}" destId="{81A9B17E-81A1-D14C-8F00-A371D87CBB7E}" srcOrd="1" destOrd="0" presId="urn:microsoft.com/office/officeart/2005/8/layout/hierarchy1"/>
    <dgm:cxn modelId="{A9C56CE2-F236-D847-8511-4E4E60A4F1F1}" type="presParOf" srcId="{81A9B17E-81A1-D14C-8F00-A371D87CBB7E}" destId="{F8A8B7DF-C16F-7845-AB3D-A1056EC6F70B}" srcOrd="0" destOrd="0" presId="urn:microsoft.com/office/officeart/2005/8/layout/hierarchy1"/>
    <dgm:cxn modelId="{E810D23D-85DF-AD47-801D-25F621177854}" type="presParOf" srcId="{F8A8B7DF-C16F-7845-AB3D-A1056EC6F70B}" destId="{F86656CC-4D8F-254D-B60A-C8E85E11CF2A}" srcOrd="0" destOrd="0" presId="urn:microsoft.com/office/officeart/2005/8/layout/hierarchy1"/>
    <dgm:cxn modelId="{5FDA107F-0DC4-D94C-B660-850857405A9F}" type="presParOf" srcId="{F8A8B7DF-C16F-7845-AB3D-A1056EC6F70B}" destId="{1D88D53E-7745-8041-BE5B-008B1D8B5E1E}" srcOrd="1" destOrd="0" presId="urn:microsoft.com/office/officeart/2005/8/layout/hierarchy1"/>
    <dgm:cxn modelId="{02EF0739-D198-E842-9018-509C52049FEF}" type="presParOf" srcId="{81A9B17E-81A1-D14C-8F00-A371D87CBB7E}" destId="{495ADA35-1AAE-5148-AD37-DAD27E047EF5}" srcOrd="1" destOrd="0" presId="urn:microsoft.com/office/officeart/2005/8/layout/hierarchy1"/>
    <dgm:cxn modelId="{56FC986D-807A-F344-AA1F-EE79DA283B5A}" type="presParOf" srcId="{B257C6FE-37E7-2841-8F45-C464DBA6EA24}" destId="{5040607B-9CB9-A648-BD17-0A223E4570ED}" srcOrd="2" destOrd="0" presId="urn:microsoft.com/office/officeart/2005/8/layout/hierarchy1"/>
    <dgm:cxn modelId="{88F660BF-DD5F-AC4B-AFD2-FB8BCE087DCC}" type="presParOf" srcId="{B257C6FE-37E7-2841-8F45-C464DBA6EA24}" destId="{504674C3-9F55-A54B-B857-7FED88D82304}" srcOrd="3" destOrd="0" presId="urn:microsoft.com/office/officeart/2005/8/layout/hierarchy1"/>
    <dgm:cxn modelId="{A260AE5A-0E63-4042-85FD-9C2BD4FF3A53}" type="presParOf" srcId="{504674C3-9F55-A54B-B857-7FED88D82304}" destId="{0312564E-F4A8-C64C-8C8B-05B87A00F903}" srcOrd="0" destOrd="0" presId="urn:microsoft.com/office/officeart/2005/8/layout/hierarchy1"/>
    <dgm:cxn modelId="{A955C83E-6440-AD44-889C-7F1B6FAFB548}" type="presParOf" srcId="{0312564E-F4A8-C64C-8C8B-05B87A00F903}" destId="{1B80404C-F1B7-A942-9BAB-6CE430C9B247}" srcOrd="0" destOrd="0" presId="urn:microsoft.com/office/officeart/2005/8/layout/hierarchy1"/>
    <dgm:cxn modelId="{2605AC69-613C-454B-A9C7-0F44CF0F7A16}" type="presParOf" srcId="{0312564E-F4A8-C64C-8C8B-05B87A00F903}" destId="{C3504F15-8F63-8D46-BE5A-AF66B8531BCE}" srcOrd="1" destOrd="0" presId="urn:microsoft.com/office/officeart/2005/8/layout/hierarchy1"/>
    <dgm:cxn modelId="{1054FAD6-CAEF-A84E-834B-5ED0C5DEA02C}" type="presParOf" srcId="{504674C3-9F55-A54B-B857-7FED88D82304}" destId="{B0D48E85-545F-154F-8DA9-65D353ECA27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4" qsCatId="simple" csTypeId="urn:microsoft.com/office/officeart/2005/8/colors/accent6_2" csCatId="accent6" phldr="1"/>
      <dgm:spPr/>
      <dgm:t>
        <a:bodyPr/>
        <a:lstStyle/>
        <a:p>
          <a:endParaRPr lang="en-US"/>
        </a:p>
      </dgm:t>
    </dgm:pt>
    <dgm:pt modelId="{CCF30F1B-C9BA-9246-B848-8D5278D07FE4}">
      <dgm:prSet phldrT="[Text]"/>
      <dgm:spPr>
        <a:blipFill>
          <a:blip xmlns:r="http://schemas.openxmlformats.org/officeDocument/2006/relationships" r:embed="rId1"/>
          <a:stretch>
            <a:fillRect b="-22581"/>
          </a:stretch>
        </a:blipFill>
      </dgm:spPr>
      <dgm:t>
        <a:bodyPr/>
        <a:lstStyle/>
        <a:p>
          <a:r>
            <a:rPr lang="en-US">
              <a:noFill/>
            </a:rPr>
            <a:t> </a:t>
          </a:r>
        </a:p>
      </dgm:t>
    </dgm:pt>
    <dgm:pt modelId="{63A3DDE9-7625-134C-8D7E-812AC5118DC8}" type="par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C871D9CE-1AD6-2F47-97B1-3664EF081114}" type="sib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181069BE-96AC-844A-8037-D4A956D8C0B4}">
      <dgm:prSet phldrT="[Text]"/>
      <dgm:spPr>
        <a:blipFill>
          <a:blip xmlns:r="http://schemas.openxmlformats.org/officeDocument/2006/relationships" r:embed="rId2"/>
          <a:stretch>
            <a:fillRect b="-22222"/>
          </a:stretch>
        </a:blipFill>
      </dgm:spPr>
      <dgm:t>
        <a:bodyPr/>
        <a:lstStyle/>
        <a:p>
          <a:r>
            <a:rPr lang="en-US">
              <a:noFill/>
            </a:rPr>
            <a:t> </a:t>
          </a:r>
        </a:p>
      </dgm:t>
    </dgm:pt>
    <dgm:pt modelId="{E96061C5-138E-D14F-8A0F-1AE25B5389AC}" type="par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7CFAD789-24D0-EC4B-AEA1-B909E4E0BABC}" type="sib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92DD3262-7488-284E-875D-E33A00EC4C0F}">
      <dgm:prSet phldrT="[Text]"/>
      <dgm:spPr>
        <a:blipFill>
          <a:blip xmlns:r="http://schemas.openxmlformats.org/officeDocument/2006/relationships" r:embed="rId3"/>
          <a:stretch>
            <a:fillRect b="-24194"/>
          </a:stretch>
        </a:blipFill>
      </dgm:spPr>
      <dgm:t>
        <a:bodyPr/>
        <a:lstStyle/>
        <a:p>
          <a:r>
            <a:rPr lang="en-US">
              <a:noFill/>
            </a:rPr>
            <a:t> </a:t>
          </a:r>
        </a:p>
      </dgm:t>
    </dgm:pt>
    <dgm:pt modelId="{AD64F8CB-49E4-B54C-BD5B-FEDDD61D3458}" type="par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AFD92456-F8AA-9542-B94B-8399E5512109}" type="sib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98576A69-8CEA-5C44-B40B-35F534E1DAF4}">
      <dgm:prSet phldrT="[Text]"/>
      <dgm:spPr>
        <a:blipFill>
          <a:blip xmlns:r="http://schemas.openxmlformats.org/officeDocument/2006/relationships" r:embed="rId4"/>
          <a:stretch>
            <a:fillRect b="-24194"/>
          </a:stretch>
        </a:blipFill>
      </dgm:spPr>
      <dgm:t>
        <a:bodyPr/>
        <a:lstStyle/>
        <a:p>
          <a:r>
            <a:rPr lang="en-US">
              <a:noFill/>
            </a:rPr>
            <a:t> </a:t>
          </a:r>
        </a:p>
      </dgm:t>
    </dgm:pt>
    <dgm:pt modelId="{C52398FE-F2F2-0341-8164-44108B2C76D2}" type="par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35B339EC-BD23-894A-B4C2-F66212577A88}" type="sib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D483162B-0534-5745-A85F-5B4BEA4ADB4D}">
      <dgm:prSet phldrT="[Text]"/>
      <dgm:spPr>
        <a:blipFill>
          <a:blip xmlns:r="http://schemas.openxmlformats.org/officeDocument/2006/relationships" r:embed="rId5"/>
          <a:stretch>
            <a:fillRect b="-22222"/>
          </a:stretch>
        </a:blipFill>
      </dgm:spPr>
      <dgm:t>
        <a:bodyPr/>
        <a:lstStyle/>
        <a:p>
          <a:r>
            <a:rPr lang="en-US">
              <a:noFill/>
            </a:rPr>
            <a:t> </a:t>
          </a:r>
        </a:p>
      </dgm:t>
    </dgm:pt>
    <dgm:pt modelId="{46F49E93-576F-F347-A359-C288F932F6A3}" type="par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57243251-B4D4-9B4C-A1E0-307FAFB2517D}" type="sib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09E12313-30C3-1543-837A-9B80DD1D3AD6}">
      <dgm:prSet phldrT="[Text]"/>
      <dgm:spPr>
        <a:blipFill>
          <a:blip xmlns:r="http://schemas.openxmlformats.org/officeDocument/2006/relationships" r:embed="rId6"/>
          <a:stretch>
            <a:fillRect b="-24194"/>
          </a:stretch>
        </a:blipFill>
      </dgm:spPr>
      <dgm:t>
        <a:bodyPr/>
        <a:lstStyle/>
        <a:p>
          <a:r>
            <a:rPr lang="en-US">
              <a:noFill/>
            </a:rPr>
            <a:t> </a:t>
          </a:r>
        </a:p>
      </dgm:t>
    </dgm:pt>
    <dgm:pt modelId="{D3E69761-D772-1446-A566-68E1AFDA0997}" type="par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75C401E4-884E-F844-BCE2-41C73522B401}" type="sib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8716C934-E405-FA43-BA59-ADB6F76D9CAA}">
      <dgm:prSet phldrT="[Text]"/>
      <dgm:spPr>
        <a:blipFill>
          <a:blip xmlns:r="http://schemas.openxmlformats.org/officeDocument/2006/relationships" r:embed="rId7"/>
          <a:stretch>
            <a:fillRect b="-24194"/>
          </a:stretch>
        </a:blipFill>
      </dgm:spPr>
      <dgm:t>
        <a:bodyPr/>
        <a:lstStyle/>
        <a:p>
          <a:r>
            <a:rPr lang="en-US">
              <a:noFill/>
            </a:rPr>
            <a:t> </a:t>
          </a:r>
        </a:p>
      </dgm:t>
    </dgm:pt>
    <dgm:pt modelId="{E6CC531D-4BD4-044A-B52C-444A78BEB93D}" type="par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2ADEF519-651F-9D44-B174-1EB56D70EA29}" type="sib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C6FC9ACA-1617-0445-8A89-2A04BD6B5E9D}" type="pres">
      <dgm:prSet presAssocID="{25C9BFE8-4C97-0C49-9C98-736D155152F5}" presName="hierChild1" presStyleCnt="0">
        <dgm:presLayoutVars>
          <dgm:chPref val="1"/>
          <dgm:dir/>
          <dgm:animOne val="branch"/>
          <dgm:animLvl val="lvl"/>
          <dgm:resizeHandles/>
        </dgm:presLayoutVars>
      </dgm:prSet>
      <dgm:spPr/>
    </dgm:pt>
    <dgm:pt modelId="{C0ADBCA2-56B9-6441-95F0-D6C435EA2E16}" type="pres">
      <dgm:prSet presAssocID="{CCF30F1B-C9BA-9246-B848-8D5278D07FE4}" presName="hierRoot1" presStyleCnt="0"/>
      <dgm:spPr/>
    </dgm:pt>
    <dgm:pt modelId="{FDFB5135-86A8-DE47-A745-F15FA9AC30E3}" type="pres">
      <dgm:prSet presAssocID="{CCF30F1B-C9BA-9246-B848-8D5278D07FE4}" presName="composite" presStyleCnt="0"/>
      <dgm:spPr/>
    </dgm:pt>
    <dgm:pt modelId="{6CA9A517-C01F-3248-8751-8477DDFB4209}" type="pres">
      <dgm:prSet presAssocID="{CCF30F1B-C9BA-9246-B848-8D5278D07FE4}" presName="background" presStyleLbl="node0" presStyleIdx="0" presStyleCnt="1"/>
      <dgm:spPr/>
    </dgm:pt>
    <dgm:pt modelId="{4E4A2414-E0B9-5E42-85D9-307D6968FF67}" type="pres">
      <dgm:prSet presAssocID="{CCF30F1B-C9BA-9246-B848-8D5278D07FE4}" presName="text" presStyleLbl="fgAcc0" presStyleIdx="0" presStyleCnt="1">
        <dgm:presLayoutVars>
          <dgm:chPref val="3"/>
        </dgm:presLayoutVars>
      </dgm:prSet>
      <dgm:spPr/>
    </dgm:pt>
    <dgm:pt modelId="{F7EC33AC-A813-A049-9617-4DEDEBB61706}" type="pres">
      <dgm:prSet presAssocID="{CCF30F1B-C9BA-9246-B848-8D5278D07FE4}" presName="hierChild2" presStyleCnt="0"/>
      <dgm:spPr/>
    </dgm:pt>
    <dgm:pt modelId="{9E678356-74E3-8C4F-9CFC-1212848F1058}" type="pres">
      <dgm:prSet presAssocID="{E96061C5-138E-D14F-8A0F-1AE25B5389AC}" presName="Name10" presStyleLbl="parChTrans1D2" presStyleIdx="0" presStyleCnt="2"/>
      <dgm:spPr/>
    </dgm:pt>
    <dgm:pt modelId="{3B7CC92C-7EEB-F64A-9726-2F0831D2DDBB}" type="pres">
      <dgm:prSet presAssocID="{181069BE-96AC-844A-8037-D4A956D8C0B4}" presName="hierRoot2" presStyleCnt="0"/>
      <dgm:spPr/>
    </dgm:pt>
    <dgm:pt modelId="{98974C23-09E0-0847-80B4-B26391484253}" type="pres">
      <dgm:prSet presAssocID="{181069BE-96AC-844A-8037-D4A956D8C0B4}" presName="composite2" presStyleCnt="0"/>
      <dgm:spPr/>
    </dgm:pt>
    <dgm:pt modelId="{3222FDC8-73CA-9248-9723-328AE2CAB2F7}" type="pres">
      <dgm:prSet presAssocID="{181069BE-96AC-844A-8037-D4A956D8C0B4}" presName="background2" presStyleLbl="node2" presStyleIdx="0" presStyleCnt="2"/>
      <dgm:spPr/>
    </dgm:pt>
    <dgm:pt modelId="{0E13C7C3-FD5C-A444-BCE9-2CB304871288}" type="pres">
      <dgm:prSet presAssocID="{181069BE-96AC-844A-8037-D4A956D8C0B4}" presName="text2" presStyleLbl="fgAcc2" presStyleIdx="0" presStyleCnt="2">
        <dgm:presLayoutVars>
          <dgm:chPref val="3"/>
        </dgm:presLayoutVars>
      </dgm:prSet>
      <dgm:spPr/>
    </dgm:pt>
    <dgm:pt modelId="{769AA5F2-0A6C-2748-9233-3BC66D22244B}" type="pres">
      <dgm:prSet presAssocID="{181069BE-96AC-844A-8037-D4A956D8C0B4}" presName="hierChild3" presStyleCnt="0"/>
      <dgm:spPr/>
    </dgm:pt>
    <dgm:pt modelId="{DF478481-3386-5748-90C7-748066599AD4}" type="pres">
      <dgm:prSet presAssocID="{AD64F8CB-49E4-B54C-BD5B-FEDDD61D3458}" presName="Name17" presStyleLbl="parChTrans1D3" presStyleIdx="0" presStyleCnt="4"/>
      <dgm:spPr/>
    </dgm:pt>
    <dgm:pt modelId="{A4B3EBB5-EEFE-1946-BD44-275CEFEE1F61}" type="pres">
      <dgm:prSet presAssocID="{92DD3262-7488-284E-875D-E33A00EC4C0F}" presName="hierRoot3" presStyleCnt="0"/>
      <dgm:spPr/>
    </dgm:pt>
    <dgm:pt modelId="{742F7DED-C7D0-C944-A159-7D80263CCE5B}" type="pres">
      <dgm:prSet presAssocID="{92DD3262-7488-284E-875D-E33A00EC4C0F}" presName="composite3" presStyleCnt="0"/>
      <dgm:spPr/>
    </dgm:pt>
    <dgm:pt modelId="{04FE181C-4C6A-2340-9FD6-D4AB180824D1}" type="pres">
      <dgm:prSet presAssocID="{92DD3262-7488-284E-875D-E33A00EC4C0F}" presName="background3" presStyleLbl="node3" presStyleIdx="0" presStyleCnt="4"/>
      <dgm:spPr/>
    </dgm:pt>
    <dgm:pt modelId="{5F7A4A2D-9326-264E-B9D2-AAE67380D26E}" type="pres">
      <dgm:prSet presAssocID="{92DD3262-7488-284E-875D-E33A00EC4C0F}" presName="text3" presStyleLbl="fgAcc3" presStyleIdx="0" presStyleCnt="4">
        <dgm:presLayoutVars>
          <dgm:chPref val="3"/>
        </dgm:presLayoutVars>
      </dgm:prSet>
      <dgm:spPr/>
    </dgm:pt>
    <dgm:pt modelId="{A761C153-818D-1A44-802A-D6C85276DB39}" type="pres">
      <dgm:prSet presAssocID="{92DD3262-7488-284E-875D-E33A00EC4C0F}" presName="hierChild4" presStyleCnt="0"/>
      <dgm:spPr/>
    </dgm:pt>
    <dgm:pt modelId="{9CAB8D2E-961E-0642-A84D-93AC9168EEFB}" type="pres">
      <dgm:prSet presAssocID="{C52398FE-F2F2-0341-8164-44108B2C76D2}" presName="Name17" presStyleLbl="parChTrans1D3" presStyleIdx="1" presStyleCnt="4"/>
      <dgm:spPr/>
    </dgm:pt>
    <dgm:pt modelId="{AF0CC32A-504C-0147-8486-D4C9C0DC6A23}" type="pres">
      <dgm:prSet presAssocID="{98576A69-8CEA-5C44-B40B-35F534E1DAF4}" presName="hierRoot3" presStyleCnt="0"/>
      <dgm:spPr/>
    </dgm:pt>
    <dgm:pt modelId="{587C218A-C18D-4D4B-9C76-2AB4C36B4B87}" type="pres">
      <dgm:prSet presAssocID="{98576A69-8CEA-5C44-B40B-35F534E1DAF4}" presName="composite3" presStyleCnt="0"/>
      <dgm:spPr/>
    </dgm:pt>
    <dgm:pt modelId="{5C9AE233-60E5-DA4E-9778-C090453CCB5B}" type="pres">
      <dgm:prSet presAssocID="{98576A69-8CEA-5C44-B40B-35F534E1DAF4}" presName="background3" presStyleLbl="node3" presStyleIdx="1" presStyleCnt="4"/>
      <dgm:spPr/>
    </dgm:pt>
    <dgm:pt modelId="{58D920D0-E268-594D-B45A-BFC40A5704B4}" type="pres">
      <dgm:prSet presAssocID="{98576A69-8CEA-5C44-B40B-35F534E1DAF4}" presName="text3" presStyleLbl="fgAcc3" presStyleIdx="1" presStyleCnt="4">
        <dgm:presLayoutVars>
          <dgm:chPref val="3"/>
        </dgm:presLayoutVars>
      </dgm:prSet>
      <dgm:spPr/>
    </dgm:pt>
    <dgm:pt modelId="{B61146DD-5E7C-E248-AE79-DC17E57A361E}" type="pres">
      <dgm:prSet presAssocID="{98576A69-8CEA-5C44-B40B-35F534E1DAF4}" presName="hierChild4" presStyleCnt="0"/>
      <dgm:spPr/>
    </dgm:pt>
    <dgm:pt modelId="{1FFA8307-0EF7-7944-810A-D42C838CCAF0}" type="pres">
      <dgm:prSet presAssocID="{46F49E93-576F-F347-A359-C288F932F6A3}" presName="Name10" presStyleLbl="parChTrans1D2" presStyleIdx="1" presStyleCnt="2"/>
      <dgm:spPr/>
    </dgm:pt>
    <dgm:pt modelId="{FC410CF0-3E84-DD44-846C-678DF49371BC}" type="pres">
      <dgm:prSet presAssocID="{D483162B-0534-5745-A85F-5B4BEA4ADB4D}" presName="hierRoot2" presStyleCnt="0"/>
      <dgm:spPr/>
    </dgm:pt>
    <dgm:pt modelId="{D0B1DC1E-2640-E243-A1C8-81DD0A32C0DD}" type="pres">
      <dgm:prSet presAssocID="{D483162B-0534-5745-A85F-5B4BEA4ADB4D}" presName="composite2" presStyleCnt="0"/>
      <dgm:spPr/>
    </dgm:pt>
    <dgm:pt modelId="{F0D88DF9-C6C0-EF44-B8BD-08B50E92AB0B}" type="pres">
      <dgm:prSet presAssocID="{D483162B-0534-5745-A85F-5B4BEA4ADB4D}" presName="background2" presStyleLbl="node2" presStyleIdx="1" presStyleCnt="2"/>
      <dgm:spPr/>
    </dgm:pt>
    <dgm:pt modelId="{A11A2E40-4A30-9243-8EE4-6B85D9EC5161}" type="pres">
      <dgm:prSet presAssocID="{D483162B-0534-5745-A85F-5B4BEA4ADB4D}" presName="text2" presStyleLbl="fgAcc2" presStyleIdx="1" presStyleCnt="2">
        <dgm:presLayoutVars>
          <dgm:chPref val="3"/>
        </dgm:presLayoutVars>
      </dgm:prSet>
      <dgm:spPr/>
    </dgm:pt>
    <dgm:pt modelId="{B257C6FE-37E7-2841-8F45-C464DBA6EA24}" type="pres">
      <dgm:prSet presAssocID="{D483162B-0534-5745-A85F-5B4BEA4ADB4D}" presName="hierChild3" presStyleCnt="0"/>
      <dgm:spPr/>
    </dgm:pt>
    <dgm:pt modelId="{AC4FB18B-FE18-4E49-AA8C-D620691ACC4C}" type="pres">
      <dgm:prSet presAssocID="{D3E69761-D772-1446-A566-68E1AFDA0997}" presName="Name17" presStyleLbl="parChTrans1D3" presStyleIdx="2" presStyleCnt="4"/>
      <dgm:spPr/>
    </dgm:pt>
    <dgm:pt modelId="{81A9B17E-81A1-D14C-8F00-A371D87CBB7E}" type="pres">
      <dgm:prSet presAssocID="{09E12313-30C3-1543-837A-9B80DD1D3AD6}" presName="hierRoot3" presStyleCnt="0"/>
      <dgm:spPr/>
    </dgm:pt>
    <dgm:pt modelId="{F8A8B7DF-C16F-7845-AB3D-A1056EC6F70B}" type="pres">
      <dgm:prSet presAssocID="{09E12313-30C3-1543-837A-9B80DD1D3AD6}" presName="composite3" presStyleCnt="0"/>
      <dgm:spPr/>
    </dgm:pt>
    <dgm:pt modelId="{F86656CC-4D8F-254D-B60A-C8E85E11CF2A}" type="pres">
      <dgm:prSet presAssocID="{09E12313-30C3-1543-837A-9B80DD1D3AD6}" presName="background3" presStyleLbl="node3" presStyleIdx="2" presStyleCnt="4"/>
      <dgm:spPr/>
    </dgm:pt>
    <dgm:pt modelId="{1D88D53E-7745-8041-BE5B-008B1D8B5E1E}" type="pres">
      <dgm:prSet presAssocID="{09E12313-30C3-1543-837A-9B80DD1D3AD6}" presName="text3" presStyleLbl="fgAcc3" presStyleIdx="2" presStyleCnt="4">
        <dgm:presLayoutVars>
          <dgm:chPref val="3"/>
        </dgm:presLayoutVars>
      </dgm:prSet>
      <dgm:spPr/>
    </dgm:pt>
    <dgm:pt modelId="{495ADA35-1AAE-5148-AD37-DAD27E047EF5}" type="pres">
      <dgm:prSet presAssocID="{09E12313-30C3-1543-837A-9B80DD1D3AD6}" presName="hierChild4" presStyleCnt="0"/>
      <dgm:spPr/>
    </dgm:pt>
    <dgm:pt modelId="{5040607B-9CB9-A648-BD17-0A223E4570ED}" type="pres">
      <dgm:prSet presAssocID="{E6CC531D-4BD4-044A-B52C-444A78BEB93D}" presName="Name17" presStyleLbl="parChTrans1D3" presStyleIdx="3" presStyleCnt="4"/>
      <dgm:spPr/>
    </dgm:pt>
    <dgm:pt modelId="{504674C3-9F55-A54B-B857-7FED88D82304}" type="pres">
      <dgm:prSet presAssocID="{8716C934-E405-FA43-BA59-ADB6F76D9CAA}" presName="hierRoot3" presStyleCnt="0"/>
      <dgm:spPr/>
    </dgm:pt>
    <dgm:pt modelId="{0312564E-F4A8-C64C-8C8B-05B87A00F903}" type="pres">
      <dgm:prSet presAssocID="{8716C934-E405-FA43-BA59-ADB6F76D9CAA}" presName="composite3" presStyleCnt="0"/>
      <dgm:spPr/>
    </dgm:pt>
    <dgm:pt modelId="{1B80404C-F1B7-A942-9BAB-6CE430C9B247}" type="pres">
      <dgm:prSet presAssocID="{8716C934-E405-FA43-BA59-ADB6F76D9CAA}" presName="background3" presStyleLbl="node3" presStyleIdx="3" presStyleCnt="4"/>
      <dgm:spPr/>
    </dgm:pt>
    <dgm:pt modelId="{C3504F15-8F63-8D46-BE5A-AF66B8531BCE}" type="pres">
      <dgm:prSet presAssocID="{8716C934-E405-FA43-BA59-ADB6F76D9CAA}" presName="text3" presStyleLbl="fgAcc3" presStyleIdx="3" presStyleCnt="4">
        <dgm:presLayoutVars>
          <dgm:chPref val="3"/>
        </dgm:presLayoutVars>
      </dgm:prSet>
      <dgm:spPr/>
    </dgm:pt>
    <dgm:pt modelId="{B0D48E85-545F-154F-8DA9-65D353ECA278}" type="pres">
      <dgm:prSet presAssocID="{8716C934-E405-FA43-BA59-ADB6F76D9CAA}" presName="hierChild4" presStyleCnt="0"/>
      <dgm:spPr/>
    </dgm:pt>
  </dgm:ptLst>
  <dgm:cxnLst>
    <dgm:cxn modelId="{A6368705-E060-7F45-927F-1B44C3220240}" type="presOf" srcId="{AD64F8CB-49E4-B54C-BD5B-FEDDD61D3458}" destId="{DF478481-3386-5748-90C7-748066599AD4}" srcOrd="0" destOrd="0" presId="urn:microsoft.com/office/officeart/2005/8/layout/hierarchy1"/>
    <dgm:cxn modelId="{F40DAA10-AA47-5243-8C7E-485A792B6115}" type="presOf" srcId="{E96061C5-138E-D14F-8A0F-1AE25B5389AC}" destId="{9E678356-74E3-8C4F-9CFC-1212848F1058}" srcOrd="0" destOrd="0" presId="urn:microsoft.com/office/officeart/2005/8/layout/hierarchy1"/>
    <dgm:cxn modelId="{7EC01719-59AA-9140-A18E-E45830DDA9C8}" type="presOf" srcId="{181069BE-96AC-844A-8037-D4A956D8C0B4}" destId="{0E13C7C3-FD5C-A444-BCE9-2CB304871288}" srcOrd="0" destOrd="0" presId="urn:microsoft.com/office/officeart/2005/8/layout/hierarchy1"/>
    <dgm:cxn modelId="{4B287330-E391-1B4C-918E-3D4D739DFF3B}" type="presOf" srcId="{98576A69-8CEA-5C44-B40B-35F534E1DAF4}" destId="{58D920D0-E268-594D-B45A-BFC40A5704B4}"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3C3EC041-E0A0-FF4A-8861-EFC9CB372791}" srcId="{D483162B-0534-5745-A85F-5B4BEA4ADB4D}" destId="{09E12313-30C3-1543-837A-9B80DD1D3AD6}" srcOrd="0" destOrd="0" parTransId="{D3E69761-D772-1446-A566-68E1AFDA0997}" sibTransId="{75C401E4-884E-F844-BCE2-41C73522B401}"/>
    <dgm:cxn modelId="{1D91FB53-C2B2-774B-953F-6C58CED147E7}" type="presOf" srcId="{8716C934-E405-FA43-BA59-ADB6F76D9CAA}" destId="{C3504F15-8F63-8D46-BE5A-AF66B8531BCE}" srcOrd="0" destOrd="0" presId="urn:microsoft.com/office/officeart/2005/8/layout/hierarchy1"/>
    <dgm:cxn modelId="{A3CB4863-A2A0-8449-84CB-428256AD02C5}" type="presOf" srcId="{E6CC531D-4BD4-044A-B52C-444A78BEB93D}" destId="{5040607B-9CB9-A648-BD17-0A223E4570ED}" srcOrd="0" destOrd="0" presId="urn:microsoft.com/office/officeart/2005/8/layout/hierarchy1"/>
    <dgm:cxn modelId="{2D684066-CFC2-1E45-B0BB-AEA71D134DAE}" type="presOf" srcId="{09E12313-30C3-1543-837A-9B80DD1D3AD6}" destId="{1D88D53E-7745-8041-BE5B-008B1D8B5E1E}" srcOrd="0" destOrd="0" presId="urn:microsoft.com/office/officeart/2005/8/layout/hierarchy1"/>
    <dgm:cxn modelId="{3B42F668-73AC-B042-83F5-260B2F6EABCB}" srcId="{181069BE-96AC-844A-8037-D4A956D8C0B4}" destId="{98576A69-8CEA-5C44-B40B-35F534E1DAF4}" srcOrd="1" destOrd="0" parTransId="{C52398FE-F2F2-0341-8164-44108B2C76D2}" sibTransId="{35B339EC-BD23-894A-B4C2-F66212577A88}"/>
    <dgm:cxn modelId="{48360470-F3E6-A34C-8617-387E1303D0DF}" type="presOf" srcId="{CCF30F1B-C9BA-9246-B848-8D5278D07FE4}" destId="{4E4A2414-E0B9-5E42-85D9-307D6968FF67}" srcOrd="0" destOrd="0" presId="urn:microsoft.com/office/officeart/2005/8/layout/hierarchy1"/>
    <dgm:cxn modelId="{5691327C-5CD7-D94E-ACD4-24B6C1FFB742}" type="presOf" srcId="{D483162B-0534-5745-A85F-5B4BEA4ADB4D}" destId="{A11A2E40-4A30-9243-8EE4-6B85D9EC5161}"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583C419D-2A7C-A540-82A1-C77027BABC27}" type="presOf" srcId="{25C9BFE8-4C97-0C49-9C98-736D155152F5}" destId="{C6FC9ACA-1617-0445-8A89-2A04BD6B5E9D}"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6B963A5-8A66-194A-AF0A-C55E2D7EB64D}" type="presOf" srcId="{D3E69761-D772-1446-A566-68E1AFDA0997}" destId="{AC4FB18B-FE18-4E49-AA8C-D620691ACC4C}" srcOrd="0" destOrd="0" presId="urn:microsoft.com/office/officeart/2005/8/layout/hierarchy1"/>
    <dgm:cxn modelId="{74A934BC-6599-4749-8B2C-89B7B6F2FC60}" type="presOf" srcId="{92DD3262-7488-284E-875D-E33A00EC4C0F}" destId="{5F7A4A2D-9326-264E-B9D2-AAE67380D26E}"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B8B45ACB-24C0-CE47-B00E-687195E8080C}" type="presOf" srcId="{C52398FE-F2F2-0341-8164-44108B2C76D2}" destId="{9CAB8D2E-961E-0642-A84D-93AC9168EEFB}" srcOrd="0" destOrd="0" presId="urn:microsoft.com/office/officeart/2005/8/layout/hierarchy1"/>
    <dgm:cxn modelId="{6FC04AD6-99DC-4445-99DF-002D5BD3B992}" srcId="{D483162B-0534-5745-A85F-5B4BEA4ADB4D}" destId="{8716C934-E405-FA43-BA59-ADB6F76D9CAA}" srcOrd="1" destOrd="0" parTransId="{E6CC531D-4BD4-044A-B52C-444A78BEB93D}" sibTransId="{2ADEF519-651F-9D44-B174-1EB56D70EA29}"/>
    <dgm:cxn modelId="{A5477EFB-3844-A441-88DE-37C3E74FBBFD}" type="presOf" srcId="{46F49E93-576F-F347-A359-C288F932F6A3}" destId="{1FFA8307-0EF7-7944-810A-D42C838CCAF0}" srcOrd="0" destOrd="0" presId="urn:microsoft.com/office/officeart/2005/8/layout/hierarchy1"/>
    <dgm:cxn modelId="{6FBA8FF1-93D4-1844-90D1-748A362DFC4C}" type="presParOf" srcId="{C6FC9ACA-1617-0445-8A89-2A04BD6B5E9D}" destId="{C0ADBCA2-56B9-6441-95F0-D6C435EA2E16}" srcOrd="0" destOrd="0" presId="urn:microsoft.com/office/officeart/2005/8/layout/hierarchy1"/>
    <dgm:cxn modelId="{4DD88DA0-9CB7-3A4B-B465-9BB55E196904}" type="presParOf" srcId="{C0ADBCA2-56B9-6441-95F0-D6C435EA2E16}" destId="{FDFB5135-86A8-DE47-A745-F15FA9AC30E3}" srcOrd="0" destOrd="0" presId="urn:microsoft.com/office/officeart/2005/8/layout/hierarchy1"/>
    <dgm:cxn modelId="{2B632187-F3DA-A34E-B40F-91465E9E312F}" type="presParOf" srcId="{FDFB5135-86A8-DE47-A745-F15FA9AC30E3}" destId="{6CA9A517-C01F-3248-8751-8477DDFB4209}" srcOrd="0" destOrd="0" presId="urn:microsoft.com/office/officeart/2005/8/layout/hierarchy1"/>
    <dgm:cxn modelId="{EC1D8BE6-8E46-4E44-B44B-512F9F9371C5}" type="presParOf" srcId="{FDFB5135-86A8-DE47-A745-F15FA9AC30E3}" destId="{4E4A2414-E0B9-5E42-85D9-307D6968FF67}" srcOrd="1" destOrd="0" presId="urn:microsoft.com/office/officeart/2005/8/layout/hierarchy1"/>
    <dgm:cxn modelId="{85604058-117E-EA4C-B749-E5E08495C9A2}" type="presParOf" srcId="{C0ADBCA2-56B9-6441-95F0-D6C435EA2E16}" destId="{F7EC33AC-A813-A049-9617-4DEDEBB61706}" srcOrd="1" destOrd="0" presId="urn:microsoft.com/office/officeart/2005/8/layout/hierarchy1"/>
    <dgm:cxn modelId="{26E71202-EFC6-2845-B00C-C968345E2444}" type="presParOf" srcId="{F7EC33AC-A813-A049-9617-4DEDEBB61706}" destId="{9E678356-74E3-8C4F-9CFC-1212848F1058}" srcOrd="0" destOrd="0" presId="urn:microsoft.com/office/officeart/2005/8/layout/hierarchy1"/>
    <dgm:cxn modelId="{A21C1EB1-00FF-6D45-AC16-7E265B125851}" type="presParOf" srcId="{F7EC33AC-A813-A049-9617-4DEDEBB61706}" destId="{3B7CC92C-7EEB-F64A-9726-2F0831D2DDBB}" srcOrd="1" destOrd="0" presId="urn:microsoft.com/office/officeart/2005/8/layout/hierarchy1"/>
    <dgm:cxn modelId="{DBF98080-F1B1-8342-A2F1-44B81312B819}" type="presParOf" srcId="{3B7CC92C-7EEB-F64A-9726-2F0831D2DDBB}" destId="{98974C23-09E0-0847-80B4-B26391484253}" srcOrd="0" destOrd="0" presId="urn:microsoft.com/office/officeart/2005/8/layout/hierarchy1"/>
    <dgm:cxn modelId="{E13AE048-5266-534C-A6FE-B52C4223EADE}" type="presParOf" srcId="{98974C23-09E0-0847-80B4-B26391484253}" destId="{3222FDC8-73CA-9248-9723-328AE2CAB2F7}" srcOrd="0" destOrd="0" presId="urn:microsoft.com/office/officeart/2005/8/layout/hierarchy1"/>
    <dgm:cxn modelId="{E89A8953-D51F-A445-AA15-E6CDF46B2C1F}" type="presParOf" srcId="{98974C23-09E0-0847-80B4-B26391484253}" destId="{0E13C7C3-FD5C-A444-BCE9-2CB304871288}" srcOrd="1" destOrd="0" presId="urn:microsoft.com/office/officeart/2005/8/layout/hierarchy1"/>
    <dgm:cxn modelId="{4DB194E8-24CA-084D-9A1E-D322D6522E9C}" type="presParOf" srcId="{3B7CC92C-7EEB-F64A-9726-2F0831D2DDBB}" destId="{769AA5F2-0A6C-2748-9233-3BC66D22244B}" srcOrd="1" destOrd="0" presId="urn:microsoft.com/office/officeart/2005/8/layout/hierarchy1"/>
    <dgm:cxn modelId="{F82ED418-AEFC-3B41-A93B-C7090A79270D}" type="presParOf" srcId="{769AA5F2-0A6C-2748-9233-3BC66D22244B}" destId="{DF478481-3386-5748-90C7-748066599AD4}" srcOrd="0" destOrd="0" presId="urn:microsoft.com/office/officeart/2005/8/layout/hierarchy1"/>
    <dgm:cxn modelId="{74AC4C7F-91ED-7648-9EA7-AF2C219A3314}" type="presParOf" srcId="{769AA5F2-0A6C-2748-9233-3BC66D22244B}" destId="{A4B3EBB5-EEFE-1946-BD44-275CEFEE1F61}" srcOrd="1" destOrd="0" presId="urn:microsoft.com/office/officeart/2005/8/layout/hierarchy1"/>
    <dgm:cxn modelId="{A8000364-D9FF-BA47-892A-045DD55A36AC}" type="presParOf" srcId="{A4B3EBB5-EEFE-1946-BD44-275CEFEE1F61}" destId="{742F7DED-C7D0-C944-A159-7D80263CCE5B}" srcOrd="0" destOrd="0" presId="urn:microsoft.com/office/officeart/2005/8/layout/hierarchy1"/>
    <dgm:cxn modelId="{5F74BAAC-B62F-D044-97CB-1729EDFDD6EC}" type="presParOf" srcId="{742F7DED-C7D0-C944-A159-7D80263CCE5B}" destId="{04FE181C-4C6A-2340-9FD6-D4AB180824D1}" srcOrd="0" destOrd="0" presId="urn:microsoft.com/office/officeart/2005/8/layout/hierarchy1"/>
    <dgm:cxn modelId="{2A63CEC1-DC58-6249-BA08-EF9B9F11CEA6}" type="presParOf" srcId="{742F7DED-C7D0-C944-A159-7D80263CCE5B}" destId="{5F7A4A2D-9326-264E-B9D2-AAE67380D26E}" srcOrd="1" destOrd="0" presId="urn:microsoft.com/office/officeart/2005/8/layout/hierarchy1"/>
    <dgm:cxn modelId="{5307B83E-F280-BB42-A260-620253684A24}" type="presParOf" srcId="{A4B3EBB5-EEFE-1946-BD44-275CEFEE1F61}" destId="{A761C153-818D-1A44-802A-D6C85276DB39}" srcOrd="1" destOrd="0" presId="urn:microsoft.com/office/officeart/2005/8/layout/hierarchy1"/>
    <dgm:cxn modelId="{D66AA26D-D7B6-834D-A663-F9593CB064C7}" type="presParOf" srcId="{769AA5F2-0A6C-2748-9233-3BC66D22244B}" destId="{9CAB8D2E-961E-0642-A84D-93AC9168EEFB}" srcOrd="2" destOrd="0" presId="urn:microsoft.com/office/officeart/2005/8/layout/hierarchy1"/>
    <dgm:cxn modelId="{DC8BEDA8-EDB0-8C45-8EDE-2858434CA43C}" type="presParOf" srcId="{769AA5F2-0A6C-2748-9233-3BC66D22244B}" destId="{AF0CC32A-504C-0147-8486-D4C9C0DC6A23}" srcOrd="3" destOrd="0" presId="urn:microsoft.com/office/officeart/2005/8/layout/hierarchy1"/>
    <dgm:cxn modelId="{23972C83-FCB3-BD44-B4FC-C1D6591AF7C4}" type="presParOf" srcId="{AF0CC32A-504C-0147-8486-D4C9C0DC6A23}" destId="{587C218A-C18D-4D4B-9C76-2AB4C36B4B87}" srcOrd="0" destOrd="0" presId="urn:microsoft.com/office/officeart/2005/8/layout/hierarchy1"/>
    <dgm:cxn modelId="{3D403225-144E-E54A-A63B-F0A2C56F0F2F}" type="presParOf" srcId="{587C218A-C18D-4D4B-9C76-2AB4C36B4B87}" destId="{5C9AE233-60E5-DA4E-9778-C090453CCB5B}" srcOrd="0" destOrd="0" presId="urn:microsoft.com/office/officeart/2005/8/layout/hierarchy1"/>
    <dgm:cxn modelId="{54819A81-28B5-714E-9F50-8F984A6B358B}" type="presParOf" srcId="{587C218A-C18D-4D4B-9C76-2AB4C36B4B87}" destId="{58D920D0-E268-594D-B45A-BFC40A5704B4}" srcOrd="1" destOrd="0" presId="urn:microsoft.com/office/officeart/2005/8/layout/hierarchy1"/>
    <dgm:cxn modelId="{9ACBBF09-2678-FE47-AB07-50508229C1C5}" type="presParOf" srcId="{AF0CC32A-504C-0147-8486-D4C9C0DC6A23}" destId="{B61146DD-5E7C-E248-AE79-DC17E57A361E}" srcOrd="1" destOrd="0" presId="urn:microsoft.com/office/officeart/2005/8/layout/hierarchy1"/>
    <dgm:cxn modelId="{0DC751B7-D2AF-194E-BBE9-D05759A1D545}" type="presParOf" srcId="{F7EC33AC-A813-A049-9617-4DEDEBB61706}" destId="{1FFA8307-0EF7-7944-810A-D42C838CCAF0}" srcOrd="2" destOrd="0" presId="urn:microsoft.com/office/officeart/2005/8/layout/hierarchy1"/>
    <dgm:cxn modelId="{79128C04-3429-CE4E-947C-4042402E8E36}" type="presParOf" srcId="{F7EC33AC-A813-A049-9617-4DEDEBB61706}" destId="{FC410CF0-3E84-DD44-846C-678DF49371BC}" srcOrd="3" destOrd="0" presId="urn:microsoft.com/office/officeart/2005/8/layout/hierarchy1"/>
    <dgm:cxn modelId="{A00661A2-C39D-A74E-AE88-72512FC2A02D}" type="presParOf" srcId="{FC410CF0-3E84-DD44-846C-678DF49371BC}" destId="{D0B1DC1E-2640-E243-A1C8-81DD0A32C0DD}" srcOrd="0" destOrd="0" presId="urn:microsoft.com/office/officeart/2005/8/layout/hierarchy1"/>
    <dgm:cxn modelId="{7ABFBF18-0184-C646-ADBF-7A3A201D1EE0}" type="presParOf" srcId="{D0B1DC1E-2640-E243-A1C8-81DD0A32C0DD}" destId="{F0D88DF9-C6C0-EF44-B8BD-08B50E92AB0B}" srcOrd="0" destOrd="0" presId="urn:microsoft.com/office/officeart/2005/8/layout/hierarchy1"/>
    <dgm:cxn modelId="{4413A525-56DB-0E4D-8783-4A23476E9C13}" type="presParOf" srcId="{D0B1DC1E-2640-E243-A1C8-81DD0A32C0DD}" destId="{A11A2E40-4A30-9243-8EE4-6B85D9EC5161}" srcOrd="1" destOrd="0" presId="urn:microsoft.com/office/officeart/2005/8/layout/hierarchy1"/>
    <dgm:cxn modelId="{CBF684BD-0A27-1048-ACB9-D374CFB00B52}" type="presParOf" srcId="{FC410CF0-3E84-DD44-846C-678DF49371BC}" destId="{B257C6FE-37E7-2841-8F45-C464DBA6EA24}" srcOrd="1" destOrd="0" presId="urn:microsoft.com/office/officeart/2005/8/layout/hierarchy1"/>
    <dgm:cxn modelId="{14D6A27D-841B-FC4C-8779-25A2422AA17D}" type="presParOf" srcId="{B257C6FE-37E7-2841-8F45-C464DBA6EA24}" destId="{AC4FB18B-FE18-4E49-AA8C-D620691ACC4C}" srcOrd="0" destOrd="0" presId="urn:microsoft.com/office/officeart/2005/8/layout/hierarchy1"/>
    <dgm:cxn modelId="{3BD09A19-709E-4B42-9E34-98AC7FED299E}" type="presParOf" srcId="{B257C6FE-37E7-2841-8F45-C464DBA6EA24}" destId="{81A9B17E-81A1-D14C-8F00-A371D87CBB7E}" srcOrd="1" destOrd="0" presId="urn:microsoft.com/office/officeart/2005/8/layout/hierarchy1"/>
    <dgm:cxn modelId="{A9C56CE2-F236-D847-8511-4E4E60A4F1F1}" type="presParOf" srcId="{81A9B17E-81A1-D14C-8F00-A371D87CBB7E}" destId="{F8A8B7DF-C16F-7845-AB3D-A1056EC6F70B}" srcOrd="0" destOrd="0" presId="urn:microsoft.com/office/officeart/2005/8/layout/hierarchy1"/>
    <dgm:cxn modelId="{E810D23D-85DF-AD47-801D-25F621177854}" type="presParOf" srcId="{F8A8B7DF-C16F-7845-AB3D-A1056EC6F70B}" destId="{F86656CC-4D8F-254D-B60A-C8E85E11CF2A}" srcOrd="0" destOrd="0" presId="urn:microsoft.com/office/officeart/2005/8/layout/hierarchy1"/>
    <dgm:cxn modelId="{5FDA107F-0DC4-D94C-B660-850857405A9F}" type="presParOf" srcId="{F8A8B7DF-C16F-7845-AB3D-A1056EC6F70B}" destId="{1D88D53E-7745-8041-BE5B-008B1D8B5E1E}" srcOrd="1" destOrd="0" presId="urn:microsoft.com/office/officeart/2005/8/layout/hierarchy1"/>
    <dgm:cxn modelId="{02EF0739-D198-E842-9018-509C52049FEF}" type="presParOf" srcId="{81A9B17E-81A1-D14C-8F00-A371D87CBB7E}" destId="{495ADA35-1AAE-5148-AD37-DAD27E047EF5}" srcOrd="1" destOrd="0" presId="urn:microsoft.com/office/officeart/2005/8/layout/hierarchy1"/>
    <dgm:cxn modelId="{56FC986D-807A-F344-AA1F-EE79DA283B5A}" type="presParOf" srcId="{B257C6FE-37E7-2841-8F45-C464DBA6EA24}" destId="{5040607B-9CB9-A648-BD17-0A223E4570ED}" srcOrd="2" destOrd="0" presId="urn:microsoft.com/office/officeart/2005/8/layout/hierarchy1"/>
    <dgm:cxn modelId="{88F660BF-DD5F-AC4B-AFD2-FB8BCE087DCC}" type="presParOf" srcId="{B257C6FE-37E7-2841-8F45-C464DBA6EA24}" destId="{504674C3-9F55-A54B-B857-7FED88D82304}" srcOrd="3" destOrd="0" presId="urn:microsoft.com/office/officeart/2005/8/layout/hierarchy1"/>
    <dgm:cxn modelId="{A260AE5A-0E63-4042-85FD-9C2BD4FF3A53}" type="presParOf" srcId="{504674C3-9F55-A54B-B857-7FED88D82304}" destId="{0312564E-F4A8-C64C-8C8B-05B87A00F903}" srcOrd="0" destOrd="0" presId="urn:microsoft.com/office/officeart/2005/8/layout/hierarchy1"/>
    <dgm:cxn modelId="{A955C83E-6440-AD44-889C-7F1B6FAFB548}" type="presParOf" srcId="{0312564E-F4A8-C64C-8C8B-05B87A00F903}" destId="{1B80404C-F1B7-A942-9BAB-6CE430C9B247}" srcOrd="0" destOrd="0" presId="urn:microsoft.com/office/officeart/2005/8/layout/hierarchy1"/>
    <dgm:cxn modelId="{2605AC69-613C-454B-A9C7-0F44CF0F7A16}" type="presParOf" srcId="{0312564E-F4A8-C64C-8C8B-05B87A00F903}" destId="{C3504F15-8F63-8D46-BE5A-AF66B8531BCE}" srcOrd="1" destOrd="0" presId="urn:microsoft.com/office/officeart/2005/8/layout/hierarchy1"/>
    <dgm:cxn modelId="{1054FAD6-CAEF-A84E-834B-5ED0C5DEA02C}" type="presParOf" srcId="{504674C3-9F55-A54B-B857-7FED88D82304}" destId="{B0D48E85-545F-154F-8DA9-65D353ECA27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1" qsCatId="simple" csTypeId="urn:microsoft.com/office/officeart/2005/8/colors/accent6_2" csCatId="accent6" phldr="1"/>
      <dgm:spPr/>
      <dgm:t>
        <a:bodyPr/>
        <a:lstStyle/>
        <a:p>
          <a:endParaRPr lang="en-US"/>
        </a:p>
      </dgm:t>
    </dgm:pt>
    <mc:AlternateContent xmlns:mc="http://schemas.openxmlformats.org/markup-compatibility/2006" xmlns:a14="http://schemas.microsoft.com/office/drawing/2010/main">
      <mc:Choice Requires="a14">
        <dgm:pt modelId="{CCF30F1B-C9BA-9246-B848-8D5278D07FE4}">
          <dgm:prSet phldrT="[Text]"/>
          <dgm:spPr/>
          <dgm: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rPr>
                <a:t>0 , </a:t>
              </a:r>
              <a:r>
                <a:rPr lang="en-US" baseline="0" dirty="0">
                  <a:latin typeface="Source Sans Pro" panose="020B0503030403020204" pitchFamily="34" charset="0"/>
                  <a:ea typeface="Source Sans Pro" panose="020B0503030403020204" pitchFamily="34" charset="0"/>
                  <a:sym typeface="Symbol" pitchFamily="2" charset="2"/>
                </a:rPr>
                <a:t></a:t>
              </a:r>
              <a:r>
                <a:rPr lang="en-US" baseline="-25000" dirty="0">
                  <a:latin typeface="Source Sans Pro" panose="020B0503030403020204" pitchFamily="34" charset="0"/>
                  <a:ea typeface="Source Sans Pro" panose="020B0503030403020204" pitchFamily="34" charset="0"/>
                  <a:sym typeface="Symbol" pitchFamily="2" charset="2"/>
                </a:rPr>
                <a:t>0</a:t>
              </a:r>
              <a:endParaRPr lang="en-US" baseline="0" dirty="0">
                <a:latin typeface="Source Sans Pro" panose="020B0503030403020204" pitchFamily="34" charset="0"/>
                <a:ea typeface="Source Sans Pro" panose="020B0503030403020204" pitchFamily="34" charset="0"/>
              </a:endParaRPr>
            </a:p>
          </dgm:t>
        </dgm:pt>
      </mc:Choice>
      <mc:Fallback xmlns="">
        <dgm:pt modelId="{CCF30F1B-C9BA-9246-B848-8D5278D07FE4}">
          <dgm:prSet phldrT="[Text]"/>
          <dgm:spPr/>
          <dgm:t>
            <a:bodyPr/>
            <a:lstStyle/>
            <a:p>
              <a:r>
                <a:rPr lang="en-US" b="0" i="0">
                  <a:latin typeface="Cambria Math" panose="02040503050406030204" pitchFamily="18" charset="0"/>
                  <a:ea typeface="Cambria Math" panose="02040503050406030204" pitchFamily="18" charset="0"/>
                </a:rPr>
                <a:t>𝐺, </a:t>
              </a:r>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rPr>
                <a:t>0 , </a:t>
              </a:r>
              <a:r>
                <a:rPr lang="en-US" baseline="0" dirty="0">
                  <a:latin typeface="Source Sans Pro" panose="020B0503030403020204" pitchFamily="34" charset="0"/>
                  <a:ea typeface="Source Sans Pro" panose="020B0503030403020204" pitchFamily="34" charset="0"/>
                  <a:sym typeface="Symbol" pitchFamily="2" charset="2"/>
                </a:rPr>
                <a:t></a:t>
              </a:r>
              <a:r>
                <a:rPr lang="en-US" baseline="-25000" dirty="0">
                  <a:latin typeface="Source Sans Pro" panose="020B0503030403020204" pitchFamily="34" charset="0"/>
                  <a:ea typeface="Source Sans Pro" panose="020B0503030403020204" pitchFamily="34" charset="0"/>
                  <a:sym typeface="Symbol" pitchFamily="2" charset="2"/>
                </a:rPr>
                <a:t>0</a:t>
              </a:r>
              <a:endParaRPr lang="en-US" baseline="0" dirty="0">
                <a:latin typeface="Source Sans Pro" panose="020B0503030403020204" pitchFamily="34" charset="0"/>
                <a:ea typeface="Source Sans Pro" panose="020B0503030403020204" pitchFamily="34" charset="0"/>
              </a:endParaRPr>
            </a:p>
          </dgm:t>
        </dgm:pt>
      </mc:Fallback>
    </mc:AlternateContent>
    <dgm:pt modelId="{63A3DDE9-7625-134C-8D7E-812AC5118DC8}" type="par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C871D9CE-1AD6-2F47-97B1-3664EF081114}" type="sib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181069BE-96AC-844A-8037-D4A956D8C0B4}">
          <dgm:prSet phldrT="[Text]"/>
          <dgm:spPr/>
          <dgm: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rPr>
                <a:t>1 , </a:t>
              </a:r>
              <a:r>
                <a:rPr lang="en-US" baseline="0" dirty="0">
                  <a:latin typeface="Source Sans Pro" panose="020B0503030403020204" pitchFamily="34" charset="0"/>
                  <a:ea typeface="Source Sans Pro" panose="020B0503030403020204" pitchFamily="34" charset="0"/>
                  <a:sym typeface="Symbol" pitchFamily="2" charset="2"/>
                </a:rPr>
                <a:t></a:t>
              </a:r>
              <a:r>
                <a:rPr lang="en-US" baseline="-25000" dirty="0">
                  <a:latin typeface="Source Sans Pro" panose="020B0503030403020204" pitchFamily="34" charset="0"/>
                  <a:ea typeface="Source Sans Pro" panose="020B0503030403020204" pitchFamily="34" charset="0"/>
                  <a:sym typeface="Symbol" pitchFamily="2" charset="2"/>
                </a:rPr>
                <a:t>1</a:t>
              </a:r>
              <a:endParaRPr lang="en-US" baseline="-25000" dirty="0">
                <a:latin typeface="Source Sans Pro" panose="020B0503030403020204" pitchFamily="34" charset="0"/>
                <a:ea typeface="Source Sans Pro" panose="020B0503030403020204" pitchFamily="34" charset="0"/>
              </a:endParaRPr>
            </a:p>
          </dgm:t>
        </dgm:pt>
      </mc:Choice>
      <mc:Fallback xmlns="">
        <dgm:pt modelId="{181069BE-96AC-844A-8037-D4A956D8C0B4}">
          <dgm:prSet phldrT="[Text]"/>
          <dgm:spPr/>
          <dgm:t>
            <a:bodyPr/>
            <a:lstStyle/>
            <a:p>
              <a:r>
                <a:rPr lang="en-US" b="0" i="0">
                  <a:latin typeface="Cambria Math" panose="02040503050406030204" pitchFamily="18" charset="0"/>
                  <a:ea typeface="Cambria Math" panose="02040503050406030204" pitchFamily="18" charset="0"/>
                </a:rPr>
                <a:t>𝐴, </a:t>
              </a:r>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rPr>
                <a:t>1 , </a:t>
              </a:r>
              <a:r>
                <a:rPr lang="en-US" baseline="0" dirty="0">
                  <a:latin typeface="Source Sans Pro" panose="020B0503030403020204" pitchFamily="34" charset="0"/>
                  <a:ea typeface="Source Sans Pro" panose="020B0503030403020204" pitchFamily="34" charset="0"/>
                  <a:sym typeface="Symbol" pitchFamily="2" charset="2"/>
                </a:rPr>
                <a:t></a:t>
              </a:r>
              <a:r>
                <a:rPr lang="en-US" baseline="-25000" dirty="0">
                  <a:latin typeface="Source Sans Pro" panose="020B0503030403020204" pitchFamily="34" charset="0"/>
                  <a:ea typeface="Source Sans Pro" panose="020B0503030403020204" pitchFamily="34" charset="0"/>
                  <a:sym typeface="Symbol" pitchFamily="2" charset="2"/>
                </a:rPr>
                <a:t>1</a:t>
              </a:r>
              <a:endParaRPr lang="en-US" baseline="-25000" dirty="0">
                <a:latin typeface="Source Sans Pro" panose="020B0503030403020204" pitchFamily="34" charset="0"/>
                <a:ea typeface="Source Sans Pro" panose="020B0503030403020204" pitchFamily="34" charset="0"/>
              </a:endParaRPr>
            </a:p>
          </dgm:t>
        </dgm:pt>
      </mc:Fallback>
    </mc:AlternateContent>
    <dgm:pt modelId="{E96061C5-138E-D14F-8A0F-1AE25B5389AC}" type="par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7CFAD789-24D0-EC4B-AEA1-B909E4E0BABC}" type="sib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92DD3262-7488-284E-875D-E33A00EC4C0F}">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rPr>
                <a:t>1_1</a:t>
              </a:r>
              <a:endParaRPr lang="en-US" dirty="0">
                <a:latin typeface="Source Sans Pro" panose="020B0503030403020204" pitchFamily="34" charset="0"/>
                <a:ea typeface="Source Sans Pro" panose="020B0503030403020204" pitchFamily="34" charset="0"/>
              </a:endParaRPr>
            </a:p>
          </dgm:t>
        </dgm:pt>
      </mc:Choice>
      <mc:Fallback xmlns="">
        <dgm:pt modelId="{92DD3262-7488-284E-875D-E33A00EC4C0F}">
          <dgm:prSet phldrT="[Text]"/>
          <dgm:spPr/>
          <dgm:t>
            <a:bodyPr/>
            <a:lstStyle/>
            <a:p>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rPr>
                <a:t>1_1</a:t>
              </a:r>
              <a:endParaRPr lang="en-US" dirty="0">
                <a:latin typeface="Source Sans Pro" panose="020B0503030403020204" pitchFamily="34" charset="0"/>
                <a:ea typeface="Source Sans Pro" panose="020B0503030403020204" pitchFamily="34" charset="0"/>
              </a:endParaRPr>
            </a:p>
          </dgm:t>
        </dgm:pt>
      </mc:Fallback>
    </mc:AlternateContent>
    <dgm:pt modelId="{AD64F8CB-49E4-B54C-BD5B-FEDDD61D3458}" type="par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AFD92456-F8AA-9542-B94B-8399E5512109}" type="sib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98576A69-8CEA-5C44-B40B-35F534E1DAF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1_2</a:t>
              </a:r>
              <a:endParaRPr lang="en-US">
                <a:latin typeface="Source Sans Pro" panose="020B0503030403020204" pitchFamily="34" charset="0"/>
                <a:ea typeface="Source Sans Pro" panose="020B0503030403020204" pitchFamily="34" charset="0"/>
              </a:endParaRPr>
            </a:p>
          </dgm:t>
        </dgm:pt>
      </mc:Choice>
      <mc:Fallback xmlns="">
        <dgm:pt modelId="{98576A69-8CEA-5C44-B40B-35F534E1DAF4}">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1_2</a:t>
              </a:r>
              <a:endParaRPr lang="en-US">
                <a:latin typeface="Source Sans Pro" panose="020B0503030403020204" pitchFamily="34" charset="0"/>
                <a:ea typeface="Source Sans Pro" panose="020B0503030403020204" pitchFamily="34" charset="0"/>
              </a:endParaRPr>
            </a:p>
          </dgm:t>
        </dgm:pt>
      </mc:Fallback>
    </mc:AlternateContent>
    <dgm:pt modelId="{C52398FE-F2F2-0341-8164-44108B2C76D2}" type="par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35B339EC-BD23-894A-B4C2-F66212577A88}" type="sib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D483162B-0534-5745-A85F-5B4BEA4ADB4D}">
          <dgm:prSet phldrT="[Text]"/>
          <dgm:spPr/>
          <dgm: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rPr>
                <a:t>2 , </a:t>
              </a:r>
              <a:r>
                <a:rPr lang="en-US" baseline="0" dirty="0">
                  <a:latin typeface="Source Sans Pro" panose="020B0503030403020204" pitchFamily="34" charset="0"/>
                  <a:ea typeface="Source Sans Pro" panose="020B0503030403020204" pitchFamily="34" charset="0"/>
                  <a:sym typeface="Symbol" pitchFamily="2" charset="2"/>
                </a:rPr>
                <a:t></a:t>
              </a:r>
              <a:r>
                <a:rPr lang="en-US" baseline="-25000" dirty="0">
                  <a:latin typeface="Source Sans Pro" panose="020B0503030403020204" pitchFamily="34" charset="0"/>
                  <a:ea typeface="Source Sans Pro" panose="020B0503030403020204" pitchFamily="34" charset="0"/>
                  <a:sym typeface="Symbol" pitchFamily="2" charset="2"/>
                </a:rPr>
                <a:t>2</a:t>
              </a:r>
              <a:endParaRPr lang="en-US" baseline="-25000" dirty="0">
                <a:latin typeface="Source Sans Pro" panose="020B0503030403020204" pitchFamily="34" charset="0"/>
                <a:ea typeface="Source Sans Pro" panose="020B0503030403020204" pitchFamily="34" charset="0"/>
              </a:endParaRPr>
            </a:p>
          </dgm:t>
        </dgm:pt>
      </mc:Choice>
      <mc:Fallback xmlns="">
        <dgm:pt modelId="{D483162B-0534-5745-A85F-5B4BEA4ADB4D}">
          <dgm:prSet phldrT="[Text]"/>
          <dgm:spPr/>
          <dgm:t>
            <a:bodyPr/>
            <a:lstStyle/>
            <a:p>
              <a:r>
                <a:rPr lang="en-US" b="0" i="0">
                  <a:latin typeface="Cambria Math" panose="02040503050406030204" pitchFamily="18" charset="0"/>
                  <a:ea typeface="Cambria Math" panose="02040503050406030204" pitchFamily="18" charset="0"/>
                </a:rPr>
                <a:t>𝐵, </a:t>
              </a:r>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rPr>
                <a:t>2 , </a:t>
              </a:r>
              <a:r>
                <a:rPr lang="en-US" baseline="0" dirty="0">
                  <a:latin typeface="Source Sans Pro" panose="020B0503030403020204" pitchFamily="34" charset="0"/>
                  <a:ea typeface="Source Sans Pro" panose="020B0503030403020204" pitchFamily="34" charset="0"/>
                  <a:sym typeface="Symbol" pitchFamily="2" charset="2"/>
                </a:rPr>
                <a:t></a:t>
              </a:r>
              <a:r>
                <a:rPr lang="en-US" baseline="-25000" dirty="0">
                  <a:latin typeface="Source Sans Pro" panose="020B0503030403020204" pitchFamily="34" charset="0"/>
                  <a:ea typeface="Source Sans Pro" panose="020B0503030403020204" pitchFamily="34" charset="0"/>
                  <a:sym typeface="Symbol" pitchFamily="2" charset="2"/>
                </a:rPr>
                <a:t>2</a:t>
              </a:r>
              <a:endParaRPr lang="en-US" baseline="-25000" dirty="0">
                <a:latin typeface="Source Sans Pro" panose="020B0503030403020204" pitchFamily="34" charset="0"/>
                <a:ea typeface="Source Sans Pro" panose="020B0503030403020204" pitchFamily="34" charset="0"/>
              </a:endParaRPr>
            </a:p>
          </dgm:t>
        </dgm:pt>
      </mc:Fallback>
    </mc:AlternateContent>
    <dgm:pt modelId="{46F49E93-576F-F347-A359-C288F932F6A3}" type="par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57243251-B4D4-9B4C-A1E0-307FAFB2517D}" type="sib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09E12313-30C3-1543-837A-9B80DD1D3AD6}">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2_1</a:t>
              </a:r>
              <a:endParaRPr lang="en-US">
                <a:latin typeface="Source Sans Pro" panose="020B0503030403020204" pitchFamily="34" charset="0"/>
                <a:ea typeface="Source Sans Pro" panose="020B0503030403020204" pitchFamily="34" charset="0"/>
              </a:endParaRPr>
            </a:p>
          </dgm:t>
        </dgm:pt>
      </mc:Choice>
      <mc:Fallback xmlns="">
        <dgm:pt modelId="{09E12313-30C3-1543-837A-9B80DD1D3AD6}">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2_1</a:t>
              </a:r>
              <a:endParaRPr lang="en-US">
                <a:latin typeface="Source Sans Pro" panose="020B0503030403020204" pitchFamily="34" charset="0"/>
                <a:ea typeface="Source Sans Pro" panose="020B0503030403020204" pitchFamily="34" charset="0"/>
              </a:endParaRPr>
            </a:p>
          </dgm:t>
        </dgm:pt>
      </mc:Fallback>
    </mc:AlternateContent>
    <dgm:pt modelId="{D3E69761-D772-1446-A566-68E1AFDA0997}" type="par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75C401E4-884E-F844-BCE2-41C73522B401}" type="sib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8716C934-E405-FA43-BA59-ADB6F76D9CAA}">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2_2</a:t>
              </a:r>
              <a:endParaRPr lang="en-US">
                <a:latin typeface="Source Sans Pro" panose="020B0503030403020204" pitchFamily="34" charset="0"/>
                <a:ea typeface="Source Sans Pro" panose="020B0503030403020204" pitchFamily="34" charset="0"/>
              </a:endParaRPr>
            </a:p>
          </dgm:t>
        </dgm:pt>
      </mc:Choice>
      <mc:Fallback xmlns="">
        <dgm:pt modelId="{8716C934-E405-FA43-BA59-ADB6F76D9CAA}">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2_2</a:t>
              </a:r>
              <a:endParaRPr lang="en-US">
                <a:latin typeface="Source Sans Pro" panose="020B0503030403020204" pitchFamily="34" charset="0"/>
                <a:ea typeface="Source Sans Pro" panose="020B0503030403020204" pitchFamily="34" charset="0"/>
              </a:endParaRPr>
            </a:p>
          </dgm:t>
        </dgm:pt>
      </mc:Fallback>
    </mc:AlternateContent>
    <dgm:pt modelId="{E6CC531D-4BD4-044A-B52C-444A78BEB93D}" type="par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2ADEF519-651F-9D44-B174-1EB56D70EA29}" type="sib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3BED80A8-E21B-3E44-8687-C4CFCD80C052}" type="pres">
      <dgm:prSet presAssocID="{25C9BFE8-4C97-0C49-9C98-736D155152F5}" presName="hierChild1" presStyleCnt="0">
        <dgm:presLayoutVars>
          <dgm:chPref val="1"/>
          <dgm:dir/>
          <dgm:animOne val="branch"/>
          <dgm:animLvl val="lvl"/>
          <dgm:resizeHandles/>
        </dgm:presLayoutVars>
      </dgm:prSet>
      <dgm:spPr/>
    </dgm:pt>
    <dgm:pt modelId="{5BFD6F66-1537-3543-B0E4-E68838791F54}" type="pres">
      <dgm:prSet presAssocID="{CCF30F1B-C9BA-9246-B848-8D5278D07FE4}" presName="hierRoot1" presStyleCnt="0"/>
      <dgm:spPr/>
    </dgm:pt>
    <dgm:pt modelId="{E492662A-4965-3343-B68D-A54759249F2A}" type="pres">
      <dgm:prSet presAssocID="{CCF30F1B-C9BA-9246-B848-8D5278D07FE4}" presName="composite" presStyleCnt="0"/>
      <dgm:spPr/>
    </dgm:pt>
    <dgm:pt modelId="{ED36409D-30E5-F347-AB2C-0D3E932363CB}" type="pres">
      <dgm:prSet presAssocID="{CCF30F1B-C9BA-9246-B848-8D5278D07FE4}" presName="background" presStyleLbl="node0" presStyleIdx="0" presStyleCnt="1"/>
      <dgm:spPr/>
    </dgm:pt>
    <dgm:pt modelId="{057DF316-C0B1-1D48-8EAB-D706CEBE4DC0}" type="pres">
      <dgm:prSet presAssocID="{CCF30F1B-C9BA-9246-B848-8D5278D07FE4}" presName="text" presStyleLbl="fgAcc0" presStyleIdx="0" presStyleCnt="1">
        <dgm:presLayoutVars>
          <dgm:chPref val="3"/>
        </dgm:presLayoutVars>
      </dgm:prSet>
      <dgm:spPr/>
    </dgm:pt>
    <dgm:pt modelId="{899956D4-FB53-2E4F-943A-4839CAB131BB}" type="pres">
      <dgm:prSet presAssocID="{CCF30F1B-C9BA-9246-B848-8D5278D07FE4}" presName="hierChild2" presStyleCnt="0"/>
      <dgm:spPr/>
    </dgm:pt>
    <dgm:pt modelId="{39BEE31F-B39A-A44B-83A2-C72982AF2DBD}" type="pres">
      <dgm:prSet presAssocID="{E96061C5-138E-D14F-8A0F-1AE25B5389AC}" presName="Name10" presStyleLbl="parChTrans1D2" presStyleIdx="0" presStyleCnt="2"/>
      <dgm:spPr/>
    </dgm:pt>
    <dgm:pt modelId="{7EC0B20E-BFB8-F447-857E-ADA55B65E526}" type="pres">
      <dgm:prSet presAssocID="{181069BE-96AC-844A-8037-D4A956D8C0B4}" presName="hierRoot2" presStyleCnt="0"/>
      <dgm:spPr/>
    </dgm:pt>
    <dgm:pt modelId="{05B84C4B-91D2-5F43-B977-9528E75C27FC}" type="pres">
      <dgm:prSet presAssocID="{181069BE-96AC-844A-8037-D4A956D8C0B4}" presName="composite2" presStyleCnt="0"/>
      <dgm:spPr/>
    </dgm:pt>
    <dgm:pt modelId="{567EBA37-2216-FA47-93E6-F760B60E3731}" type="pres">
      <dgm:prSet presAssocID="{181069BE-96AC-844A-8037-D4A956D8C0B4}" presName="background2" presStyleLbl="node2" presStyleIdx="0" presStyleCnt="2"/>
      <dgm:spPr/>
    </dgm:pt>
    <dgm:pt modelId="{90A68722-6E97-C043-A612-84E9ED72C157}" type="pres">
      <dgm:prSet presAssocID="{181069BE-96AC-844A-8037-D4A956D8C0B4}" presName="text2" presStyleLbl="fgAcc2" presStyleIdx="0" presStyleCnt="2">
        <dgm:presLayoutVars>
          <dgm:chPref val="3"/>
        </dgm:presLayoutVars>
      </dgm:prSet>
      <dgm:spPr/>
    </dgm:pt>
    <dgm:pt modelId="{19EC04BF-540F-814B-97B5-5666888C8AF1}" type="pres">
      <dgm:prSet presAssocID="{181069BE-96AC-844A-8037-D4A956D8C0B4}" presName="hierChild3" presStyleCnt="0"/>
      <dgm:spPr/>
    </dgm:pt>
    <dgm:pt modelId="{0D9D6B7D-6B9D-6547-9A44-861F9D0A9CA2}" type="pres">
      <dgm:prSet presAssocID="{AD64F8CB-49E4-B54C-BD5B-FEDDD61D3458}" presName="Name17" presStyleLbl="parChTrans1D3" presStyleIdx="0" presStyleCnt="4"/>
      <dgm:spPr/>
    </dgm:pt>
    <dgm:pt modelId="{11B2ACBE-693D-8648-A0CE-66F162C032FA}" type="pres">
      <dgm:prSet presAssocID="{92DD3262-7488-284E-875D-E33A00EC4C0F}" presName="hierRoot3" presStyleCnt="0"/>
      <dgm:spPr/>
    </dgm:pt>
    <dgm:pt modelId="{B2ED3CCE-AD26-1741-9812-B455AAC29E80}" type="pres">
      <dgm:prSet presAssocID="{92DD3262-7488-284E-875D-E33A00EC4C0F}" presName="composite3" presStyleCnt="0"/>
      <dgm:spPr/>
    </dgm:pt>
    <dgm:pt modelId="{E9452FB2-FC83-AE47-8D68-DF1D17BDE7F5}" type="pres">
      <dgm:prSet presAssocID="{92DD3262-7488-284E-875D-E33A00EC4C0F}" presName="background3" presStyleLbl="node3" presStyleIdx="0" presStyleCnt="4"/>
      <dgm:spPr/>
    </dgm:pt>
    <dgm:pt modelId="{0D8D660C-3378-B14B-9B31-82B9C50AD8F0}" type="pres">
      <dgm:prSet presAssocID="{92DD3262-7488-284E-875D-E33A00EC4C0F}" presName="text3" presStyleLbl="fgAcc3" presStyleIdx="0" presStyleCnt="4">
        <dgm:presLayoutVars>
          <dgm:chPref val="3"/>
        </dgm:presLayoutVars>
      </dgm:prSet>
      <dgm:spPr/>
    </dgm:pt>
    <dgm:pt modelId="{2C050602-D111-8546-9BD9-523D964AAD8A}" type="pres">
      <dgm:prSet presAssocID="{92DD3262-7488-284E-875D-E33A00EC4C0F}" presName="hierChild4" presStyleCnt="0"/>
      <dgm:spPr/>
    </dgm:pt>
    <dgm:pt modelId="{D0C5EA85-C318-A246-8381-2960F049ADFC}" type="pres">
      <dgm:prSet presAssocID="{C52398FE-F2F2-0341-8164-44108B2C76D2}" presName="Name17" presStyleLbl="parChTrans1D3" presStyleIdx="1" presStyleCnt="4"/>
      <dgm:spPr/>
    </dgm:pt>
    <dgm:pt modelId="{E3E38534-41DB-E843-A97E-926DF2D5AE0C}" type="pres">
      <dgm:prSet presAssocID="{98576A69-8CEA-5C44-B40B-35F534E1DAF4}" presName="hierRoot3" presStyleCnt="0"/>
      <dgm:spPr/>
    </dgm:pt>
    <dgm:pt modelId="{56A47748-C473-B844-BD12-1D95BAEE1699}" type="pres">
      <dgm:prSet presAssocID="{98576A69-8CEA-5C44-B40B-35F534E1DAF4}" presName="composite3" presStyleCnt="0"/>
      <dgm:spPr/>
    </dgm:pt>
    <dgm:pt modelId="{32B2FE70-1065-824E-87E9-E775CA5CAF66}" type="pres">
      <dgm:prSet presAssocID="{98576A69-8CEA-5C44-B40B-35F534E1DAF4}" presName="background3" presStyleLbl="node3" presStyleIdx="1" presStyleCnt="4"/>
      <dgm:spPr/>
    </dgm:pt>
    <dgm:pt modelId="{3AB9F24E-956B-2B49-843C-5714823EE6D5}" type="pres">
      <dgm:prSet presAssocID="{98576A69-8CEA-5C44-B40B-35F534E1DAF4}" presName="text3" presStyleLbl="fgAcc3" presStyleIdx="1" presStyleCnt="4">
        <dgm:presLayoutVars>
          <dgm:chPref val="3"/>
        </dgm:presLayoutVars>
      </dgm:prSet>
      <dgm:spPr/>
    </dgm:pt>
    <dgm:pt modelId="{16CFD4ED-AFFB-6541-9E03-0390813252C7}" type="pres">
      <dgm:prSet presAssocID="{98576A69-8CEA-5C44-B40B-35F534E1DAF4}" presName="hierChild4" presStyleCnt="0"/>
      <dgm:spPr/>
    </dgm:pt>
    <dgm:pt modelId="{68749C04-DC4C-A340-9BC8-83845B84C1AF}" type="pres">
      <dgm:prSet presAssocID="{46F49E93-576F-F347-A359-C288F932F6A3}" presName="Name10" presStyleLbl="parChTrans1D2" presStyleIdx="1" presStyleCnt="2"/>
      <dgm:spPr/>
    </dgm:pt>
    <dgm:pt modelId="{F514B54F-84BC-F943-A476-D08B83C83019}" type="pres">
      <dgm:prSet presAssocID="{D483162B-0534-5745-A85F-5B4BEA4ADB4D}" presName="hierRoot2" presStyleCnt="0"/>
      <dgm:spPr/>
    </dgm:pt>
    <dgm:pt modelId="{95FFF687-6C3F-4D4F-857B-C63ED110B0E2}" type="pres">
      <dgm:prSet presAssocID="{D483162B-0534-5745-A85F-5B4BEA4ADB4D}" presName="composite2" presStyleCnt="0"/>
      <dgm:spPr/>
    </dgm:pt>
    <dgm:pt modelId="{0EA5F4EE-CBC8-9C42-8DCF-B7B17869193F}" type="pres">
      <dgm:prSet presAssocID="{D483162B-0534-5745-A85F-5B4BEA4ADB4D}" presName="background2" presStyleLbl="node2" presStyleIdx="1" presStyleCnt="2"/>
      <dgm:spPr/>
    </dgm:pt>
    <dgm:pt modelId="{63BEC667-F65D-CA48-ADA1-B74A6F9FDAB2}" type="pres">
      <dgm:prSet presAssocID="{D483162B-0534-5745-A85F-5B4BEA4ADB4D}" presName="text2" presStyleLbl="fgAcc2" presStyleIdx="1" presStyleCnt="2">
        <dgm:presLayoutVars>
          <dgm:chPref val="3"/>
        </dgm:presLayoutVars>
      </dgm:prSet>
      <dgm:spPr/>
    </dgm:pt>
    <dgm:pt modelId="{FAD2C934-CCB7-0C49-940D-15A71A564451}" type="pres">
      <dgm:prSet presAssocID="{D483162B-0534-5745-A85F-5B4BEA4ADB4D}" presName="hierChild3" presStyleCnt="0"/>
      <dgm:spPr/>
    </dgm:pt>
    <dgm:pt modelId="{17C3E05E-5B0A-AA4B-A85F-29E49C6F6514}" type="pres">
      <dgm:prSet presAssocID="{D3E69761-D772-1446-A566-68E1AFDA0997}" presName="Name17" presStyleLbl="parChTrans1D3" presStyleIdx="2" presStyleCnt="4"/>
      <dgm:spPr/>
    </dgm:pt>
    <dgm:pt modelId="{C35239E0-C20C-454E-8D9C-8DEF63BF5D0E}" type="pres">
      <dgm:prSet presAssocID="{09E12313-30C3-1543-837A-9B80DD1D3AD6}" presName="hierRoot3" presStyleCnt="0"/>
      <dgm:spPr/>
    </dgm:pt>
    <dgm:pt modelId="{0C6ED1C1-57F3-DF4C-8988-D3E7F2B08A38}" type="pres">
      <dgm:prSet presAssocID="{09E12313-30C3-1543-837A-9B80DD1D3AD6}" presName="composite3" presStyleCnt="0"/>
      <dgm:spPr/>
    </dgm:pt>
    <dgm:pt modelId="{4E3DDE40-E97E-6146-B47F-41AF1EBA0767}" type="pres">
      <dgm:prSet presAssocID="{09E12313-30C3-1543-837A-9B80DD1D3AD6}" presName="background3" presStyleLbl="node3" presStyleIdx="2" presStyleCnt="4"/>
      <dgm:spPr/>
    </dgm:pt>
    <dgm:pt modelId="{0ADD5ADB-E707-8B46-B955-00E40E00B9A9}" type="pres">
      <dgm:prSet presAssocID="{09E12313-30C3-1543-837A-9B80DD1D3AD6}" presName="text3" presStyleLbl="fgAcc3" presStyleIdx="2" presStyleCnt="4">
        <dgm:presLayoutVars>
          <dgm:chPref val="3"/>
        </dgm:presLayoutVars>
      </dgm:prSet>
      <dgm:spPr/>
    </dgm:pt>
    <dgm:pt modelId="{02AB960C-05C3-B147-9ED4-717EB594CED1}" type="pres">
      <dgm:prSet presAssocID="{09E12313-30C3-1543-837A-9B80DD1D3AD6}" presName="hierChild4" presStyleCnt="0"/>
      <dgm:spPr/>
    </dgm:pt>
    <dgm:pt modelId="{4401DED0-15DE-FC4E-964D-DEB149C84EF4}" type="pres">
      <dgm:prSet presAssocID="{E6CC531D-4BD4-044A-B52C-444A78BEB93D}" presName="Name17" presStyleLbl="parChTrans1D3" presStyleIdx="3" presStyleCnt="4"/>
      <dgm:spPr/>
    </dgm:pt>
    <dgm:pt modelId="{17D521D1-E6F4-AF47-ACB3-10052E15B0BA}" type="pres">
      <dgm:prSet presAssocID="{8716C934-E405-FA43-BA59-ADB6F76D9CAA}" presName="hierRoot3" presStyleCnt="0"/>
      <dgm:spPr/>
    </dgm:pt>
    <dgm:pt modelId="{014782BB-8A42-2B41-9717-BD24FFC98A7D}" type="pres">
      <dgm:prSet presAssocID="{8716C934-E405-FA43-BA59-ADB6F76D9CAA}" presName="composite3" presStyleCnt="0"/>
      <dgm:spPr/>
    </dgm:pt>
    <dgm:pt modelId="{2C24C93F-05E8-7948-9A0F-DA46B8802F97}" type="pres">
      <dgm:prSet presAssocID="{8716C934-E405-FA43-BA59-ADB6F76D9CAA}" presName="background3" presStyleLbl="node3" presStyleIdx="3" presStyleCnt="4"/>
      <dgm:spPr/>
    </dgm:pt>
    <dgm:pt modelId="{0E104878-051C-EB43-A228-34A6586B2334}" type="pres">
      <dgm:prSet presAssocID="{8716C934-E405-FA43-BA59-ADB6F76D9CAA}" presName="text3" presStyleLbl="fgAcc3" presStyleIdx="3" presStyleCnt="4">
        <dgm:presLayoutVars>
          <dgm:chPref val="3"/>
        </dgm:presLayoutVars>
      </dgm:prSet>
      <dgm:spPr/>
    </dgm:pt>
    <dgm:pt modelId="{BD7F4A8F-F5BA-0944-942E-AF24789C3D30}" type="pres">
      <dgm:prSet presAssocID="{8716C934-E405-FA43-BA59-ADB6F76D9CAA}" presName="hierChild4" presStyleCnt="0"/>
      <dgm:spPr/>
    </dgm:pt>
  </dgm:ptLst>
  <dgm:cxnLst>
    <dgm:cxn modelId="{1CCA5317-B53A-DC4E-9C1E-51E2E149B6F2}" type="presOf" srcId="{09E12313-30C3-1543-837A-9B80DD1D3AD6}" destId="{0ADD5ADB-E707-8B46-B955-00E40E00B9A9}" srcOrd="0" destOrd="0" presId="urn:microsoft.com/office/officeart/2005/8/layout/hierarchy1"/>
    <dgm:cxn modelId="{A8F8DE21-3F8F-D94E-80FC-831F5734EC74}" type="presOf" srcId="{46F49E93-576F-F347-A359-C288F932F6A3}" destId="{68749C04-DC4C-A340-9BC8-83845B84C1AF}"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B43FAA38-E3B0-0C4F-AF22-1041F32E76E8}" type="presOf" srcId="{E6CC531D-4BD4-044A-B52C-444A78BEB93D}" destId="{4401DED0-15DE-FC4E-964D-DEB149C84EF4}" srcOrd="0" destOrd="0" presId="urn:microsoft.com/office/officeart/2005/8/layout/hierarchy1"/>
    <dgm:cxn modelId="{3C3EC041-E0A0-FF4A-8861-EFC9CB372791}" srcId="{D483162B-0534-5745-A85F-5B4BEA4ADB4D}" destId="{09E12313-30C3-1543-837A-9B80DD1D3AD6}" srcOrd="0" destOrd="0" parTransId="{D3E69761-D772-1446-A566-68E1AFDA0997}" sibTransId="{75C401E4-884E-F844-BCE2-41C73522B401}"/>
    <dgm:cxn modelId="{3B42F668-73AC-B042-83F5-260B2F6EABCB}" srcId="{181069BE-96AC-844A-8037-D4A956D8C0B4}" destId="{98576A69-8CEA-5C44-B40B-35F534E1DAF4}" srcOrd="1" destOrd="0" parTransId="{C52398FE-F2F2-0341-8164-44108B2C76D2}" sibTransId="{35B339EC-BD23-894A-B4C2-F66212577A88}"/>
    <dgm:cxn modelId="{EA100B89-E822-D74D-B533-9D5EDEE136F9}" type="presOf" srcId="{181069BE-96AC-844A-8037-D4A956D8C0B4}" destId="{90A68722-6E97-C043-A612-84E9ED72C157}" srcOrd="0" destOrd="0" presId="urn:microsoft.com/office/officeart/2005/8/layout/hierarchy1"/>
    <dgm:cxn modelId="{AECEFD8A-6182-5D4E-814F-D0FD68023FBF}" type="presOf" srcId="{D3E69761-D772-1446-A566-68E1AFDA0997}" destId="{17C3E05E-5B0A-AA4B-A85F-29E49C6F6514}"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9EC54E8F-EF9F-E944-86A0-BC1A7055BDA2}" type="presOf" srcId="{AD64F8CB-49E4-B54C-BD5B-FEDDD61D3458}" destId="{0D9D6B7D-6B9D-6547-9A44-861F9D0A9CA2}" srcOrd="0" destOrd="0" presId="urn:microsoft.com/office/officeart/2005/8/layout/hierarchy1"/>
    <dgm:cxn modelId="{394B6390-B2BE-DC45-BCF1-100E89FC2DC9}" type="presOf" srcId="{E96061C5-138E-D14F-8A0F-1AE25B5389AC}" destId="{39BEE31F-B39A-A44B-83A2-C72982AF2DBD}" srcOrd="0" destOrd="0" presId="urn:microsoft.com/office/officeart/2005/8/layout/hierarchy1"/>
    <dgm:cxn modelId="{14A8979D-3710-014C-B439-BB1657811D6D}" type="presOf" srcId="{CCF30F1B-C9BA-9246-B848-8D5278D07FE4}" destId="{057DF316-C0B1-1D48-8EAB-D706CEBE4DC0}"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EAA12A5-3A80-5F4F-8786-F77872BB42B3}" type="presOf" srcId="{D483162B-0534-5745-A85F-5B4BEA4ADB4D}" destId="{63BEC667-F65D-CA48-ADA1-B74A6F9FDAB2}" srcOrd="0" destOrd="0" presId="urn:microsoft.com/office/officeart/2005/8/layout/hierarchy1"/>
    <dgm:cxn modelId="{2C520EBC-DEAD-7A46-BEFB-757D6F62DD8E}" type="presOf" srcId="{98576A69-8CEA-5C44-B40B-35F534E1DAF4}" destId="{3AB9F24E-956B-2B49-843C-5714823EE6D5}"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6FC04AD6-99DC-4445-99DF-002D5BD3B992}" srcId="{D483162B-0534-5745-A85F-5B4BEA4ADB4D}" destId="{8716C934-E405-FA43-BA59-ADB6F76D9CAA}" srcOrd="1" destOrd="0" parTransId="{E6CC531D-4BD4-044A-B52C-444A78BEB93D}" sibTransId="{2ADEF519-651F-9D44-B174-1EB56D70EA29}"/>
    <dgm:cxn modelId="{7A8B10DD-D428-2946-AE7A-C5BC56DDA00E}" type="presOf" srcId="{25C9BFE8-4C97-0C49-9C98-736D155152F5}" destId="{3BED80A8-E21B-3E44-8687-C4CFCD80C052}" srcOrd="0" destOrd="0" presId="urn:microsoft.com/office/officeart/2005/8/layout/hierarchy1"/>
    <dgm:cxn modelId="{883EE9E3-C6AD-EA47-859B-52D74AB960FA}" type="presOf" srcId="{92DD3262-7488-284E-875D-E33A00EC4C0F}" destId="{0D8D660C-3378-B14B-9B31-82B9C50AD8F0}" srcOrd="0" destOrd="0" presId="urn:microsoft.com/office/officeart/2005/8/layout/hierarchy1"/>
    <dgm:cxn modelId="{9B303BFD-4E08-0941-999A-FC834A4C28C0}" type="presOf" srcId="{C52398FE-F2F2-0341-8164-44108B2C76D2}" destId="{D0C5EA85-C318-A246-8381-2960F049ADFC}" srcOrd="0" destOrd="0" presId="urn:microsoft.com/office/officeart/2005/8/layout/hierarchy1"/>
    <dgm:cxn modelId="{81A9ACFD-AAC8-4741-9CD2-0CE3F1FC721B}" type="presOf" srcId="{8716C934-E405-FA43-BA59-ADB6F76D9CAA}" destId="{0E104878-051C-EB43-A228-34A6586B2334}" srcOrd="0" destOrd="0" presId="urn:microsoft.com/office/officeart/2005/8/layout/hierarchy1"/>
    <dgm:cxn modelId="{45682982-2D36-9A44-9263-90FC32044242}" type="presParOf" srcId="{3BED80A8-E21B-3E44-8687-C4CFCD80C052}" destId="{5BFD6F66-1537-3543-B0E4-E68838791F54}" srcOrd="0" destOrd="0" presId="urn:microsoft.com/office/officeart/2005/8/layout/hierarchy1"/>
    <dgm:cxn modelId="{5378AFFF-FAAA-B247-B44B-FB62692F7423}" type="presParOf" srcId="{5BFD6F66-1537-3543-B0E4-E68838791F54}" destId="{E492662A-4965-3343-B68D-A54759249F2A}" srcOrd="0" destOrd="0" presId="urn:microsoft.com/office/officeart/2005/8/layout/hierarchy1"/>
    <dgm:cxn modelId="{09243AF6-F4B6-294B-AD7A-0ECAAF7CC903}" type="presParOf" srcId="{E492662A-4965-3343-B68D-A54759249F2A}" destId="{ED36409D-30E5-F347-AB2C-0D3E932363CB}" srcOrd="0" destOrd="0" presId="urn:microsoft.com/office/officeart/2005/8/layout/hierarchy1"/>
    <dgm:cxn modelId="{F1438ACA-4362-5641-836D-76BF70FC9868}" type="presParOf" srcId="{E492662A-4965-3343-B68D-A54759249F2A}" destId="{057DF316-C0B1-1D48-8EAB-D706CEBE4DC0}" srcOrd="1" destOrd="0" presId="urn:microsoft.com/office/officeart/2005/8/layout/hierarchy1"/>
    <dgm:cxn modelId="{306F722C-C90D-8649-9A82-155D0CFFB6E6}" type="presParOf" srcId="{5BFD6F66-1537-3543-B0E4-E68838791F54}" destId="{899956D4-FB53-2E4F-943A-4839CAB131BB}" srcOrd="1" destOrd="0" presId="urn:microsoft.com/office/officeart/2005/8/layout/hierarchy1"/>
    <dgm:cxn modelId="{787C7D75-2D9B-2A4B-8096-5055D82978E5}" type="presParOf" srcId="{899956D4-FB53-2E4F-943A-4839CAB131BB}" destId="{39BEE31F-B39A-A44B-83A2-C72982AF2DBD}" srcOrd="0" destOrd="0" presId="urn:microsoft.com/office/officeart/2005/8/layout/hierarchy1"/>
    <dgm:cxn modelId="{88EA7CE9-E847-7445-9FAD-48D0B113CC16}" type="presParOf" srcId="{899956D4-FB53-2E4F-943A-4839CAB131BB}" destId="{7EC0B20E-BFB8-F447-857E-ADA55B65E526}" srcOrd="1" destOrd="0" presId="urn:microsoft.com/office/officeart/2005/8/layout/hierarchy1"/>
    <dgm:cxn modelId="{BB75F788-A0E5-C04D-A92D-EE9455CE3486}" type="presParOf" srcId="{7EC0B20E-BFB8-F447-857E-ADA55B65E526}" destId="{05B84C4B-91D2-5F43-B977-9528E75C27FC}" srcOrd="0" destOrd="0" presId="urn:microsoft.com/office/officeart/2005/8/layout/hierarchy1"/>
    <dgm:cxn modelId="{8DA26F78-59A2-F24A-8E98-9F028671CA86}" type="presParOf" srcId="{05B84C4B-91D2-5F43-B977-9528E75C27FC}" destId="{567EBA37-2216-FA47-93E6-F760B60E3731}" srcOrd="0" destOrd="0" presId="urn:microsoft.com/office/officeart/2005/8/layout/hierarchy1"/>
    <dgm:cxn modelId="{88C438F4-70AC-F44F-AED9-B9164152A19F}" type="presParOf" srcId="{05B84C4B-91D2-5F43-B977-9528E75C27FC}" destId="{90A68722-6E97-C043-A612-84E9ED72C157}" srcOrd="1" destOrd="0" presId="urn:microsoft.com/office/officeart/2005/8/layout/hierarchy1"/>
    <dgm:cxn modelId="{A0F38DDD-AE9C-FC43-A8B5-96C305A70568}" type="presParOf" srcId="{7EC0B20E-BFB8-F447-857E-ADA55B65E526}" destId="{19EC04BF-540F-814B-97B5-5666888C8AF1}" srcOrd="1" destOrd="0" presId="urn:microsoft.com/office/officeart/2005/8/layout/hierarchy1"/>
    <dgm:cxn modelId="{8E3854ED-2A34-8345-AA8D-4F1E92B81110}" type="presParOf" srcId="{19EC04BF-540F-814B-97B5-5666888C8AF1}" destId="{0D9D6B7D-6B9D-6547-9A44-861F9D0A9CA2}" srcOrd="0" destOrd="0" presId="urn:microsoft.com/office/officeart/2005/8/layout/hierarchy1"/>
    <dgm:cxn modelId="{EDC7E9E3-53D4-3741-ACE9-54252E94E73B}" type="presParOf" srcId="{19EC04BF-540F-814B-97B5-5666888C8AF1}" destId="{11B2ACBE-693D-8648-A0CE-66F162C032FA}" srcOrd="1" destOrd="0" presId="urn:microsoft.com/office/officeart/2005/8/layout/hierarchy1"/>
    <dgm:cxn modelId="{4F3132AB-DD14-7446-9C53-41D41022989C}" type="presParOf" srcId="{11B2ACBE-693D-8648-A0CE-66F162C032FA}" destId="{B2ED3CCE-AD26-1741-9812-B455AAC29E80}" srcOrd="0" destOrd="0" presId="urn:microsoft.com/office/officeart/2005/8/layout/hierarchy1"/>
    <dgm:cxn modelId="{2DCB44DC-E130-784A-9E80-43A5D6C75A92}" type="presParOf" srcId="{B2ED3CCE-AD26-1741-9812-B455AAC29E80}" destId="{E9452FB2-FC83-AE47-8D68-DF1D17BDE7F5}" srcOrd="0" destOrd="0" presId="urn:microsoft.com/office/officeart/2005/8/layout/hierarchy1"/>
    <dgm:cxn modelId="{56B2FD71-DD27-9D42-911F-5903A2C31E0F}" type="presParOf" srcId="{B2ED3CCE-AD26-1741-9812-B455AAC29E80}" destId="{0D8D660C-3378-B14B-9B31-82B9C50AD8F0}" srcOrd="1" destOrd="0" presId="urn:microsoft.com/office/officeart/2005/8/layout/hierarchy1"/>
    <dgm:cxn modelId="{996C540A-7ED0-0E44-A253-BA860BD56595}" type="presParOf" srcId="{11B2ACBE-693D-8648-A0CE-66F162C032FA}" destId="{2C050602-D111-8546-9BD9-523D964AAD8A}" srcOrd="1" destOrd="0" presId="urn:microsoft.com/office/officeart/2005/8/layout/hierarchy1"/>
    <dgm:cxn modelId="{CD047339-E702-9A4A-ADBB-93A9B34DF7AB}" type="presParOf" srcId="{19EC04BF-540F-814B-97B5-5666888C8AF1}" destId="{D0C5EA85-C318-A246-8381-2960F049ADFC}" srcOrd="2" destOrd="0" presId="urn:microsoft.com/office/officeart/2005/8/layout/hierarchy1"/>
    <dgm:cxn modelId="{0E306E83-DE92-554B-B746-AC2CD668BEF7}" type="presParOf" srcId="{19EC04BF-540F-814B-97B5-5666888C8AF1}" destId="{E3E38534-41DB-E843-A97E-926DF2D5AE0C}" srcOrd="3" destOrd="0" presId="urn:microsoft.com/office/officeart/2005/8/layout/hierarchy1"/>
    <dgm:cxn modelId="{C344E037-B8A7-8747-800D-F0167280FD71}" type="presParOf" srcId="{E3E38534-41DB-E843-A97E-926DF2D5AE0C}" destId="{56A47748-C473-B844-BD12-1D95BAEE1699}" srcOrd="0" destOrd="0" presId="urn:microsoft.com/office/officeart/2005/8/layout/hierarchy1"/>
    <dgm:cxn modelId="{FBCAF0B7-5738-874E-908C-DE86AF9F1629}" type="presParOf" srcId="{56A47748-C473-B844-BD12-1D95BAEE1699}" destId="{32B2FE70-1065-824E-87E9-E775CA5CAF66}" srcOrd="0" destOrd="0" presId="urn:microsoft.com/office/officeart/2005/8/layout/hierarchy1"/>
    <dgm:cxn modelId="{D4017661-34D2-1942-8B67-CBF1EF553F4F}" type="presParOf" srcId="{56A47748-C473-B844-BD12-1D95BAEE1699}" destId="{3AB9F24E-956B-2B49-843C-5714823EE6D5}" srcOrd="1" destOrd="0" presId="urn:microsoft.com/office/officeart/2005/8/layout/hierarchy1"/>
    <dgm:cxn modelId="{891FBCC4-1419-4442-905F-FE7B211DC7F0}" type="presParOf" srcId="{E3E38534-41DB-E843-A97E-926DF2D5AE0C}" destId="{16CFD4ED-AFFB-6541-9E03-0390813252C7}" srcOrd="1" destOrd="0" presId="urn:microsoft.com/office/officeart/2005/8/layout/hierarchy1"/>
    <dgm:cxn modelId="{C377E4CB-5A35-9945-96C3-D6F5EB922581}" type="presParOf" srcId="{899956D4-FB53-2E4F-943A-4839CAB131BB}" destId="{68749C04-DC4C-A340-9BC8-83845B84C1AF}" srcOrd="2" destOrd="0" presId="urn:microsoft.com/office/officeart/2005/8/layout/hierarchy1"/>
    <dgm:cxn modelId="{D21251B2-694B-9041-BD66-B6348D81D0FF}" type="presParOf" srcId="{899956D4-FB53-2E4F-943A-4839CAB131BB}" destId="{F514B54F-84BC-F943-A476-D08B83C83019}" srcOrd="3" destOrd="0" presId="urn:microsoft.com/office/officeart/2005/8/layout/hierarchy1"/>
    <dgm:cxn modelId="{1312324E-7630-7944-9107-279A5FE38469}" type="presParOf" srcId="{F514B54F-84BC-F943-A476-D08B83C83019}" destId="{95FFF687-6C3F-4D4F-857B-C63ED110B0E2}" srcOrd="0" destOrd="0" presId="urn:microsoft.com/office/officeart/2005/8/layout/hierarchy1"/>
    <dgm:cxn modelId="{2B928466-89DF-3747-9C49-F5B67DC92792}" type="presParOf" srcId="{95FFF687-6C3F-4D4F-857B-C63ED110B0E2}" destId="{0EA5F4EE-CBC8-9C42-8DCF-B7B17869193F}" srcOrd="0" destOrd="0" presId="urn:microsoft.com/office/officeart/2005/8/layout/hierarchy1"/>
    <dgm:cxn modelId="{1527F853-87F8-AB4C-8FB4-AABDA4B06BE8}" type="presParOf" srcId="{95FFF687-6C3F-4D4F-857B-C63ED110B0E2}" destId="{63BEC667-F65D-CA48-ADA1-B74A6F9FDAB2}" srcOrd="1" destOrd="0" presId="urn:microsoft.com/office/officeart/2005/8/layout/hierarchy1"/>
    <dgm:cxn modelId="{ED8412B1-674F-7345-B5EB-B5DD04F2A0E1}" type="presParOf" srcId="{F514B54F-84BC-F943-A476-D08B83C83019}" destId="{FAD2C934-CCB7-0C49-940D-15A71A564451}" srcOrd="1" destOrd="0" presId="urn:microsoft.com/office/officeart/2005/8/layout/hierarchy1"/>
    <dgm:cxn modelId="{D4EE8FD3-2F2E-AA46-8300-AD9FA9898BAC}" type="presParOf" srcId="{FAD2C934-CCB7-0C49-940D-15A71A564451}" destId="{17C3E05E-5B0A-AA4B-A85F-29E49C6F6514}" srcOrd="0" destOrd="0" presId="urn:microsoft.com/office/officeart/2005/8/layout/hierarchy1"/>
    <dgm:cxn modelId="{108F4359-5B8C-6E40-9D29-2827A7B049B1}" type="presParOf" srcId="{FAD2C934-CCB7-0C49-940D-15A71A564451}" destId="{C35239E0-C20C-454E-8D9C-8DEF63BF5D0E}" srcOrd="1" destOrd="0" presId="urn:microsoft.com/office/officeart/2005/8/layout/hierarchy1"/>
    <dgm:cxn modelId="{2DC0AD61-3213-8F4D-B29F-850C2024DC71}" type="presParOf" srcId="{C35239E0-C20C-454E-8D9C-8DEF63BF5D0E}" destId="{0C6ED1C1-57F3-DF4C-8988-D3E7F2B08A38}" srcOrd="0" destOrd="0" presId="urn:microsoft.com/office/officeart/2005/8/layout/hierarchy1"/>
    <dgm:cxn modelId="{B13CC487-94AC-FA4B-99CA-6413B334067A}" type="presParOf" srcId="{0C6ED1C1-57F3-DF4C-8988-D3E7F2B08A38}" destId="{4E3DDE40-E97E-6146-B47F-41AF1EBA0767}" srcOrd="0" destOrd="0" presId="urn:microsoft.com/office/officeart/2005/8/layout/hierarchy1"/>
    <dgm:cxn modelId="{206CAA92-6F85-184C-B5D5-0C5D8785849F}" type="presParOf" srcId="{0C6ED1C1-57F3-DF4C-8988-D3E7F2B08A38}" destId="{0ADD5ADB-E707-8B46-B955-00E40E00B9A9}" srcOrd="1" destOrd="0" presId="urn:microsoft.com/office/officeart/2005/8/layout/hierarchy1"/>
    <dgm:cxn modelId="{10130C1A-33F6-1546-AA11-993E40BF68E1}" type="presParOf" srcId="{C35239E0-C20C-454E-8D9C-8DEF63BF5D0E}" destId="{02AB960C-05C3-B147-9ED4-717EB594CED1}" srcOrd="1" destOrd="0" presId="urn:microsoft.com/office/officeart/2005/8/layout/hierarchy1"/>
    <dgm:cxn modelId="{0416669C-4CE3-E443-8565-63DF9BF03C67}" type="presParOf" srcId="{FAD2C934-CCB7-0C49-940D-15A71A564451}" destId="{4401DED0-15DE-FC4E-964D-DEB149C84EF4}" srcOrd="2" destOrd="0" presId="urn:microsoft.com/office/officeart/2005/8/layout/hierarchy1"/>
    <dgm:cxn modelId="{9D248D2B-D36C-6D41-8D11-4F9D8C5EEFAF}" type="presParOf" srcId="{FAD2C934-CCB7-0C49-940D-15A71A564451}" destId="{17D521D1-E6F4-AF47-ACB3-10052E15B0BA}" srcOrd="3" destOrd="0" presId="urn:microsoft.com/office/officeart/2005/8/layout/hierarchy1"/>
    <dgm:cxn modelId="{7622DA26-5BB6-0A4E-A197-3D15A7E45EC2}" type="presParOf" srcId="{17D521D1-E6F4-AF47-ACB3-10052E15B0BA}" destId="{014782BB-8A42-2B41-9717-BD24FFC98A7D}" srcOrd="0" destOrd="0" presId="urn:microsoft.com/office/officeart/2005/8/layout/hierarchy1"/>
    <dgm:cxn modelId="{F647148B-265A-3C4F-A19B-07CC29035681}" type="presParOf" srcId="{014782BB-8A42-2B41-9717-BD24FFC98A7D}" destId="{2C24C93F-05E8-7948-9A0F-DA46B8802F97}" srcOrd="0" destOrd="0" presId="urn:microsoft.com/office/officeart/2005/8/layout/hierarchy1"/>
    <dgm:cxn modelId="{E04A6614-77DD-C94F-BF73-FD38B31B132B}" type="presParOf" srcId="{014782BB-8A42-2B41-9717-BD24FFC98A7D}" destId="{0E104878-051C-EB43-A228-34A6586B2334}" srcOrd="1" destOrd="0" presId="urn:microsoft.com/office/officeart/2005/8/layout/hierarchy1"/>
    <dgm:cxn modelId="{D9ED588F-DB3A-9C48-9FF0-40260EFF178A}" type="presParOf" srcId="{17D521D1-E6F4-AF47-ACB3-10052E15B0BA}" destId="{BD7F4A8F-F5BA-0944-942E-AF24789C3D3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1" qsCatId="simple" csTypeId="urn:microsoft.com/office/officeart/2005/8/colors/accent6_2" csCatId="accent6" phldr="1"/>
      <dgm:spPr/>
      <dgm:t>
        <a:bodyPr/>
        <a:lstStyle/>
        <a:p>
          <a:endParaRPr lang="en-US"/>
        </a:p>
      </dgm:t>
    </dgm:pt>
    <dgm:pt modelId="{CCF30F1B-C9BA-9246-B848-8D5278D07FE4}">
      <dgm:prSet phldrT="[Text]"/>
      <dgm:spPr>
        <a:blipFill>
          <a:blip xmlns:r="http://schemas.openxmlformats.org/officeDocument/2006/relationships" r:embed="rId1"/>
          <a:stretch>
            <a:fillRect r="-4444" b="-1724"/>
          </a:stretch>
        </a:blipFill>
      </dgm:spPr>
      <dgm:t>
        <a:bodyPr/>
        <a:lstStyle/>
        <a:p>
          <a:r>
            <a:rPr lang="en-US">
              <a:noFill/>
            </a:rPr>
            <a:t> </a:t>
          </a:r>
        </a:p>
      </dgm:t>
    </dgm:pt>
    <dgm:pt modelId="{63A3DDE9-7625-134C-8D7E-812AC5118DC8}" type="par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C871D9CE-1AD6-2F47-97B1-3664EF081114}" type="sib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181069BE-96AC-844A-8037-D4A956D8C0B4}">
      <dgm:prSet phldrT="[Text]"/>
      <dgm:spPr>
        <a:blipFill>
          <a:blip xmlns:r="http://schemas.openxmlformats.org/officeDocument/2006/relationships" r:embed="rId2"/>
          <a:stretch>
            <a:fillRect r="-3333" b="-3448"/>
          </a:stretch>
        </a:blipFill>
      </dgm:spPr>
      <dgm:t>
        <a:bodyPr/>
        <a:lstStyle/>
        <a:p>
          <a:r>
            <a:rPr lang="en-US">
              <a:noFill/>
            </a:rPr>
            <a:t> </a:t>
          </a:r>
        </a:p>
      </dgm:t>
    </dgm:pt>
    <dgm:pt modelId="{E96061C5-138E-D14F-8A0F-1AE25B5389AC}" type="par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7CFAD789-24D0-EC4B-AEA1-B909E4E0BABC}" type="sib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92DD3262-7488-284E-875D-E33A00EC4C0F}">
      <dgm:prSet phldrT="[Text]"/>
      <dgm:spPr>
        <a:blipFill>
          <a:blip xmlns:r="http://schemas.openxmlformats.org/officeDocument/2006/relationships" r:embed="rId3"/>
          <a:stretch>
            <a:fillRect b="-5263"/>
          </a:stretch>
        </a:blipFill>
      </dgm:spPr>
      <dgm:t>
        <a:bodyPr/>
        <a:lstStyle/>
        <a:p>
          <a:r>
            <a:rPr lang="en-US">
              <a:noFill/>
            </a:rPr>
            <a:t> </a:t>
          </a:r>
        </a:p>
      </dgm:t>
    </dgm:pt>
    <dgm:pt modelId="{AD64F8CB-49E4-B54C-BD5B-FEDDD61D3458}" type="par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AFD92456-F8AA-9542-B94B-8399E5512109}" type="sib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98576A69-8CEA-5C44-B40B-35F534E1DAF4}">
      <dgm:prSet phldrT="[Text]"/>
      <dgm:spPr>
        <a:blipFill>
          <a:blip xmlns:r="http://schemas.openxmlformats.org/officeDocument/2006/relationships" r:embed="rId4"/>
          <a:stretch>
            <a:fillRect b="-5263"/>
          </a:stretch>
        </a:blipFill>
      </dgm:spPr>
      <dgm:t>
        <a:bodyPr/>
        <a:lstStyle/>
        <a:p>
          <a:r>
            <a:rPr lang="en-US">
              <a:noFill/>
            </a:rPr>
            <a:t> </a:t>
          </a:r>
        </a:p>
      </dgm:t>
    </dgm:pt>
    <dgm:pt modelId="{C52398FE-F2F2-0341-8164-44108B2C76D2}" type="par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35B339EC-BD23-894A-B4C2-F66212577A88}" type="sib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D483162B-0534-5745-A85F-5B4BEA4ADB4D}">
      <dgm:prSet phldrT="[Text]"/>
      <dgm:spPr>
        <a:blipFill>
          <a:blip xmlns:r="http://schemas.openxmlformats.org/officeDocument/2006/relationships" r:embed="rId5"/>
          <a:stretch>
            <a:fillRect r="-4444" b="-3448"/>
          </a:stretch>
        </a:blipFill>
      </dgm:spPr>
      <dgm:t>
        <a:bodyPr/>
        <a:lstStyle/>
        <a:p>
          <a:r>
            <a:rPr lang="en-US">
              <a:noFill/>
            </a:rPr>
            <a:t> </a:t>
          </a:r>
        </a:p>
      </dgm:t>
    </dgm:pt>
    <dgm:pt modelId="{46F49E93-576F-F347-A359-C288F932F6A3}" type="par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57243251-B4D4-9B4C-A1E0-307FAFB2517D}" type="sib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09E12313-30C3-1543-837A-9B80DD1D3AD6}">
      <dgm:prSet phldrT="[Text]"/>
      <dgm:spPr>
        <a:blipFill>
          <a:blip xmlns:r="http://schemas.openxmlformats.org/officeDocument/2006/relationships" r:embed="rId6"/>
          <a:stretch>
            <a:fillRect b="-5263"/>
          </a:stretch>
        </a:blipFill>
      </dgm:spPr>
      <dgm:t>
        <a:bodyPr/>
        <a:lstStyle/>
        <a:p>
          <a:r>
            <a:rPr lang="en-US">
              <a:noFill/>
            </a:rPr>
            <a:t> </a:t>
          </a:r>
        </a:p>
      </dgm:t>
    </dgm:pt>
    <dgm:pt modelId="{D3E69761-D772-1446-A566-68E1AFDA0997}" type="par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75C401E4-884E-F844-BCE2-41C73522B401}" type="sib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8716C934-E405-FA43-BA59-ADB6F76D9CAA}">
      <dgm:prSet phldrT="[Text]"/>
      <dgm:spPr>
        <a:blipFill>
          <a:blip xmlns:r="http://schemas.openxmlformats.org/officeDocument/2006/relationships" r:embed="rId7"/>
          <a:stretch>
            <a:fillRect b="-5263"/>
          </a:stretch>
        </a:blipFill>
      </dgm:spPr>
      <dgm:t>
        <a:bodyPr/>
        <a:lstStyle/>
        <a:p>
          <a:r>
            <a:rPr lang="en-US">
              <a:noFill/>
            </a:rPr>
            <a:t> </a:t>
          </a:r>
        </a:p>
      </dgm:t>
    </dgm:pt>
    <dgm:pt modelId="{E6CC531D-4BD4-044A-B52C-444A78BEB93D}" type="par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2ADEF519-651F-9D44-B174-1EB56D70EA29}" type="sib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3BED80A8-E21B-3E44-8687-C4CFCD80C052}" type="pres">
      <dgm:prSet presAssocID="{25C9BFE8-4C97-0C49-9C98-736D155152F5}" presName="hierChild1" presStyleCnt="0">
        <dgm:presLayoutVars>
          <dgm:chPref val="1"/>
          <dgm:dir/>
          <dgm:animOne val="branch"/>
          <dgm:animLvl val="lvl"/>
          <dgm:resizeHandles/>
        </dgm:presLayoutVars>
      </dgm:prSet>
      <dgm:spPr/>
    </dgm:pt>
    <dgm:pt modelId="{5BFD6F66-1537-3543-B0E4-E68838791F54}" type="pres">
      <dgm:prSet presAssocID="{CCF30F1B-C9BA-9246-B848-8D5278D07FE4}" presName="hierRoot1" presStyleCnt="0"/>
      <dgm:spPr/>
    </dgm:pt>
    <dgm:pt modelId="{E492662A-4965-3343-B68D-A54759249F2A}" type="pres">
      <dgm:prSet presAssocID="{CCF30F1B-C9BA-9246-B848-8D5278D07FE4}" presName="composite" presStyleCnt="0"/>
      <dgm:spPr/>
    </dgm:pt>
    <dgm:pt modelId="{ED36409D-30E5-F347-AB2C-0D3E932363CB}" type="pres">
      <dgm:prSet presAssocID="{CCF30F1B-C9BA-9246-B848-8D5278D07FE4}" presName="background" presStyleLbl="node0" presStyleIdx="0" presStyleCnt="1"/>
      <dgm:spPr/>
    </dgm:pt>
    <dgm:pt modelId="{057DF316-C0B1-1D48-8EAB-D706CEBE4DC0}" type="pres">
      <dgm:prSet presAssocID="{CCF30F1B-C9BA-9246-B848-8D5278D07FE4}" presName="text" presStyleLbl="fgAcc0" presStyleIdx="0" presStyleCnt="1">
        <dgm:presLayoutVars>
          <dgm:chPref val="3"/>
        </dgm:presLayoutVars>
      </dgm:prSet>
      <dgm:spPr/>
    </dgm:pt>
    <dgm:pt modelId="{899956D4-FB53-2E4F-943A-4839CAB131BB}" type="pres">
      <dgm:prSet presAssocID="{CCF30F1B-C9BA-9246-B848-8D5278D07FE4}" presName="hierChild2" presStyleCnt="0"/>
      <dgm:spPr/>
    </dgm:pt>
    <dgm:pt modelId="{39BEE31F-B39A-A44B-83A2-C72982AF2DBD}" type="pres">
      <dgm:prSet presAssocID="{E96061C5-138E-D14F-8A0F-1AE25B5389AC}" presName="Name10" presStyleLbl="parChTrans1D2" presStyleIdx="0" presStyleCnt="2"/>
      <dgm:spPr/>
    </dgm:pt>
    <dgm:pt modelId="{7EC0B20E-BFB8-F447-857E-ADA55B65E526}" type="pres">
      <dgm:prSet presAssocID="{181069BE-96AC-844A-8037-D4A956D8C0B4}" presName="hierRoot2" presStyleCnt="0"/>
      <dgm:spPr/>
    </dgm:pt>
    <dgm:pt modelId="{05B84C4B-91D2-5F43-B977-9528E75C27FC}" type="pres">
      <dgm:prSet presAssocID="{181069BE-96AC-844A-8037-D4A956D8C0B4}" presName="composite2" presStyleCnt="0"/>
      <dgm:spPr/>
    </dgm:pt>
    <dgm:pt modelId="{567EBA37-2216-FA47-93E6-F760B60E3731}" type="pres">
      <dgm:prSet presAssocID="{181069BE-96AC-844A-8037-D4A956D8C0B4}" presName="background2" presStyleLbl="node2" presStyleIdx="0" presStyleCnt="2"/>
      <dgm:spPr/>
    </dgm:pt>
    <dgm:pt modelId="{90A68722-6E97-C043-A612-84E9ED72C157}" type="pres">
      <dgm:prSet presAssocID="{181069BE-96AC-844A-8037-D4A956D8C0B4}" presName="text2" presStyleLbl="fgAcc2" presStyleIdx="0" presStyleCnt="2">
        <dgm:presLayoutVars>
          <dgm:chPref val="3"/>
        </dgm:presLayoutVars>
      </dgm:prSet>
      <dgm:spPr/>
    </dgm:pt>
    <dgm:pt modelId="{19EC04BF-540F-814B-97B5-5666888C8AF1}" type="pres">
      <dgm:prSet presAssocID="{181069BE-96AC-844A-8037-D4A956D8C0B4}" presName="hierChild3" presStyleCnt="0"/>
      <dgm:spPr/>
    </dgm:pt>
    <dgm:pt modelId="{0D9D6B7D-6B9D-6547-9A44-861F9D0A9CA2}" type="pres">
      <dgm:prSet presAssocID="{AD64F8CB-49E4-B54C-BD5B-FEDDD61D3458}" presName="Name17" presStyleLbl="parChTrans1D3" presStyleIdx="0" presStyleCnt="4"/>
      <dgm:spPr/>
    </dgm:pt>
    <dgm:pt modelId="{11B2ACBE-693D-8648-A0CE-66F162C032FA}" type="pres">
      <dgm:prSet presAssocID="{92DD3262-7488-284E-875D-E33A00EC4C0F}" presName="hierRoot3" presStyleCnt="0"/>
      <dgm:spPr/>
    </dgm:pt>
    <dgm:pt modelId="{B2ED3CCE-AD26-1741-9812-B455AAC29E80}" type="pres">
      <dgm:prSet presAssocID="{92DD3262-7488-284E-875D-E33A00EC4C0F}" presName="composite3" presStyleCnt="0"/>
      <dgm:spPr/>
    </dgm:pt>
    <dgm:pt modelId="{E9452FB2-FC83-AE47-8D68-DF1D17BDE7F5}" type="pres">
      <dgm:prSet presAssocID="{92DD3262-7488-284E-875D-E33A00EC4C0F}" presName="background3" presStyleLbl="node3" presStyleIdx="0" presStyleCnt="4"/>
      <dgm:spPr/>
    </dgm:pt>
    <dgm:pt modelId="{0D8D660C-3378-B14B-9B31-82B9C50AD8F0}" type="pres">
      <dgm:prSet presAssocID="{92DD3262-7488-284E-875D-E33A00EC4C0F}" presName="text3" presStyleLbl="fgAcc3" presStyleIdx="0" presStyleCnt="4">
        <dgm:presLayoutVars>
          <dgm:chPref val="3"/>
        </dgm:presLayoutVars>
      </dgm:prSet>
      <dgm:spPr/>
    </dgm:pt>
    <dgm:pt modelId="{2C050602-D111-8546-9BD9-523D964AAD8A}" type="pres">
      <dgm:prSet presAssocID="{92DD3262-7488-284E-875D-E33A00EC4C0F}" presName="hierChild4" presStyleCnt="0"/>
      <dgm:spPr/>
    </dgm:pt>
    <dgm:pt modelId="{D0C5EA85-C318-A246-8381-2960F049ADFC}" type="pres">
      <dgm:prSet presAssocID="{C52398FE-F2F2-0341-8164-44108B2C76D2}" presName="Name17" presStyleLbl="parChTrans1D3" presStyleIdx="1" presStyleCnt="4"/>
      <dgm:spPr/>
    </dgm:pt>
    <dgm:pt modelId="{E3E38534-41DB-E843-A97E-926DF2D5AE0C}" type="pres">
      <dgm:prSet presAssocID="{98576A69-8CEA-5C44-B40B-35F534E1DAF4}" presName="hierRoot3" presStyleCnt="0"/>
      <dgm:spPr/>
    </dgm:pt>
    <dgm:pt modelId="{56A47748-C473-B844-BD12-1D95BAEE1699}" type="pres">
      <dgm:prSet presAssocID="{98576A69-8CEA-5C44-B40B-35F534E1DAF4}" presName="composite3" presStyleCnt="0"/>
      <dgm:spPr/>
    </dgm:pt>
    <dgm:pt modelId="{32B2FE70-1065-824E-87E9-E775CA5CAF66}" type="pres">
      <dgm:prSet presAssocID="{98576A69-8CEA-5C44-B40B-35F534E1DAF4}" presName="background3" presStyleLbl="node3" presStyleIdx="1" presStyleCnt="4"/>
      <dgm:spPr/>
    </dgm:pt>
    <dgm:pt modelId="{3AB9F24E-956B-2B49-843C-5714823EE6D5}" type="pres">
      <dgm:prSet presAssocID="{98576A69-8CEA-5C44-B40B-35F534E1DAF4}" presName="text3" presStyleLbl="fgAcc3" presStyleIdx="1" presStyleCnt="4">
        <dgm:presLayoutVars>
          <dgm:chPref val="3"/>
        </dgm:presLayoutVars>
      </dgm:prSet>
      <dgm:spPr/>
    </dgm:pt>
    <dgm:pt modelId="{16CFD4ED-AFFB-6541-9E03-0390813252C7}" type="pres">
      <dgm:prSet presAssocID="{98576A69-8CEA-5C44-B40B-35F534E1DAF4}" presName="hierChild4" presStyleCnt="0"/>
      <dgm:spPr/>
    </dgm:pt>
    <dgm:pt modelId="{68749C04-DC4C-A340-9BC8-83845B84C1AF}" type="pres">
      <dgm:prSet presAssocID="{46F49E93-576F-F347-A359-C288F932F6A3}" presName="Name10" presStyleLbl="parChTrans1D2" presStyleIdx="1" presStyleCnt="2"/>
      <dgm:spPr/>
    </dgm:pt>
    <dgm:pt modelId="{F514B54F-84BC-F943-A476-D08B83C83019}" type="pres">
      <dgm:prSet presAssocID="{D483162B-0534-5745-A85F-5B4BEA4ADB4D}" presName="hierRoot2" presStyleCnt="0"/>
      <dgm:spPr/>
    </dgm:pt>
    <dgm:pt modelId="{95FFF687-6C3F-4D4F-857B-C63ED110B0E2}" type="pres">
      <dgm:prSet presAssocID="{D483162B-0534-5745-A85F-5B4BEA4ADB4D}" presName="composite2" presStyleCnt="0"/>
      <dgm:spPr/>
    </dgm:pt>
    <dgm:pt modelId="{0EA5F4EE-CBC8-9C42-8DCF-B7B17869193F}" type="pres">
      <dgm:prSet presAssocID="{D483162B-0534-5745-A85F-5B4BEA4ADB4D}" presName="background2" presStyleLbl="node2" presStyleIdx="1" presStyleCnt="2"/>
      <dgm:spPr/>
    </dgm:pt>
    <dgm:pt modelId="{63BEC667-F65D-CA48-ADA1-B74A6F9FDAB2}" type="pres">
      <dgm:prSet presAssocID="{D483162B-0534-5745-A85F-5B4BEA4ADB4D}" presName="text2" presStyleLbl="fgAcc2" presStyleIdx="1" presStyleCnt="2">
        <dgm:presLayoutVars>
          <dgm:chPref val="3"/>
        </dgm:presLayoutVars>
      </dgm:prSet>
      <dgm:spPr/>
    </dgm:pt>
    <dgm:pt modelId="{FAD2C934-CCB7-0C49-940D-15A71A564451}" type="pres">
      <dgm:prSet presAssocID="{D483162B-0534-5745-A85F-5B4BEA4ADB4D}" presName="hierChild3" presStyleCnt="0"/>
      <dgm:spPr/>
    </dgm:pt>
    <dgm:pt modelId="{17C3E05E-5B0A-AA4B-A85F-29E49C6F6514}" type="pres">
      <dgm:prSet presAssocID="{D3E69761-D772-1446-A566-68E1AFDA0997}" presName="Name17" presStyleLbl="parChTrans1D3" presStyleIdx="2" presStyleCnt="4"/>
      <dgm:spPr/>
    </dgm:pt>
    <dgm:pt modelId="{C35239E0-C20C-454E-8D9C-8DEF63BF5D0E}" type="pres">
      <dgm:prSet presAssocID="{09E12313-30C3-1543-837A-9B80DD1D3AD6}" presName="hierRoot3" presStyleCnt="0"/>
      <dgm:spPr/>
    </dgm:pt>
    <dgm:pt modelId="{0C6ED1C1-57F3-DF4C-8988-D3E7F2B08A38}" type="pres">
      <dgm:prSet presAssocID="{09E12313-30C3-1543-837A-9B80DD1D3AD6}" presName="composite3" presStyleCnt="0"/>
      <dgm:spPr/>
    </dgm:pt>
    <dgm:pt modelId="{4E3DDE40-E97E-6146-B47F-41AF1EBA0767}" type="pres">
      <dgm:prSet presAssocID="{09E12313-30C3-1543-837A-9B80DD1D3AD6}" presName="background3" presStyleLbl="node3" presStyleIdx="2" presStyleCnt="4"/>
      <dgm:spPr/>
    </dgm:pt>
    <dgm:pt modelId="{0ADD5ADB-E707-8B46-B955-00E40E00B9A9}" type="pres">
      <dgm:prSet presAssocID="{09E12313-30C3-1543-837A-9B80DD1D3AD6}" presName="text3" presStyleLbl="fgAcc3" presStyleIdx="2" presStyleCnt="4">
        <dgm:presLayoutVars>
          <dgm:chPref val="3"/>
        </dgm:presLayoutVars>
      </dgm:prSet>
      <dgm:spPr/>
    </dgm:pt>
    <dgm:pt modelId="{02AB960C-05C3-B147-9ED4-717EB594CED1}" type="pres">
      <dgm:prSet presAssocID="{09E12313-30C3-1543-837A-9B80DD1D3AD6}" presName="hierChild4" presStyleCnt="0"/>
      <dgm:spPr/>
    </dgm:pt>
    <dgm:pt modelId="{4401DED0-15DE-FC4E-964D-DEB149C84EF4}" type="pres">
      <dgm:prSet presAssocID="{E6CC531D-4BD4-044A-B52C-444A78BEB93D}" presName="Name17" presStyleLbl="parChTrans1D3" presStyleIdx="3" presStyleCnt="4"/>
      <dgm:spPr/>
    </dgm:pt>
    <dgm:pt modelId="{17D521D1-E6F4-AF47-ACB3-10052E15B0BA}" type="pres">
      <dgm:prSet presAssocID="{8716C934-E405-FA43-BA59-ADB6F76D9CAA}" presName="hierRoot3" presStyleCnt="0"/>
      <dgm:spPr/>
    </dgm:pt>
    <dgm:pt modelId="{014782BB-8A42-2B41-9717-BD24FFC98A7D}" type="pres">
      <dgm:prSet presAssocID="{8716C934-E405-FA43-BA59-ADB6F76D9CAA}" presName="composite3" presStyleCnt="0"/>
      <dgm:spPr/>
    </dgm:pt>
    <dgm:pt modelId="{2C24C93F-05E8-7948-9A0F-DA46B8802F97}" type="pres">
      <dgm:prSet presAssocID="{8716C934-E405-FA43-BA59-ADB6F76D9CAA}" presName="background3" presStyleLbl="node3" presStyleIdx="3" presStyleCnt="4"/>
      <dgm:spPr/>
    </dgm:pt>
    <dgm:pt modelId="{0E104878-051C-EB43-A228-34A6586B2334}" type="pres">
      <dgm:prSet presAssocID="{8716C934-E405-FA43-BA59-ADB6F76D9CAA}" presName="text3" presStyleLbl="fgAcc3" presStyleIdx="3" presStyleCnt="4">
        <dgm:presLayoutVars>
          <dgm:chPref val="3"/>
        </dgm:presLayoutVars>
      </dgm:prSet>
      <dgm:spPr/>
    </dgm:pt>
    <dgm:pt modelId="{BD7F4A8F-F5BA-0944-942E-AF24789C3D30}" type="pres">
      <dgm:prSet presAssocID="{8716C934-E405-FA43-BA59-ADB6F76D9CAA}" presName="hierChild4" presStyleCnt="0"/>
      <dgm:spPr/>
    </dgm:pt>
  </dgm:ptLst>
  <dgm:cxnLst>
    <dgm:cxn modelId="{1CCA5317-B53A-DC4E-9C1E-51E2E149B6F2}" type="presOf" srcId="{09E12313-30C3-1543-837A-9B80DD1D3AD6}" destId="{0ADD5ADB-E707-8B46-B955-00E40E00B9A9}" srcOrd="0" destOrd="0" presId="urn:microsoft.com/office/officeart/2005/8/layout/hierarchy1"/>
    <dgm:cxn modelId="{A8F8DE21-3F8F-D94E-80FC-831F5734EC74}" type="presOf" srcId="{46F49E93-576F-F347-A359-C288F932F6A3}" destId="{68749C04-DC4C-A340-9BC8-83845B84C1AF}"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B43FAA38-E3B0-0C4F-AF22-1041F32E76E8}" type="presOf" srcId="{E6CC531D-4BD4-044A-B52C-444A78BEB93D}" destId="{4401DED0-15DE-FC4E-964D-DEB149C84EF4}" srcOrd="0" destOrd="0" presId="urn:microsoft.com/office/officeart/2005/8/layout/hierarchy1"/>
    <dgm:cxn modelId="{3C3EC041-E0A0-FF4A-8861-EFC9CB372791}" srcId="{D483162B-0534-5745-A85F-5B4BEA4ADB4D}" destId="{09E12313-30C3-1543-837A-9B80DD1D3AD6}" srcOrd="0" destOrd="0" parTransId="{D3E69761-D772-1446-A566-68E1AFDA0997}" sibTransId="{75C401E4-884E-F844-BCE2-41C73522B401}"/>
    <dgm:cxn modelId="{3B42F668-73AC-B042-83F5-260B2F6EABCB}" srcId="{181069BE-96AC-844A-8037-D4A956D8C0B4}" destId="{98576A69-8CEA-5C44-B40B-35F534E1DAF4}" srcOrd="1" destOrd="0" parTransId="{C52398FE-F2F2-0341-8164-44108B2C76D2}" sibTransId="{35B339EC-BD23-894A-B4C2-F66212577A88}"/>
    <dgm:cxn modelId="{EA100B89-E822-D74D-B533-9D5EDEE136F9}" type="presOf" srcId="{181069BE-96AC-844A-8037-D4A956D8C0B4}" destId="{90A68722-6E97-C043-A612-84E9ED72C157}" srcOrd="0" destOrd="0" presId="urn:microsoft.com/office/officeart/2005/8/layout/hierarchy1"/>
    <dgm:cxn modelId="{AECEFD8A-6182-5D4E-814F-D0FD68023FBF}" type="presOf" srcId="{D3E69761-D772-1446-A566-68E1AFDA0997}" destId="{17C3E05E-5B0A-AA4B-A85F-29E49C6F6514}"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9EC54E8F-EF9F-E944-86A0-BC1A7055BDA2}" type="presOf" srcId="{AD64F8CB-49E4-B54C-BD5B-FEDDD61D3458}" destId="{0D9D6B7D-6B9D-6547-9A44-861F9D0A9CA2}" srcOrd="0" destOrd="0" presId="urn:microsoft.com/office/officeart/2005/8/layout/hierarchy1"/>
    <dgm:cxn modelId="{394B6390-B2BE-DC45-BCF1-100E89FC2DC9}" type="presOf" srcId="{E96061C5-138E-D14F-8A0F-1AE25B5389AC}" destId="{39BEE31F-B39A-A44B-83A2-C72982AF2DBD}" srcOrd="0" destOrd="0" presId="urn:microsoft.com/office/officeart/2005/8/layout/hierarchy1"/>
    <dgm:cxn modelId="{14A8979D-3710-014C-B439-BB1657811D6D}" type="presOf" srcId="{CCF30F1B-C9BA-9246-B848-8D5278D07FE4}" destId="{057DF316-C0B1-1D48-8EAB-D706CEBE4DC0}"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EAA12A5-3A80-5F4F-8786-F77872BB42B3}" type="presOf" srcId="{D483162B-0534-5745-A85F-5B4BEA4ADB4D}" destId="{63BEC667-F65D-CA48-ADA1-B74A6F9FDAB2}" srcOrd="0" destOrd="0" presId="urn:microsoft.com/office/officeart/2005/8/layout/hierarchy1"/>
    <dgm:cxn modelId="{2C520EBC-DEAD-7A46-BEFB-757D6F62DD8E}" type="presOf" srcId="{98576A69-8CEA-5C44-B40B-35F534E1DAF4}" destId="{3AB9F24E-956B-2B49-843C-5714823EE6D5}"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6FC04AD6-99DC-4445-99DF-002D5BD3B992}" srcId="{D483162B-0534-5745-A85F-5B4BEA4ADB4D}" destId="{8716C934-E405-FA43-BA59-ADB6F76D9CAA}" srcOrd="1" destOrd="0" parTransId="{E6CC531D-4BD4-044A-B52C-444A78BEB93D}" sibTransId="{2ADEF519-651F-9D44-B174-1EB56D70EA29}"/>
    <dgm:cxn modelId="{7A8B10DD-D428-2946-AE7A-C5BC56DDA00E}" type="presOf" srcId="{25C9BFE8-4C97-0C49-9C98-736D155152F5}" destId="{3BED80A8-E21B-3E44-8687-C4CFCD80C052}" srcOrd="0" destOrd="0" presId="urn:microsoft.com/office/officeart/2005/8/layout/hierarchy1"/>
    <dgm:cxn modelId="{883EE9E3-C6AD-EA47-859B-52D74AB960FA}" type="presOf" srcId="{92DD3262-7488-284E-875D-E33A00EC4C0F}" destId="{0D8D660C-3378-B14B-9B31-82B9C50AD8F0}" srcOrd="0" destOrd="0" presId="urn:microsoft.com/office/officeart/2005/8/layout/hierarchy1"/>
    <dgm:cxn modelId="{9B303BFD-4E08-0941-999A-FC834A4C28C0}" type="presOf" srcId="{C52398FE-F2F2-0341-8164-44108B2C76D2}" destId="{D0C5EA85-C318-A246-8381-2960F049ADFC}" srcOrd="0" destOrd="0" presId="urn:microsoft.com/office/officeart/2005/8/layout/hierarchy1"/>
    <dgm:cxn modelId="{81A9ACFD-AAC8-4741-9CD2-0CE3F1FC721B}" type="presOf" srcId="{8716C934-E405-FA43-BA59-ADB6F76D9CAA}" destId="{0E104878-051C-EB43-A228-34A6586B2334}" srcOrd="0" destOrd="0" presId="urn:microsoft.com/office/officeart/2005/8/layout/hierarchy1"/>
    <dgm:cxn modelId="{45682982-2D36-9A44-9263-90FC32044242}" type="presParOf" srcId="{3BED80A8-E21B-3E44-8687-C4CFCD80C052}" destId="{5BFD6F66-1537-3543-B0E4-E68838791F54}" srcOrd="0" destOrd="0" presId="urn:microsoft.com/office/officeart/2005/8/layout/hierarchy1"/>
    <dgm:cxn modelId="{5378AFFF-FAAA-B247-B44B-FB62692F7423}" type="presParOf" srcId="{5BFD6F66-1537-3543-B0E4-E68838791F54}" destId="{E492662A-4965-3343-B68D-A54759249F2A}" srcOrd="0" destOrd="0" presId="urn:microsoft.com/office/officeart/2005/8/layout/hierarchy1"/>
    <dgm:cxn modelId="{09243AF6-F4B6-294B-AD7A-0ECAAF7CC903}" type="presParOf" srcId="{E492662A-4965-3343-B68D-A54759249F2A}" destId="{ED36409D-30E5-F347-AB2C-0D3E932363CB}" srcOrd="0" destOrd="0" presId="urn:microsoft.com/office/officeart/2005/8/layout/hierarchy1"/>
    <dgm:cxn modelId="{F1438ACA-4362-5641-836D-76BF70FC9868}" type="presParOf" srcId="{E492662A-4965-3343-B68D-A54759249F2A}" destId="{057DF316-C0B1-1D48-8EAB-D706CEBE4DC0}" srcOrd="1" destOrd="0" presId="urn:microsoft.com/office/officeart/2005/8/layout/hierarchy1"/>
    <dgm:cxn modelId="{306F722C-C90D-8649-9A82-155D0CFFB6E6}" type="presParOf" srcId="{5BFD6F66-1537-3543-B0E4-E68838791F54}" destId="{899956D4-FB53-2E4F-943A-4839CAB131BB}" srcOrd="1" destOrd="0" presId="urn:microsoft.com/office/officeart/2005/8/layout/hierarchy1"/>
    <dgm:cxn modelId="{787C7D75-2D9B-2A4B-8096-5055D82978E5}" type="presParOf" srcId="{899956D4-FB53-2E4F-943A-4839CAB131BB}" destId="{39BEE31F-B39A-A44B-83A2-C72982AF2DBD}" srcOrd="0" destOrd="0" presId="urn:microsoft.com/office/officeart/2005/8/layout/hierarchy1"/>
    <dgm:cxn modelId="{88EA7CE9-E847-7445-9FAD-48D0B113CC16}" type="presParOf" srcId="{899956D4-FB53-2E4F-943A-4839CAB131BB}" destId="{7EC0B20E-BFB8-F447-857E-ADA55B65E526}" srcOrd="1" destOrd="0" presId="urn:microsoft.com/office/officeart/2005/8/layout/hierarchy1"/>
    <dgm:cxn modelId="{BB75F788-A0E5-C04D-A92D-EE9455CE3486}" type="presParOf" srcId="{7EC0B20E-BFB8-F447-857E-ADA55B65E526}" destId="{05B84C4B-91D2-5F43-B977-9528E75C27FC}" srcOrd="0" destOrd="0" presId="urn:microsoft.com/office/officeart/2005/8/layout/hierarchy1"/>
    <dgm:cxn modelId="{8DA26F78-59A2-F24A-8E98-9F028671CA86}" type="presParOf" srcId="{05B84C4B-91D2-5F43-B977-9528E75C27FC}" destId="{567EBA37-2216-FA47-93E6-F760B60E3731}" srcOrd="0" destOrd="0" presId="urn:microsoft.com/office/officeart/2005/8/layout/hierarchy1"/>
    <dgm:cxn modelId="{88C438F4-70AC-F44F-AED9-B9164152A19F}" type="presParOf" srcId="{05B84C4B-91D2-5F43-B977-9528E75C27FC}" destId="{90A68722-6E97-C043-A612-84E9ED72C157}" srcOrd="1" destOrd="0" presId="urn:microsoft.com/office/officeart/2005/8/layout/hierarchy1"/>
    <dgm:cxn modelId="{A0F38DDD-AE9C-FC43-A8B5-96C305A70568}" type="presParOf" srcId="{7EC0B20E-BFB8-F447-857E-ADA55B65E526}" destId="{19EC04BF-540F-814B-97B5-5666888C8AF1}" srcOrd="1" destOrd="0" presId="urn:microsoft.com/office/officeart/2005/8/layout/hierarchy1"/>
    <dgm:cxn modelId="{8E3854ED-2A34-8345-AA8D-4F1E92B81110}" type="presParOf" srcId="{19EC04BF-540F-814B-97B5-5666888C8AF1}" destId="{0D9D6B7D-6B9D-6547-9A44-861F9D0A9CA2}" srcOrd="0" destOrd="0" presId="urn:microsoft.com/office/officeart/2005/8/layout/hierarchy1"/>
    <dgm:cxn modelId="{EDC7E9E3-53D4-3741-ACE9-54252E94E73B}" type="presParOf" srcId="{19EC04BF-540F-814B-97B5-5666888C8AF1}" destId="{11B2ACBE-693D-8648-A0CE-66F162C032FA}" srcOrd="1" destOrd="0" presId="urn:microsoft.com/office/officeart/2005/8/layout/hierarchy1"/>
    <dgm:cxn modelId="{4F3132AB-DD14-7446-9C53-41D41022989C}" type="presParOf" srcId="{11B2ACBE-693D-8648-A0CE-66F162C032FA}" destId="{B2ED3CCE-AD26-1741-9812-B455AAC29E80}" srcOrd="0" destOrd="0" presId="urn:microsoft.com/office/officeart/2005/8/layout/hierarchy1"/>
    <dgm:cxn modelId="{2DCB44DC-E130-784A-9E80-43A5D6C75A92}" type="presParOf" srcId="{B2ED3CCE-AD26-1741-9812-B455AAC29E80}" destId="{E9452FB2-FC83-AE47-8D68-DF1D17BDE7F5}" srcOrd="0" destOrd="0" presId="urn:microsoft.com/office/officeart/2005/8/layout/hierarchy1"/>
    <dgm:cxn modelId="{56B2FD71-DD27-9D42-911F-5903A2C31E0F}" type="presParOf" srcId="{B2ED3CCE-AD26-1741-9812-B455AAC29E80}" destId="{0D8D660C-3378-B14B-9B31-82B9C50AD8F0}" srcOrd="1" destOrd="0" presId="urn:microsoft.com/office/officeart/2005/8/layout/hierarchy1"/>
    <dgm:cxn modelId="{996C540A-7ED0-0E44-A253-BA860BD56595}" type="presParOf" srcId="{11B2ACBE-693D-8648-A0CE-66F162C032FA}" destId="{2C050602-D111-8546-9BD9-523D964AAD8A}" srcOrd="1" destOrd="0" presId="urn:microsoft.com/office/officeart/2005/8/layout/hierarchy1"/>
    <dgm:cxn modelId="{CD047339-E702-9A4A-ADBB-93A9B34DF7AB}" type="presParOf" srcId="{19EC04BF-540F-814B-97B5-5666888C8AF1}" destId="{D0C5EA85-C318-A246-8381-2960F049ADFC}" srcOrd="2" destOrd="0" presId="urn:microsoft.com/office/officeart/2005/8/layout/hierarchy1"/>
    <dgm:cxn modelId="{0E306E83-DE92-554B-B746-AC2CD668BEF7}" type="presParOf" srcId="{19EC04BF-540F-814B-97B5-5666888C8AF1}" destId="{E3E38534-41DB-E843-A97E-926DF2D5AE0C}" srcOrd="3" destOrd="0" presId="urn:microsoft.com/office/officeart/2005/8/layout/hierarchy1"/>
    <dgm:cxn modelId="{C344E037-B8A7-8747-800D-F0167280FD71}" type="presParOf" srcId="{E3E38534-41DB-E843-A97E-926DF2D5AE0C}" destId="{56A47748-C473-B844-BD12-1D95BAEE1699}" srcOrd="0" destOrd="0" presId="urn:microsoft.com/office/officeart/2005/8/layout/hierarchy1"/>
    <dgm:cxn modelId="{FBCAF0B7-5738-874E-908C-DE86AF9F1629}" type="presParOf" srcId="{56A47748-C473-B844-BD12-1D95BAEE1699}" destId="{32B2FE70-1065-824E-87E9-E775CA5CAF66}" srcOrd="0" destOrd="0" presId="urn:microsoft.com/office/officeart/2005/8/layout/hierarchy1"/>
    <dgm:cxn modelId="{D4017661-34D2-1942-8B67-CBF1EF553F4F}" type="presParOf" srcId="{56A47748-C473-B844-BD12-1D95BAEE1699}" destId="{3AB9F24E-956B-2B49-843C-5714823EE6D5}" srcOrd="1" destOrd="0" presId="urn:microsoft.com/office/officeart/2005/8/layout/hierarchy1"/>
    <dgm:cxn modelId="{891FBCC4-1419-4442-905F-FE7B211DC7F0}" type="presParOf" srcId="{E3E38534-41DB-E843-A97E-926DF2D5AE0C}" destId="{16CFD4ED-AFFB-6541-9E03-0390813252C7}" srcOrd="1" destOrd="0" presId="urn:microsoft.com/office/officeart/2005/8/layout/hierarchy1"/>
    <dgm:cxn modelId="{C377E4CB-5A35-9945-96C3-D6F5EB922581}" type="presParOf" srcId="{899956D4-FB53-2E4F-943A-4839CAB131BB}" destId="{68749C04-DC4C-A340-9BC8-83845B84C1AF}" srcOrd="2" destOrd="0" presId="urn:microsoft.com/office/officeart/2005/8/layout/hierarchy1"/>
    <dgm:cxn modelId="{D21251B2-694B-9041-BD66-B6348D81D0FF}" type="presParOf" srcId="{899956D4-FB53-2E4F-943A-4839CAB131BB}" destId="{F514B54F-84BC-F943-A476-D08B83C83019}" srcOrd="3" destOrd="0" presId="urn:microsoft.com/office/officeart/2005/8/layout/hierarchy1"/>
    <dgm:cxn modelId="{1312324E-7630-7944-9107-279A5FE38469}" type="presParOf" srcId="{F514B54F-84BC-F943-A476-D08B83C83019}" destId="{95FFF687-6C3F-4D4F-857B-C63ED110B0E2}" srcOrd="0" destOrd="0" presId="urn:microsoft.com/office/officeart/2005/8/layout/hierarchy1"/>
    <dgm:cxn modelId="{2B928466-89DF-3747-9C49-F5B67DC92792}" type="presParOf" srcId="{95FFF687-6C3F-4D4F-857B-C63ED110B0E2}" destId="{0EA5F4EE-CBC8-9C42-8DCF-B7B17869193F}" srcOrd="0" destOrd="0" presId="urn:microsoft.com/office/officeart/2005/8/layout/hierarchy1"/>
    <dgm:cxn modelId="{1527F853-87F8-AB4C-8FB4-AABDA4B06BE8}" type="presParOf" srcId="{95FFF687-6C3F-4D4F-857B-C63ED110B0E2}" destId="{63BEC667-F65D-CA48-ADA1-B74A6F9FDAB2}" srcOrd="1" destOrd="0" presId="urn:microsoft.com/office/officeart/2005/8/layout/hierarchy1"/>
    <dgm:cxn modelId="{ED8412B1-674F-7345-B5EB-B5DD04F2A0E1}" type="presParOf" srcId="{F514B54F-84BC-F943-A476-D08B83C83019}" destId="{FAD2C934-CCB7-0C49-940D-15A71A564451}" srcOrd="1" destOrd="0" presId="urn:microsoft.com/office/officeart/2005/8/layout/hierarchy1"/>
    <dgm:cxn modelId="{D4EE8FD3-2F2E-AA46-8300-AD9FA9898BAC}" type="presParOf" srcId="{FAD2C934-CCB7-0C49-940D-15A71A564451}" destId="{17C3E05E-5B0A-AA4B-A85F-29E49C6F6514}" srcOrd="0" destOrd="0" presId="urn:microsoft.com/office/officeart/2005/8/layout/hierarchy1"/>
    <dgm:cxn modelId="{108F4359-5B8C-6E40-9D29-2827A7B049B1}" type="presParOf" srcId="{FAD2C934-CCB7-0C49-940D-15A71A564451}" destId="{C35239E0-C20C-454E-8D9C-8DEF63BF5D0E}" srcOrd="1" destOrd="0" presId="urn:microsoft.com/office/officeart/2005/8/layout/hierarchy1"/>
    <dgm:cxn modelId="{2DC0AD61-3213-8F4D-B29F-850C2024DC71}" type="presParOf" srcId="{C35239E0-C20C-454E-8D9C-8DEF63BF5D0E}" destId="{0C6ED1C1-57F3-DF4C-8988-D3E7F2B08A38}" srcOrd="0" destOrd="0" presId="urn:microsoft.com/office/officeart/2005/8/layout/hierarchy1"/>
    <dgm:cxn modelId="{B13CC487-94AC-FA4B-99CA-6413B334067A}" type="presParOf" srcId="{0C6ED1C1-57F3-DF4C-8988-D3E7F2B08A38}" destId="{4E3DDE40-E97E-6146-B47F-41AF1EBA0767}" srcOrd="0" destOrd="0" presId="urn:microsoft.com/office/officeart/2005/8/layout/hierarchy1"/>
    <dgm:cxn modelId="{206CAA92-6F85-184C-B5D5-0C5D8785849F}" type="presParOf" srcId="{0C6ED1C1-57F3-DF4C-8988-D3E7F2B08A38}" destId="{0ADD5ADB-E707-8B46-B955-00E40E00B9A9}" srcOrd="1" destOrd="0" presId="urn:microsoft.com/office/officeart/2005/8/layout/hierarchy1"/>
    <dgm:cxn modelId="{10130C1A-33F6-1546-AA11-993E40BF68E1}" type="presParOf" srcId="{C35239E0-C20C-454E-8D9C-8DEF63BF5D0E}" destId="{02AB960C-05C3-B147-9ED4-717EB594CED1}" srcOrd="1" destOrd="0" presId="urn:microsoft.com/office/officeart/2005/8/layout/hierarchy1"/>
    <dgm:cxn modelId="{0416669C-4CE3-E443-8565-63DF9BF03C67}" type="presParOf" srcId="{FAD2C934-CCB7-0C49-940D-15A71A564451}" destId="{4401DED0-15DE-FC4E-964D-DEB149C84EF4}" srcOrd="2" destOrd="0" presId="urn:microsoft.com/office/officeart/2005/8/layout/hierarchy1"/>
    <dgm:cxn modelId="{9D248D2B-D36C-6D41-8D11-4F9D8C5EEFAF}" type="presParOf" srcId="{FAD2C934-CCB7-0C49-940D-15A71A564451}" destId="{17D521D1-E6F4-AF47-ACB3-10052E15B0BA}" srcOrd="3" destOrd="0" presId="urn:microsoft.com/office/officeart/2005/8/layout/hierarchy1"/>
    <dgm:cxn modelId="{7622DA26-5BB6-0A4E-A197-3D15A7E45EC2}" type="presParOf" srcId="{17D521D1-E6F4-AF47-ACB3-10052E15B0BA}" destId="{014782BB-8A42-2B41-9717-BD24FFC98A7D}" srcOrd="0" destOrd="0" presId="urn:microsoft.com/office/officeart/2005/8/layout/hierarchy1"/>
    <dgm:cxn modelId="{F647148B-265A-3C4F-A19B-07CC29035681}" type="presParOf" srcId="{014782BB-8A42-2B41-9717-BD24FFC98A7D}" destId="{2C24C93F-05E8-7948-9A0F-DA46B8802F97}" srcOrd="0" destOrd="0" presId="urn:microsoft.com/office/officeart/2005/8/layout/hierarchy1"/>
    <dgm:cxn modelId="{E04A6614-77DD-C94F-BF73-FD38B31B132B}" type="presParOf" srcId="{014782BB-8A42-2B41-9717-BD24FFC98A7D}" destId="{0E104878-051C-EB43-A228-34A6586B2334}" srcOrd="1" destOrd="0" presId="urn:microsoft.com/office/officeart/2005/8/layout/hierarchy1"/>
    <dgm:cxn modelId="{D9ED588F-DB3A-9C48-9FF0-40260EFF178A}" type="presParOf" srcId="{17D521D1-E6F4-AF47-ACB3-10052E15B0BA}" destId="{BD7F4A8F-F5BA-0944-942E-AF24789C3D3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1" qsCatId="simple" csTypeId="urn:microsoft.com/office/officeart/2005/8/colors/accent6_2" csCatId="accent6" phldr="1"/>
      <dgm:spPr/>
      <dgm:t>
        <a:bodyPr/>
        <a:lstStyle/>
        <a:p>
          <a:endParaRPr lang="en-US"/>
        </a:p>
      </dgm:t>
    </dgm:pt>
    <mc:AlternateContent xmlns:mc="http://schemas.openxmlformats.org/markup-compatibility/2006" xmlns:a14="http://schemas.microsoft.com/office/drawing/2010/main">
      <mc:Choice Requires="a14">
        <dgm:pt modelId="{CCF30F1B-C9BA-9246-B848-8D5278D07FE4}">
          <dgm:prSet phldrT="[Text]"/>
          <dgm:spPr/>
          <dgm: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rPr>
                <a:t>0 , </a:t>
              </a:r>
              <a:r>
                <a:rPr lang="en-US" baseline="0" dirty="0">
                  <a:latin typeface="Source Sans Pro" panose="020B0503030403020204" pitchFamily="34" charset="0"/>
                  <a:ea typeface="Source Sans Pro" panose="020B0503030403020204" pitchFamily="34" charset="0"/>
                  <a:sym typeface="Symbol" pitchFamily="2" charset="2"/>
                </a:rPr>
                <a:t></a:t>
              </a:r>
              <a:r>
                <a:rPr lang="en-US" baseline="-25000" dirty="0">
                  <a:latin typeface="Source Sans Pro" panose="020B0503030403020204" pitchFamily="34" charset="0"/>
                  <a:ea typeface="Source Sans Pro" panose="020B0503030403020204" pitchFamily="34" charset="0"/>
                  <a:sym typeface="Symbol" pitchFamily="2" charset="2"/>
                </a:rPr>
                <a:t>0</a:t>
              </a:r>
              <a:endParaRPr lang="en-US" baseline="0" dirty="0">
                <a:latin typeface="Source Sans Pro" panose="020B0503030403020204" pitchFamily="34" charset="0"/>
                <a:ea typeface="Source Sans Pro" panose="020B0503030403020204" pitchFamily="34" charset="0"/>
              </a:endParaRPr>
            </a:p>
          </dgm:t>
        </dgm:pt>
      </mc:Choice>
      <mc:Fallback xmlns="">
        <dgm:pt modelId="{CCF30F1B-C9BA-9246-B848-8D5278D07FE4}">
          <dgm:prSet phldrT="[Text]"/>
          <dgm:spPr/>
          <dgm:t>
            <a:bodyPr/>
            <a:lstStyle/>
            <a:p>
              <a:r>
                <a:rPr lang="en-US" b="0" i="0">
                  <a:latin typeface="Cambria Math" panose="02040503050406030204" pitchFamily="18" charset="0"/>
                  <a:ea typeface="Cambria Math" panose="02040503050406030204" pitchFamily="18" charset="0"/>
                </a:rPr>
                <a:t>𝐺, </a:t>
              </a:r>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rPr>
                <a:t>0 , </a:t>
              </a:r>
              <a:r>
                <a:rPr lang="en-US" baseline="0" dirty="0">
                  <a:latin typeface="Source Sans Pro" panose="020B0503030403020204" pitchFamily="34" charset="0"/>
                  <a:ea typeface="Source Sans Pro" panose="020B0503030403020204" pitchFamily="34" charset="0"/>
                  <a:sym typeface="Symbol" pitchFamily="2" charset="2"/>
                </a:rPr>
                <a:t></a:t>
              </a:r>
              <a:r>
                <a:rPr lang="en-US" baseline="-25000" dirty="0">
                  <a:latin typeface="Source Sans Pro" panose="020B0503030403020204" pitchFamily="34" charset="0"/>
                  <a:ea typeface="Source Sans Pro" panose="020B0503030403020204" pitchFamily="34" charset="0"/>
                  <a:sym typeface="Symbol" pitchFamily="2" charset="2"/>
                </a:rPr>
                <a:t>0</a:t>
              </a:r>
              <a:endParaRPr lang="en-US" baseline="0" dirty="0">
                <a:latin typeface="Source Sans Pro" panose="020B0503030403020204" pitchFamily="34" charset="0"/>
                <a:ea typeface="Source Sans Pro" panose="020B0503030403020204" pitchFamily="34" charset="0"/>
              </a:endParaRPr>
            </a:p>
          </dgm:t>
        </dgm:pt>
      </mc:Fallback>
    </mc:AlternateContent>
    <dgm:pt modelId="{63A3DDE9-7625-134C-8D7E-812AC5118DC8}" type="par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C871D9CE-1AD6-2F47-97B1-3664EF081114}" type="sib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181069BE-96AC-844A-8037-D4A956D8C0B4}">
          <dgm:prSet phldrT="[Text]"/>
          <dgm:spPr/>
          <dgm: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rPr>
                <a:t>1 , </a:t>
              </a:r>
              <a:r>
                <a:rPr lang="en-US" baseline="0" dirty="0">
                  <a:latin typeface="Source Sans Pro" panose="020B0503030403020204" pitchFamily="34" charset="0"/>
                  <a:ea typeface="Source Sans Pro" panose="020B0503030403020204" pitchFamily="34" charset="0"/>
                  <a:sym typeface="Symbol" pitchFamily="2" charset="2"/>
                </a:rPr>
                <a:t></a:t>
              </a:r>
              <a:r>
                <a:rPr lang="en-US" baseline="-25000" dirty="0">
                  <a:latin typeface="Source Sans Pro" panose="020B0503030403020204" pitchFamily="34" charset="0"/>
                  <a:ea typeface="Source Sans Pro" panose="020B0503030403020204" pitchFamily="34" charset="0"/>
                  <a:sym typeface="Symbol" pitchFamily="2" charset="2"/>
                </a:rPr>
                <a:t>1</a:t>
              </a:r>
              <a:endParaRPr lang="en-US" baseline="-25000" dirty="0">
                <a:latin typeface="Source Sans Pro" panose="020B0503030403020204" pitchFamily="34" charset="0"/>
                <a:ea typeface="Source Sans Pro" panose="020B0503030403020204" pitchFamily="34" charset="0"/>
              </a:endParaRPr>
            </a:p>
          </dgm:t>
        </dgm:pt>
      </mc:Choice>
      <mc:Fallback xmlns="">
        <dgm:pt modelId="{181069BE-96AC-844A-8037-D4A956D8C0B4}">
          <dgm:prSet phldrT="[Text]"/>
          <dgm:spPr/>
          <dgm:t>
            <a:bodyPr/>
            <a:lstStyle/>
            <a:p>
              <a:r>
                <a:rPr lang="en-US" b="0" i="0">
                  <a:latin typeface="Cambria Math" panose="02040503050406030204" pitchFamily="18" charset="0"/>
                  <a:ea typeface="Cambria Math" panose="02040503050406030204" pitchFamily="18" charset="0"/>
                </a:rPr>
                <a:t>𝐴, </a:t>
              </a:r>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rPr>
                <a:t>1 , </a:t>
              </a:r>
              <a:r>
                <a:rPr lang="en-US" baseline="0" dirty="0">
                  <a:latin typeface="Source Sans Pro" panose="020B0503030403020204" pitchFamily="34" charset="0"/>
                  <a:ea typeface="Source Sans Pro" panose="020B0503030403020204" pitchFamily="34" charset="0"/>
                  <a:sym typeface="Symbol" pitchFamily="2" charset="2"/>
                </a:rPr>
                <a:t></a:t>
              </a:r>
              <a:r>
                <a:rPr lang="en-US" baseline="-25000" dirty="0">
                  <a:latin typeface="Source Sans Pro" panose="020B0503030403020204" pitchFamily="34" charset="0"/>
                  <a:ea typeface="Source Sans Pro" panose="020B0503030403020204" pitchFamily="34" charset="0"/>
                  <a:sym typeface="Symbol" pitchFamily="2" charset="2"/>
                </a:rPr>
                <a:t>1</a:t>
              </a:r>
              <a:endParaRPr lang="en-US" baseline="-25000" dirty="0">
                <a:latin typeface="Source Sans Pro" panose="020B0503030403020204" pitchFamily="34" charset="0"/>
                <a:ea typeface="Source Sans Pro" panose="020B0503030403020204" pitchFamily="34" charset="0"/>
              </a:endParaRPr>
            </a:p>
          </dgm:t>
        </dgm:pt>
      </mc:Fallback>
    </mc:AlternateContent>
    <dgm:pt modelId="{E96061C5-138E-D14F-8A0F-1AE25B5389AC}" type="par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7CFAD789-24D0-EC4B-AEA1-B909E4E0BABC}" type="sib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92DD3262-7488-284E-875D-E33A00EC4C0F}">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rPr>
                <a:t>1_1</a:t>
              </a:r>
              <a:endParaRPr lang="en-US" dirty="0">
                <a:latin typeface="Source Sans Pro" panose="020B0503030403020204" pitchFamily="34" charset="0"/>
                <a:ea typeface="Source Sans Pro" panose="020B0503030403020204" pitchFamily="34" charset="0"/>
              </a:endParaRPr>
            </a:p>
          </dgm:t>
        </dgm:pt>
      </mc:Choice>
      <mc:Fallback xmlns="">
        <dgm:pt modelId="{92DD3262-7488-284E-875D-E33A00EC4C0F}">
          <dgm:prSet phldrT="[Text]"/>
          <dgm:spPr/>
          <dgm:t>
            <a:bodyPr/>
            <a:lstStyle/>
            <a:p>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rPr>
                <a:t>1_1</a:t>
              </a:r>
              <a:endParaRPr lang="en-US" dirty="0">
                <a:latin typeface="Source Sans Pro" panose="020B0503030403020204" pitchFamily="34" charset="0"/>
                <a:ea typeface="Source Sans Pro" panose="020B0503030403020204" pitchFamily="34" charset="0"/>
              </a:endParaRPr>
            </a:p>
          </dgm:t>
        </dgm:pt>
      </mc:Fallback>
    </mc:AlternateContent>
    <dgm:pt modelId="{AD64F8CB-49E4-B54C-BD5B-FEDDD61D3458}" type="par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AFD92456-F8AA-9542-B94B-8399E5512109}" type="sib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98576A69-8CEA-5C44-B40B-35F534E1DAF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1_2</a:t>
              </a:r>
              <a:endParaRPr lang="en-US">
                <a:latin typeface="Source Sans Pro" panose="020B0503030403020204" pitchFamily="34" charset="0"/>
                <a:ea typeface="Source Sans Pro" panose="020B0503030403020204" pitchFamily="34" charset="0"/>
              </a:endParaRPr>
            </a:p>
          </dgm:t>
        </dgm:pt>
      </mc:Choice>
      <mc:Fallback xmlns="">
        <dgm:pt modelId="{98576A69-8CEA-5C44-B40B-35F534E1DAF4}">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1_2</a:t>
              </a:r>
              <a:endParaRPr lang="en-US">
                <a:latin typeface="Source Sans Pro" panose="020B0503030403020204" pitchFamily="34" charset="0"/>
                <a:ea typeface="Source Sans Pro" panose="020B0503030403020204" pitchFamily="34" charset="0"/>
              </a:endParaRPr>
            </a:p>
          </dgm:t>
        </dgm:pt>
      </mc:Fallback>
    </mc:AlternateContent>
    <dgm:pt modelId="{C52398FE-F2F2-0341-8164-44108B2C76D2}" type="par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35B339EC-BD23-894A-B4C2-F66212577A88}" type="sib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D483162B-0534-5745-A85F-5B4BEA4ADB4D}">
          <dgm:prSet phldrT="[Text]"/>
          <dgm:spPr/>
          <dgm:t>
            <a:bodyPr/>
            <a:lstStyle/>
            <a:p>
              <a14:m>
                <m:oMath xmlns:m="http://schemas.openxmlformats.org/officeDocument/2006/math">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rPr>
                <a:t>2 , </a:t>
              </a:r>
              <a:r>
                <a:rPr lang="en-US" baseline="0" dirty="0">
                  <a:latin typeface="Source Sans Pro" panose="020B0503030403020204" pitchFamily="34" charset="0"/>
                  <a:ea typeface="Source Sans Pro" panose="020B0503030403020204" pitchFamily="34" charset="0"/>
                  <a:sym typeface="Symbol" pitchFamily="2" charset="2"/>
                </a:rPr>
                <a:t></a:t>
              </a:r>
              <a:r>
                <a:rPr lang="en-US" baseline="-25000" dirty="0">
                  <a:latin typeface="Source Sans Pro" panose="020B0503030403020204" pitchFamily="34" charset="0"/>
                  <a:ea typeface="Source Sans Pro" panose="020B0503030403020204" pitchFamily="34" charset="0"/>
                  <a:sym typeface="Symbol" pitchFamily="2" charset="2"/>
                </a:rPr>
                <a:t>2</a:t>
              </a:r>
              <a:endParaRPr lang="en-US" baseline="-25000" dirty="0">
                <a:latin typeface="Source Sans Pro" panose="020B0503030403020204" pitchFamily="34" charset="0"/>
                <a:ea typeface="Source Sans Pro" panose="020B0503030403020204" pitchFamily="34" charset="0"/>
              </a:endParaRPr>
            </a:p>
          </dgm:t>
        </dgm:pt>
      </mc:Choice>
      <mc:Fallback xmlns="">
        <dgm:pt modelId="{D483162B-0534-5745-A85F-5B4BEA4ADB4D}">
          <dgm:prSet phldrT="[Text]"/>
          <dgm:spPr/>
          <dgm:t>
            <a:bodyPr/>
            <a:lstStyle/>
            <a:p>
              <a:r>
                <a:rPr lang="en-US" b="0" i="0">
                  <a:latin typeface="Cambria Math" panose="02040503050406030204" pitchFamily="18" charset="0"/>
                  <a:ea typeface="Cambria Math" panose="02040503050406030204" pitchFamily="18" charset="0"/>
                </a:rPr>
                <a:t>𝐵, </a:t>
              </a:r>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rPr>
                <a:t>2 , </a:t>
              </a:r>
              <a:r>
                <a:rPr lang="en-US" baseline="0" dirty="0">
                  <a:latin typeface="Source Sans Pro" panose="020B0503030403020204" pitchFamily="34" charset="0"/>
                  <a:ea typeface="Source Sans Pro" panose="020B0503030403020204" pitchFamily="34" charset="0"/>
                  <a:sym typeface="Symbol" pitchFamily="2" charset="2"/>
                </a:rPr>
                <a:t></a:t>
              </a:r>
              <a:r>
                <a:rPr lang="en-US" baseline="-25000" dirty="0">
                  <a:latin typeface="Source Sans Pro" panose="020B0503030403020204" pitchFamily="34" charset="0"/>
                  <a:ea typeface="Source Sans Pro" panose="020B0503030403020204" pitchFamily="34" charset="0"/>
                  <a:sym typeface="Symbol" pitchFamily="2" charset="2"/>
                </a:rPr>
                <a:t>2</a:t>
              </a:r>
              <a:endParaRPr lang="en-US" baseline="-25000" dirty="0">
                <a:latin typeface="Source Sans Pro" panose="020B0503030403020204" pitchFamily="34" charset="0"/>
                <a:ea typeface="Source Sans Pro" panose="020B0503030403020204" pitchFamily="34" charset="0"/>
              </a:endParaRPr>
            </a:p>
          </dgm:t>
        </dgm:pt>
      </mc:Fallback>
    </mc:AlternateContent>
    <dgm:pt modelId="{46F49E93-576F-F347-A359-C288F932F6A3}" type="par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57243251-B4D4-9B4C-A1E0-307FAFB2517D}" type="sib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09E12313-30C3-1543-837A-9B80DD1D3AD6}">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2_1</a:t>
              </a:r>
              <a:endParaRPr lang="en-US">
                <a:latin typeface="Source Sans Pro" panose="020B0503030403020204" pitchFamily="34" charset="0"/>
                <a:ea typeface="Source Sans Pro" panose="020B0503030403020204" pitchFamily="34" charset="0"/>
              </a:endParaRPr>
            </a:p>
          </dgm:t>
        </dgm:pt>
      </mc:Choice>
      <mc:Fallback xmlns="">
        <dgm:pt modelId="{09E12313-30C3-1543-837A-9B80DD1D3AD6}">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2_1</a:t>
              </a:r>
              <a:endParaRPr lang="en-US">
                <a:latin typeface="Source Sans Pro" panose="020B0503030403020204" pitchFamily="34" charset="0"/>
                <a:ea typeface="Source Sans Pro" panose="020B0503030403020204" pitchFamily="34" charset="0"/>
              </a:endParaRPr>
            </a:p>
          </dgm:t>
        </dgm:pt>
      </mc:Fallback>
    </mc:AlternateContent>
    <dgm:pt modelId="{D3E69761-D772-1446-A566-68E1AFDA0997}" type="par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75C401E4-884E-F844-BCE2-41C73522B401}" type="sib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8716C934-E405-FA43-BA59-ADB6F76D9CAA}">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2_2</a:t>
              </a:r>
              <a:endParaRPr lang="en-US">
                <a:latin typeface="Source Sans Pro" panose="020B0503030403020204" pitchFamily="34" charset="0"/>
                <a:ea typeface="Source Sans Pro" panose="020B0503030403020204" pitchFamily="34" charset="0"/>
              </a:endParaRPr>
            </a:p>
          </dgm:t>
        </dgm:pt>
      </mc:Choice>
      <mc:Fallback xmlns="">
        <dgm:pt modelId="{8716C934-E405-FA43-BA59-ADB6F76D9CAA}">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2_2</a:t>
              </a:r>
              <a:endParaRPr lang="en-US">
                <a:latin typeface="Source Sans Pro" panose="020B0503030403020204" pitchFamily="34" charset="0"/>
                <a:ea typeface="Source Sans Pro" panose="020B0503030403020204" pitchFamily="34" charset="0"/>
              </a:endParaRPr>
            </a:p>
          </dgm:t>
        </dgm:pt>
      </mc:Fallback>
    </mc:AlternateContent>
    <dgm:pt modelId="{E6CC531D-4BD4-044A-B52C-444A78BEB93D}" type="par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2ADEF519-651F-9D44-B174-1EB56D70EA29}" type="sib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3BED80A8-E21B-3E44-8687-C4CFCD80C052}" type="pres">
      <dgm:prSet presAssocID="{25C9BFE8-4C97-0C49-9C98-736D155152F5}" presName="hierChild1" presStyleCnt="0">
        <dgm:presLayoutVars>
          <dgm:chPref val="1"/>
          <dgm:dir/>
          <dgm:animOne val="branch"/>
          <dgm:animLvl val="lvl"/>
          <dgm:resizeHandles/>
        </dgm:presLayoutVars>
      </dgm:prSet>
      <dgm:spPr/>
    </dgm:pt>
    <dgm:pt modelId="{5BFD6F66-1537-3543-B0E4-E68838791F54}" type="pres">
      <dgm:prSet presAssocID="{CCF30F1B-C9BA-9246-B848-8D5278D07FE4}" presName="hierRoot1" presStyleCnt="0"/>
      <dgm:spPr/>
    </dgm:pt>
    <dgm:pt modelId="{E492662A-4965-3343-B68D-A54759249F2A}" type="pres">
      <dgm:prSet presAssocID="{CCF30F1B-C9BA-9246-B848-8D5278D07FE4}" presName="composite" presStyleCnt="0"/>
      <dgm:spPr/>
    </dgm:pt>
    <dgm:pt modelId="{ED36409D-30E5-F347-AB2C-0D3E932363CB}" type="pres">
      <dgm:prSet presAssocID="{CCF30F1B-C9BA-9246-B848-8D5278D07FE4}" presName="background" presStyleLbl="node0" presStyleIdx="0" presStyleCnt="1"/>
      <dgm:spPr/>
    </dgm:pt>
    <dgm:pt modelId="{057DF316-C0B1-1D48-8EAB-D706CEBE4DC0}" type="pres">
      <dgm:prSet presAssocID="{CCF30F1B-C9BA-9246-B848-8D5278D07FE4}" presName="text" presStyleLbl="fgAcc0" presStyleIdx="0" presStyleCnt="1">
        <dgm:presLayoutVars>
          <dgm:chPref val="3"/>
        </dgm:presLayoutVars>
      </dgm:prSet>
      <dgm:spPr/>
    </dgm:pt>
    <dgm:pt modelId="{899956D4-FB53-2E4F-943A-4839CAB131BB}" type="pres">
      <dgm:prSet presAssocID="{CCF30F1B-C9BA-9246-B848-8D5278D07FE4}" presName="hierChild2" presStyleCnt="0"/>
      <dgm:spPr/>
    </dgm:pt>
    <dgm:pt modelId="{39BEE31F-B39A-A44B-83A2-C72982AF2DBD}" type="pres">
      <dgm:prSet presAssocID="{E96061C5-138E-D14F-8A0F-1AE25B5389AC}" presName="Name10" presStyleLbl="parChTrans1D2" presStyleIdx="0" presStyleCnt="2"/>
      <dgm:spPr/>
    </dgm:pt>
    <dgm:pt modelId="{7EC0B20E-BFB8-F447-857E-ADA55B65E526}" type="pres">
      <dgm:prSet presAssocID="{181069BE-96AC-844A-8037-D4A956D8C0B4}" presName="hierRoot2" presStyleCnt="0"/>
      <dgm:spPr/>
    </dgm:pt>
    <dgm:pt modelId="{05B84C4B-91D2-5F43-B977-9528E75C27FC}" type="pres">
      <dgm:prSet presAssocID="{181069BE-96AC-844A-8037-D4A956D8C0B4}" presName="composite2" presStyleCnt="0"/>
      <dgm:spPr/>
    </dgm:pt>
    <dgm:pt modelId="{567EBA37-2216-FA47-93E6-F760B60E3731}" type="pres">
      <dgm:prSet presAssocID="{181069BE-96AC-844A-8037-D4A956D8C0B4}" presName="background2" presStyleLbl="node2" presStyleIdx="0" presStyleCnt="2"/>
      <dgm:spPr/>
    </dgm:pt>
    <dgm:pt modelId="{90A68722-6E97-C043-A612-84E9ED72C157}" type="pres">
      <dgm:prSet presAssocID="{181069BE-96AC-844A-8037-D4A956D8C0B4}" presName="text2" presStyleLbl="fgAcc2" presStyleIdx="0" presStyleCnt="2">
        <dgm:presLayoutVars>
          <dgm:chPref val="3"/>
        </dgm:presLayoutVars>
      </dgm:prSet>
      <dgm:spPr/>
    </dgm:pt>
    <dgm:pt modelId="{19EC04BF-540F-814B-97B5-5666888C8AF1}" type="pres">
      <dgm:prSet presAssocID="{181069BE-96AC-844A-8037-D4A956D8C0B4}" presName="hierChild3" presStyleCnt="0"/>
      <dgm:spPr/>
    </dgm:pt>
    <dgm:pt modelId="{0D9D6B7D-6B9D-6547-9A44-861F9D0A9CA2}" type="pres">
      <dgm:prSet presAssocID="{AD64F8CB-49E4-B54C-BD5B-FEDDD61D3458}" presName="Name17" presStyleLbl="parChTrans1D3" presStyleIdx="0" presStyleCnt="4"/>
      <dgm:spPr/>
    </dgm:pt>
    <dgm:pt modelId="{11B2ACBE-693D-8648-A0CE-66F162C032FA}" type="pres">
      <dgm:prSet presAssocID="{92DD3262-7488-284E-875D-E33A00EC4C0F}" presName="hierRoot3" presStyleCnt="0"/>
      <dgm:spPr/>
    </dgm:pt>
    <dgm:pt modelId="{B2ED3CCE-AD26-1741-9812-B455AAC29E80}" type="pres">
      <dgm:prSet presAssocID="{92DD3262-7488-284E-875D-E33A00EC4C0F}" presName="composite3" presStyleCnt="0"/>
      <dgm:spPr/>
    </dgm:pt>
    <dgm:pt modelId="{E9452FB2-FC83-AE47-8D68-DF1D17BDE7F5}" type="pres">
      <dgm:prSet presAssocID="{92DD3262-7488-284E-875D-E33A00EC4C0F}" presName="background3" presStyleLbl="node3" presStyleIdx="0" presStyleCnt="4"/>
      <dgm:spPr/>
    </dgm:pt>
    <dgm:pt modelId="{0D8D660C-3378-B14B-9B31-82B9C50AD8F0}" type="pres">
      <dgm:prSet presAssocID="{92DD3262-7488-284E-875D-E33A00EC4C0F}" presName="text3" presStyleLbl="fgAcc3" presStyleIdx="0" presStyleCnt="4">
        <dgm:presLayoutVars>
          <dgm:chPref val="3"/>
        </dgm:presLayoutVars>
      </dgm:prSet>
      <dgm:spPr/>
    </dgm:pt>
    <dgm:pt modelId="{2C050602-D111-8546-9BD9-523D964AAD8A}" type="pres">
      <dgm:prSet presAssocID="{92DD3262-7488-284E-875D-E33A00EC4C0F}" presName="hierChild4" presStyleCnt="0"/>
      <dgm:spPr/>
    </dgm:pt>
    <dgm:pt modelId="{D0C5EA85-C318-A246-8381-2960F049ADFC}" type="pres">
      <dgm:prSet presAssocID="{C52398FE-F2F2-0341-8164-44108B2C76D2}" presName="Name17" presStyleLbl="parChTrans1D3" presStyleIdx="1" presStyleCnt="4"/>
      <dgm:spPr/>
    </dgm:pt>
    <dgm:pt modelId="{E3E38534-41DB-E843-A97E-926DF2D5AE0C}" type="pres">
      <dgm:prSet presAssocID="{98576A69-8CEA-5C44-B40B-35F534E1DAF4}" presName="hierRoot3" presStyleCnt="0"/>
      <dgm:spPr/>
    </dgm:pt>
    <dgm:pt modelId="{56A47748-C473-B844-BD12-1D95BAEE1699}" type="pres">
      <dgm:prSet presAssocID="{98576A69-8CEA-5C44-B40B-35F534E1DAF4}" presName="composite3" presStyleCnt="0"/>
      <dgm:spPr/>
    </dgm:pt>
    <dgm:pt modelId="{32B2FE70-1065-824E-87E9-E775CA5CAF66}" type="pres">
      <dgm:prSet presAssocID="{98576A69-8CEA-5C44-B40B-35F534E1DAF4}" presName="background3" presStyleLbl="node3" presStyleIdx="1" presStyleCnt="4"/>
      <dgm:spPr/>
    </dgm:pt>
    <dgm:pt modelId="{3AB9F24E-956B-2B49-843C-5714823EE6D5}" type="pres">
      <dgm:prSet presAssocID="{98576A69-8CEA-5C44-B40B-35F534E1DAF4}" presName="text3" presStyleLbl="fgAcc3" presStyleIdx="1" presStyleCnt="4">
        <dgm:presLayoutVars>
          <dgm:chPref val="3"/>
        </dgm:presLayoutVars>
      </dgm:prSet>
      <dgm:spPr/>
    </dgm:pt>
    <dgm:pt modelId="{16CFD4ED-AFFB-6541-9E03-0390813252C7}" type="pres">
      <dgm:prSet presAssocID="{98576A69-8CEA-5C44-B40B-35F534E1DAF4}" presName="hierChild4" presStyleCnt="0"/>
      <dgm:spPr/>
    </dgm:pt>
    <dgm:pt modelId="{68749C04-DC4C-A340-9BC8-83845B84C1AF}" type="pres">
      <dgm:prSet presAssocID="{46F49E93-576F-F347-A359-C288F932F6A3}" presName="Name10" presStyleLbl="parChTrans1D2" presStyleIdx="1" presStyleCnt="2"/>
      <dgm:spPr/>
    </dgm:pt>
    <dgm:pt modelId="{F514B54F-84BC-F943-A476-D08B83C83019}" type="pres">
      <dgm:prSet presAssocID="{D483162B-0534-5745-A85F-5B4BEA4ADB4D}" presName="hierRoot2" presStyleCnt="0"/>
      <dgm:spPr/>
    </dgm:pt>
    <dgm:pt modelId="{95FFF687-6C3F-4D4F-857B-C63ED110B0E2}" type="pres">
      <dgm:prSet presAssocID="{D483162B-0534-5745-A85F-5B4BEA4ADB4D}" presName="composite2" presStyleCnt="0"/>
      <dgm:spPr/>
    </dgm:pt>
    <dgm:pt modelId="{0EA5F4EE-CBC8-9C42-8DCF-B7B17869193F}" type="pres">
      <dgm:prSet presAssocID="{D483162B-0534-5745-A85F-5B4BEA4ADB4D}" presName="background2" presStyleLbl="node2" presStyleIdx="1" presStyleCnt="2"/>
      <dgm:spPr/>
    </dgm:pt>
    <dgm:pt modelId="{63BEC667-F65D-CA48-ADA1-B74A6F9FDAB2}" type="pres">
      <dgm:prSet presAssocID="{D483162B-0534-5745-A85F-5B4BEA4ADB4D}" presName="text2" presStyleLbl="fgAcc2" presStyleIdx="1" presStyleCnt="2">
        <dgm:presLayoutVars>
          <dgm:chPref val="3"/>
        </dgm:presLayoutVars>
      </dgm:prSet>
      <dgm:spPr/>
    </dgm:pt>
    <dgm:pt modelId="{FAD2C934-CCB7-0C49-940D-15A71A564451}" type="pres">
      <dgm:prSet presAssocID="{D483162B-0534-5745-A85F-5B4BEA4ADB4D}" presName="hierChild3" presStyleCnt="0"/>
      <dgm:spPr/>
    </dgm:pt>
    <dgm:pt modelId="{17C3E05E-5B0A-AA4B-A85F-29E49C6F6514}" type="pres">
      <dgm:prSet presAssocID="{D3E69761-D772-1446-A566-68E1AFDA0997}" presName="Name17" presStyleLbl="parChTrans1D3" presStyleIdx="2" presStyleCnt="4"/>
      <dgm:spPr/>
    </dgm:pt>
    <dgm:pt modelId="{C35239E0-C20C-454E-8D9C-8DEF63BF5D0E}" type="pres">
      <dgm:prSet presAssocID="{09E12313-30C3-1543-837A-9B80DD1D3AD6}" presName="hierRoot3" presStyleCnt="0"/>
      <dgm:spPr/>
    </dgm:pt>
    <dgm:pt modelId="{0C6ED1C1-57F3-DF4C-8988-D3E7F2B08A38}" type="pres">
      <dgm:prSet presAssocID="{09E12313-30C3-1543-837A-9B80DD1D3AD6}" presName="composite3" presStyleCnt="0"/>
      <dgm:spPr/>
    </dgm:pt>
    <dgm:pt modelId="{4E3DDE40-E97E-6146-B47F-41AF1EBA0767}" type="pres">
      <dgm:prSet presAssocID="{09E12313-30C3-1543-837A-9B80DD1D3AD6}" presName="background3" presStyleLbl="node3" presStyleIdx="2" presStyleCnt="4"/>
      <dgm:spPr/>
    </dgm:pt>
    <dgm:pt modelId="{0ADD5ADB-E707-8B46-B955-00E40E00B9A9}" type="pres">
      <dgm:prSet presAssocID="{09E12313-30C3-1543-837A-9B80DD1D3AD6}" presName="text3" presStyleLbl="fgAcc3" presStyleIdx="2" presStyleCnt="4">
        <dgm:presLayoutVars>
          <dgm:chPref val="3"/>
        </dgm:presLayoutVars>
      </dgm:prSet>
      <dgm:spPr/>
    </dgm:pt>
    <dgm:pt modelId="{02AB960C-05C3-B147-9ED4-717EB594CED1}" type="pres">
      <dgm:prSet presAssocID="{09E12313-30C3-1543-837A-9B80DD1D3AD6}" presName="hierChild4" presStyleCnt="0"/>
      <dgm:spPr/>
    </dgm:pt>
    <dgm:pt modelId="{4401DED0-15DE-FC4E-964D-DEB149C84EF4}" type="pres">
      <dgm:prSet presAssocID="{E6CC531D-4BD4-044A-B52C-444A78BEB93D}" presName="Name17" presStyleLbl="parChTrans1D3" presStyleIdx="3" presStyleCnt="4"/>
      <dgm:spPr/>
    </dgm:pt>
    <dgm:pt modelId="{17D521D1-E6F4-AF47-ACB3-10052E15B0BA}" type="pres">
      <dgm:prSet presAssocID="{8716C934-E405-FA43-BA59-ADB6F76D9CAA}" presName="hierRoot3" presStyleCnt="0"/>
      <dgm:spPr/>
    </dgm:pt>
    <dgm:pt modelId="{014782BB-8A42-2B41-9717-BD24FFC98A7D}" type="pres">
      <dgm:prSet presAssocID="{8716C934-E405-FA43-BA59-ADB6F76D9CAA}" presName="composite3" presStyleCnt="0"/>
      <dgm:spPr/>
    </dgm:pt>
    <dgm:pt modelId="{2C24C93F-05E8-7948-9A0F-DA46B8802F97}" type="pres">
      <dgm:prSet presAssocID="{8716C934-E405-FA43-BA59-ADB6F76D9CAA}" presName="background3" presStyleLbl="node3" presStyleIdx="3" presStyleCnt="4"/>
      <dgm:spPr/>
    </dgm:pt>
    <dgm:pt modelId="{0E104878-051C-EB43-A228-34A6586B2334}" type="pres">
      <dgm:prSet presAssocID="{8716C934-E405-FA43-BA59-ADB6F76D9CAA}" presName="text3" presStyleLbl="fgAcc3" presStyleIdx="3" presStyleCnt="4">
        <dgm:presLayoutVars>
          <dgm:chPref val="3"/>
        </dgm:presLayoutVars>
      </dgm:prSet>
      <dgm:spPr/>
    </dgm:pt>
    <dgm:pt modelId="{BD7F4A8F-F5BA-0944-942E-AF24789C3D30}" type="pres">
      <dgm:prSet presAssocID="{8716C934-E405-FA43-BA59-ADB6F76D9CAA}" presName="hierChild4" presStyleCnt="0"/>
      <dgm:spPr/>
    </dgm:pt>
  </dgm:ptLst>
  <dgm:cxnLst>
    <dgm:cxn modelId="{1CCA5317-B53A-DC4E-9C1E-51E2E149B6F2}" type="presOf" srcId="{09E12313-30C3-1543-837A-9B80DD1D3AD6}" destId="{0ADD5ADB-E707-8B46-B955-00E40E00B9A9}" srcOrd="0" destOrd="0" presId="urn:microsoft.com/office/officeart/2005/8/layout/hierarchy1"/>
    <dgm:cxn modelId="{A8F8DE21-3F8F-D94E-80FC-831F5734EC74}" type="presOf" srcId="{46F49E93-576F-F347-A359-C288F932F6A3}" destId="{68749C04-DC4C-A340-9BC8-83845B84C1AF}"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B43FAA38-E3B0-0C4F-AF22-1041F32E76E8}" type="presOf" srcId="{E6CC531D-4BD4-044A-B52C-444A78BEB93D}" destId="{4401DED0-15DE-FC4E-964D-DEB149C84EF4}" srcOrd="0" destOrd="0" presId="urn:microsoft.com/office/officeart/2005/8/layout/hierarchy1"/>
    <dgm:cxn modelId="{3C3EC041-E0A0-FF4A-8861-EFC9CB372791}" srcId="{D483162B-0534-5745-A85F-5B4BEA4ADB4D}" destId="{09E12313-30C3-1543-837A-9B80DD1D3AD6}" srcOrd="0" destOrd="0" parTransId="{D3E69761-D772-1446-A566-68E1AFDA0997}" sibTransId="{75C401E4-884E-F844-BCE2-41C73522B401}"/>
    <dgm:cxn modelId="{3B42F668-73AC-B042-83F5-260B2F6EABCB}" srcId="{181069BE-96AC-844A-8037-D4A956D8C0B4}" destId="{98576A69-8CEA-5C44-B40B-35F534E1DAF4}" srcOrd="1" destOrd="0" parTransId="{C52398FE-F2F2-0341-8164-44108B2C76D2}" sibTransId="{35B339EC-BD23-894A-B4C2-F66212577A88}"/>
    <dgm:cxn modelId="{EA100B89-E822-D74D-B533-9D5EDEE136F9}" type="presOf" srcId="{181069BE-96AC-844A-8037-D4A956D8C0B4}" destId="{90A68722-6E97-C043-A612-84E9ED72C157}" srcOrd="0" destOrd="0" presId="urn:microsoft.com/office/officeart/2005/8/layout/hierarchy1"/>
    <dgm:cxn modelId="{AECEFD8A-6182-5D4E-814F-D0FD68023FBF}" type="presOf" srcId="{D3E69761-D772-1446-A566-68E1AFDA0997}" destId="{17C3E05E-5B0A-AA4B-A85F-29E49C6F6514}"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9EC54E8F-EF9F-E944-86A0-BC1A7055BDA2}" type="presOf" srcId="{AD64F8CB-49E4-B54C-BD5B-FEDDD61D3458}" destId="{0D9D6B7D-6B9D-6547-9A44-861F9D0A9CA2}" srcOrd="0" destOrd="0" presId="urn:microsoft.com/office/officeart/2005/8/layout/hierarchy1"/>
    <dgm:cxn modelId="{394B6390-B2BE-DC45-BCF1-100E89FC2DC9}" type="presOf" srcId="{E96061C5-138E-D14F-8A0F-1AE25B5389AC}" destId="{39BEE31F-B39A-A44B-83A2-C72982AF2DBD}" srcOrd="0" destOrd="0" presId="urn:microsoft.com/office/officeart/2005/8/layout/hierarchy1"/>
    <dgm:cxn modelId="{14A8979D-3710-014C-B439-BB1657811D6D}" type="presOf" srcId="{CCF30F1B-C9BA-9246-B848-8D5278D07FE4}" destId="{057DF316-C0B1-1D48-8EAB-D706CEBE4DC0}"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EAA12A5-3A80-5F4F-8786-F77872BB42B3}" type="presOf" srcId="{D483162B-0534-5745-A85F-5B4BEA4ADB4D}" destId="{63BEC667-F65D-CA48-ADA1-B74A6F9FDAB2}" srcOrd="0" destOrd="0" presId="urn:microsoft.com/office/officeart/2005/8/layout/hierarchy1"/>
    <dgm:cxn modelId="{2C520EBC-DEAD-7A46-BEFB-757D6F62DD8E}" type="presOf" srcId="{98576A69-8CEA-5C44-B40B-35F534E1DAF4}" destId="{3AB9F24E-956B-2B49-843C-5714823EE6D5}"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6FC04AD6-99DC-4445-99DF-002D5BD3B992}" srcId="{D483162B-0534-5745-A85F-5B4BEA4ADB4D}" destId="{8716C934-E405-FA43-BA59-ADB6F76D9CAA}" srcOrd="1" destOrd="0" parTransId="{E6CC531D-4BD4-044A-B52C-444A78BEB93D}" sibTransId="{2ADEF519-651F-9D44-B174-1EB56D70EA29}"/>
    <dgm:cxn modelId="{7A8B10DD-D428-2946-AE7A-C5BC56DDA00E}" type="presOf" srcId="{25C9BFE8-4C97-0C49-9C98-736D155152F5}" destId="{3BED80A8-E21B-3E44-8687-C4CFCD80C052}" srcOrd="0" destOrd="0" presId="urn:microsoft.com/office/officeart/2005/8/layout/hierarchy1"/>
    <dgm:cxn modelId="{883EE9E3-C6AD-EA47-859B-52D74AB960FA}" type="presOf" srcId="{92DD3262-7488-284E-875D-E33A00EC4C0F}" destId="{0D8D660C-3378-B14B-9B31-82B9C50AD8F0}" srcOrd="0" destOrd="0" presId="urn:microsoft.com/office/officeart/2005/8/layout/hierarchy1"/>
    <dgm:cxn modelId="{9B303BFD-4E08-0941-999A-FC834A4C28C0}" type="presOf" srcId="{C52398FE-F2F2-0341-8164-44108B2C76D2}" destId="{D0C5EA85-C318-A246-8381-2960F049ADFC}" srcOrd="0" destOrd="0" presId="urn:microsoft.com/office/officeart/2005/8/layout/hierarchy1"/>
    <dgm:cxn modelId="{81A9ACFD-AAC8-4741-9CD2-0CE3F1FC721B}" type="presOf" srcId="{8716C934-E405-FA43-BA59-ADB6F76D9CAA}" destId="{0E104878-051C-EB43-A228-34A6586B2334}" srcOrd="0" destOrd="0" presId="urn:microsoft.com/office/officeart/2005/8/layout/hierarchy1"/>
    <dgm:cxn modelId="{45682982-2D36-9A44-9263-90FC32044242}" type="presParOf" srcId="{3BED80A8-E21B-3E44-8687-C4CFCD80C052}" destId="{5BFD6F66-1537-3543-B0E4-E68838791F54}" srcOrd="0" destOrd="0" presId="urn:microsoft.com/office/officeart/2005/8/layout/hierarchy1"/>
    <dgm:cxn modelId="{5378AFFF-FAAA-B247-B44B-FB62692F7423}" type="presParOf" srcId="{5BFD6F66-1537-3543-B0E4-E68838791F54}" destId="{E492662A-4965-3343-B68D-A54759249F2A}" srcOrd="0" destOrd="0" presId="urn:microsoft.com/office/officeart/2005/8/layout/hierarchy1"/>
    <dgm:cxn modelId="{09243AF6-F4B6-294B-AD7A-0ECAAF7CC903}" type="presParOf" srcId="{E492662A-4965-3343-B68D-A54759249F2A}" destId="{ED36409D-30E5-F347-AB2C-0D3E932363CB}" srcOrd="0" destOrd="0" presId="urn:microsoft.com/office/officeart/2005/8/layout/hierarchy1"/>
    <dgm:cxn modelId="{F1438ACA-4362-5641-836D-76BF70FC9868}" type="presParOf" srcId="{E492662A-4965-3343-B68D-A54759249F2A}" destId="{057DF316-C0B1-1D48-8EAB-D706CEBE4DC0}" srcOrd="1" destOrd="0" presId="urn:microsoft.com/office/officeart/2005/8/layout/hierarchy1"/>
    <dgm:cxn modelId="{306F722C-C90D-8649-9A82-155D0CFFB6E6}" type="presParOf" srcId="{5BFD6F66-1537-3543-B0E4-E68838791F54}" destId="{899956D4-FB53-2E4F-943A-4839CAB131BB}" srcOrd="1" destOrd="0" presId="urn:microsoft.com/office/officeart/2005/8/layout/hierarchy1"/>
    <dgm:cxn modelId="{787C7D75-2D9B-2A4B-8096-5055D82978E5}" type="presParOf" srcId="{899956D4-FB53-2E4F-943A-4839CAB131BB}" destId="{39BEE31F-B39A-A44B-83A2-C72982AF2DBD}" srcOrd="0" destOrd="0" presId="urn:microsoft.com/office/officeart/2005/8/layout/hierarchy1"/>
    <dgm:cxn modelId="{88EA7CE9-E847-7445-9FAD-48D0B113CC16}" type="presParOf" srcId="{899956D4-FB53-2E4F-943A-4839CAB131BB}" destId="{7EC0B20E-BFB8-F447-857E-ADA55B65E526}" srcOrd="1" destOrd="0" presId="urn:microsoft.com/office/officeart/2005/8/layout/hierarchy1"/>
    <dgm:cxn modelId="{BB75F788-A0E5-C04D-A92D-EE9455CE3486}" type="presParOf" srcId="{7EC0B20E-BFB8-F447-857E-ADA55B65E526}" destId="{05B84C4B-91D2-5F43-B977-9528E75C27FC}" srcOrd="0" destOrd="0" presId="urn:microsoft.com/office/officeart/2005/8/layout/hierarchy1"/>
    <dgm:cxn modelId="{8DA26F78-59A2-F24A-8E98-9F028671CA86}" type="presParOf" srcId="{05B84C4B-91D2-5F43-B977-9528E75C27FC}" destId="{567EBA37-2216-FA47-93E6-F760B60E3731}" srcOrd="0" destOrd="0" presId="urn:microsoft.com/office/officeart/2005/8/layout/hierarchy1"/>
    <dgm:cxn modelId="{88C438F4-70AC-F44F-AED9-B9164152A19F}" type="presParOf" srcId="{05B84C4B-91D2-5F43-B977-9528E75C27FC}" destId="{90A68722-6E97-C043-A612-84E9ED72C157}" srcOrd="1" destOrd="0" presId="urn:microsoft.com/office/officeart/2005/8/layout/hierarchy1"/>
    <dgm:cxn modelId="{A0F38DDD-AE9C-FC43-A8B5-96C305A70568}" type="presParOf" srcId="{7EC0B20E-BFB8-F447-857E-ADA55B65E526}" destId="{19EC04BF-540F-814B-97B5-5666888C8AF1}" srcOrd="1" destOrd="0" presId="urn:microsoft.com/office/officeart/2005/8/layout/hierarchy1"/>
    <dgm:cxn modelId="{8E3854ED-2A34-8345-AA8D-4F1E92B81110}" type="presParOf" srcId="{19EC04BF-540F-814B-97B5-5666888C8AF1}" destId="{0D9D6B7D-6B9D-6547-9A44-861F9D0A9CA2}" srcOrd="0" destOrd="0" presId="urn:microsoft.com/office/officeart/2005/8/layout/hierarchy1"/>
    <dgm:cxn modelId="{EDC7E9E3-53D4-3741-ACE9-54252E94E73B}" type="presParOf" srcId="{19EC04BF-540F-814B-97B5-5666888C8AF1}" destId="{11B2ACBE-693D-8648-A0CE-66F162C032FA}" srcOrd="1" destOrd="0" presId="urn:microsoft.com/office/officeart/2005/8/layout/hierarchy1"/>
    <dgm:cxn modelId="{4F3132AB-DD14-7446-9C53-41D41022989C}" type="presParOf" srcId="{11B2ACBE-693D-8648-A0CE-66F162C032FA}" destId="{B2ED3CCE-AD26-1741-9812-B455AAC29E80}" srcOrd="0" destOrd="0" presId="urn:microsoft.com/office/officeart/2005/8/layout/hierarchy1"/>
    <dgm:cxn modelId="{2DCB44DC-E130-784A-9E80-43A5D6C75A92}" type="presParOf" srcId="{B2ED3CCE-AD26-1741-9812-B455AAC29E80}" destId="{E9452FB2-FC83-AE47-8D68-DF1D17BDE7F5}" srcOrd="0" destOrd="0" presId="urn:microsoft.com/office/officeart/2005/8/layout/hierarchy1"/>
    <dgm:cxn modelId="{56B2FD71-DD27-9D42-911F-5903A2C31E0F}" type="presParOf" srcId="{B2ED3CCE-AD26-1741-9812-B455AAC29E80}" destId="{0D8D660C-3378-B14B-9B31-82B9C50AD8F0}" srcOrd="1" destOrd="0" presId="urn:microsoft.com/office/officeart/2005/8/layout/hierarchy1"/>
    <dgm:cxn modelId="{996C540A-7ED0-0E44-A253-BA860BD56595}" type="presParOf" srcId="{11B2ACBE-693D-8648-A0CE-66F162C032FA}" destId="{2C050602-D111-8546-9BD9-523D964AAD8A}" srcOrd="1" destOrd="0" presId="urn:microsoft.com/office/officeart/2005/8/layout/hierarchy1"/>
    <dgm:cxn modelId="{CD047339-E702-9A4A-ADBB-93A9B34DF7AB}" type="presParOf" srcId="{19EC04BF-540F-814B-97B5-5666888C8AF1}" destId="{D0C5EA85-C318-A246-8381-2960F049ADFC}" srcOrd="2" destOrd="0" presId="urn:microsoft.com/office/officeart/2005/8/layout/hierarchy1"/>
    <dgm:cxn modelId="{0E306E83-DE92-554B-B746-AC2CD668BEF7}" type="presParOf" srcId="{19EC04BF-540F-814B-97B5-5666888C8AF1}" destId="{E3E38534-41DB-E843-A97E-926DF2D5AE0C}" srcOrd="3" destOrd="0" presId="urn:microsoft.com/office/officeart/2005/8/layout/hierarchy1"/>
    <dgm:cxn modelId="{C344E037-B8A7-8747-800D-F0167280FD71}" type="presParOf" srcId="{E3E38534-41DB-E843-A97E-926DF2D5AE0C}" destId="{56A47748-C473-B844-BD12-1D95BAEE1699}" srcOrd="0" destOrd="0" presId="urn:microsoft.com/office/officeart/2005/8/layout/hierarchy1"/>
    <dgm:cxn modelId="{FBCAF0B7-5738-874E-908C-DE86AF9F1629}" type="presParOf" srcId="{56A47748-C473-B844-BD12-1D95BAEE1699}" destId="{32B2FE70-1065-824E-87E9-E775CA5CAF66}" srcOrd="0" destOrd="0" presId="urn:microsoft.com/office/officeart/2005/8/layout/hierarchy1"/>
    <dgm:cxn modelId="{D4017661-34D2-1942-8B67-CBF1EF553F4F}" type="presParOf" srcId="{56A47748-C473-B844-BD12-1D95BAEE1699}" destId="{3AB9F24E-956B-2B49-843C-5714823EE6D5}" srcOrd="1" destOrd="0" presId="urn:microsoft.com/office/officeart/2005/8/layout/hierarchy1"/>
    <dgm:cxn modelId="{891FBCC4-1419-4442-905F-FE7B211DC7F0}" type="presParOf" srcId="{E3E38534-41DB-E843-A97E-926DF2D5AE0C}" destId="{16CFD4ED-AFFB-6541-9E03-0390813252C7}" srcOrd="1" destOrd="0" presId="urn:microsoft.com/office/officeart/2005/8/layout/hierarchy1"/>
    <dgm:cxn modelId="{C377E4CB-5A35-9945-96C3-D6F5EB922581}" type="presParOf" srcId="{899956D4-FB53-2E4F-943A-4839CAB131BB}" destId="{68749C04-DC4C-A340-9BC8-83845B84C1AF}" srcOrd="2" destOrd="0" presId="urn:microsoft.com/office/officeart/2005/8/layout/hierarchy1"/>
    <dgm:cxn modelId="{D21251B2-694B-9041-BD66-B6348D81D0FF}" type="presParOf" srcId="{899956D4-FB53-2E4F-943A-4839CAB131BB}" destId="{F514B54F-84BC-F943-A476-D08B83C83019}" srcOrd="3" destOrd="0" presId="urn:microsoft.com/office/officeart/2005/8/layout/hierarchy1"/>
    <dgm:cxn modelId="{1312324E-7630-7944-9107-279A5FE38469}" type="presParOf" srcId="{F514B54F-84BC-F943-A476-D08B83C83019}" destId="{95FFF687-6C3F-4D4F-857B-C63ED110B0E2}" srcOrd="0" destOrd="0" presId="urn:microsoft.com/office/officeart/2005/8/layout/hierarchy1"/>
    <dgm:cxn modelId="{2B928466-89DF-3747-9C49-F5B67DC92792}" type="presParOf" srcId="{95FFF687-6C3F-4D4F-857B-C63ED110B0E2}" destId="{0EA5F4EE-CBC8-9C42-8DCF-B7B17869193F}" srcOrd="0" destOrd="0" presId="urn:microsoft.com/office/officeart/2005/8/layout/hierarchy1"/>
    <dgm:cxn modelId="{1527F853-87F8-AB4C-8FB4-AABDA4B06BE8}" type="presParOf" srcId="{95FFF687-6C3F-4D4F-857B-C63ED110B0E2}" destId="{63BEC667-F65D-CA48-ADA1-B74A6F9FDAB2}" srcOrd="1" destOrd="0" presId="urn:microsoft.com/office/officeart/2005/8/layout/hierarchy1"/>
    <dgm:cxn modelId="{ED8412B1-674F-7345-B5EB-B5DD04F2A0E1}" type="presParOf" srcId="{F514B54F-84BC-F943-A476-D08B83C83019}" destId="{FAD2C934-CCB7-0C49-940D-15A71A564451}" srcOrd="1" destOrd="0" presId="urn:microsoft.com/office/officeart/2005/8/layout/hierarchy1"/>
    <dgm:cxn modelId="{D4EE8FD3-2F2E-AA46-8300-AD9FA9898BAC}" type="presParOf" srcId="{FAD2C934-CCB7-0C49-940D-15A71A564451}" destId="{17C3E05E-5B0A-AA4B-A85F-29E49C6F6514}" srcOrd="0" destOrd="0" presId="urn:microsoft.com/office/officeart/2005/8/layout/hierarchy1"/>
    <dgm:cxn modelId="{108F4359-5B8C-6E40-9D29-2827A7B049B1}" type="presParOf" srcId="{FAD2C934-CCB7-0C49-940D-15A71A564451}" destId="{C35239E0-C20C-454E-8D9C-8DEF63BF5D0E}" srcOrd="1" destOrd="0" presId="urn:microsoft.com/office/officeart/2005/8/layout/hierarchy1"/>
    <dgm:cxn modelId="{2DC0AD61-3213-8F4D-B29F-850C2024DC71}" type="presParOf" srcId="{C35239E0-C20C-454E-8D9C-8DEF63BF5D0E}" destId="{0C6ED1C1-57F3-DF4C-8988-D3E7F2B08A38}" srcOrd="0" destOrd="0" presId="urn:microsoft.com/office/officeart/2005/8/layout/hierarchy1"/>
    <dgm:cxn modelId="{B13CC487-94AC-FA4B-99CA-6413B334067A}" type="presParOf" srcId="{0C6ED1C1-57F3-DF4C-8988-D3E7F2B08A38}" destId="{4E3DDE40-E97E-6146-B47F-41AF1EBA0767}" srcOrd="0" destOrd="0" presId="urn:microsoft.com/office/officeart/2005/8/layout/hierarchy1"/>
    <dgm:cxn modelId="{206CAA92-6F85-184C-B5D5-0C5D8785849F}" type="presParOf" srcId="{0C6ED1C1-57F3-DF4C-8988-D3E7F2B08A38}" destId="{0ADD5ADB-E707-8B46-B955-00E40E00B9A9}" srcOrd="1" destOrd="0" presId="urn:microsoft.com/office/officeart/2005/8/layout/hierarchy1"/>
    <dgm:cxn modelId="{10130C1A-33F6-1546-AA11-993E40BF68E1}" type="presParOf" srcId="{C35239E0-C20C-454E-8D9C-8DEF63BF5D0E}" destId="{02AB960C-05C3-B147-9ED4-717EB594CED1}" srcOrd="1" destOrd="0" presId="urn:microsoft.com/office/officeart/2005/8/layout/hierarchy1"/>
    <dgm:cxn modelId="{0416669C-4CE3-E443-8565-63DF9BF03C67}" type="presParOf" srcId="{FAD2C934-CCB7-0C49-940D-15A71A564451}" destId="{4401DED0-15DE-FC4E-964D-DEB149C84EF4}" srcOrd="2" destOrd="0" presId="urn:microsoft.com/office/officeart/2005/8/layout/hierarchy1"/>
    <dgm:cxn modelId="{9D248D2B-D36C-6D41-8D11-4F9D8C5EEFAF}" type="presParOf" srcId="{FAD2C934-CCB7-0C49-940D-15A71A564451}" destId="{17D521D1-E6F4-AF47-ACB3-10052E15B0BA}" srcOrd="3" destOrd="0" presId="urn:microsoft.com/office/officeart/2005/8/layout/hierarchy1"/>
    <dgm:cxn modelId="{7622DA26-5BB6-0A4E-A197-3D15A7E45EC2}" type="presParOf" srcId="{17D521D1-E6F4-AF47-ACB3-10052E15B0BA}" destId="{014782BB-8A42-2B41-9717-BD24FFC98A7D}" srcOrd="0" destOrd="0" presId="urn:microsoft.com/office/officeart/2005/8/layout/hierarchy1"/>
    <dgm:cxn modelId="{F647148B-265A-3C4F-A19B-07CC29035681}" type="presParOf" srcId="{014782BB-8A42-2B41-9717-BD24FFC98A7D}" destId="{2C24C93F-05E8-7948-9A0F-DA46B8802F97}" srcOrd="0" destOrd="0" presId="urn:microsoft.com/office/officeart/2005/8/layout/hierarchy1"/>
    <dgm:cxn modelId="{E04A6614-77DD-C94F-BF73-FD38B31B132B}" type="presParOf" srcId="{014782BB-8A42-2B41-9717-BD24FFC98A7D}" destId="{0E104878-051C-EB43-A228-34A6586B2334}" srcOrd="1" destOrd="0" presId="urn:microsoft.com/office/officeart/2005/8/layout/hierarchy1"/>
    <dgm:cxn modelId="{D9ED588F-DB3A-9C48-9FF0-40260EFF178A}" type="presParOf" srcId="{17D521D1-E6F4-AF47-ACB3-10052E15B0BA}" destId="{BD7F4A8F-F5BA-0944-942E-AF24789C3D3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1" qsCatId="simple" csTypeId="urn:microsoft.com/office/officeart/2005/8/colors/accent6_2" csCatId="accent6" phldr="1"/>
      <dgm:spPr/>
      <dgm:t>
        <a:bodyPr/>
        <a:lstStyle/>
        <a:p>
          <a:endParaRPr lang="en-US"/>
        </a:p>
      </dgm:t>
    </dgm:pt>
    <dgm:pt modelId="{CCF30F1B-C9BA-9246-B848-8D5278D07FE4}">
      <dgm:prSet phldrT="[Text]"/>
      <dgm:spPr>
        <a:blipFill>
          <a:blip xmlns:r="http://schemas.openxmlformats.org/officeDocument/2006/relationships" r:embed="rId1"/>
          <a:stretch>
            <a:fillRect r="-4444" b="-1724"/>
          </a:stretch>
        </a:blipFill>
      </dgm:spPr>
      <dgm:t>
        <a:bodyPr/>
        <a:lstStyle/>
        <a:p>
          <a:r>
            <a:rPr lang="en-US">
              <a:noFill/>
            </a:rPr>
            <a:t> </a:t>
          </a:r>
        </a:p>
      </dgm:t>
    </dgm:pt>
    <dgm:pt modelId="{63A3DDE9-7625-134C-8D7E-812AC5118DC8}" type="par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C871D9CE-1AD6-2F47-97B1-3664EF081114}" type="sib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181069BE-96AC-844A-8037-D4A956D8C0B4}">
      <dgm:prSet phldrT="[Text]"/>
      <dgm:spPr>
        <a:blipFill>
          <a:blip xmlns:r="http://schemas.openxmlformats.org/officeDocument/2006/relationships" r:embed="rId2"/>
          <a:stretch>
            <a:fillRect r="-3333" b="-3448"/>
          </a:stretch>
        </a:blipFill>
      </dgm:spPr>
      <dgm:t>
        <a:bodyPr/>
        <a:lstStyle/>
        <a:p>
          <a:r>
            <a:rPr lang="en-US">
              <a:noFill/>
            </a:rPr>
            <a:t> </a:t>
          </a:r>
        </a:p>
      </dgm:t>
    </dgm:pt>
    <dgm:pt modelId="{E96061C5-138E-D14F-8A0F-1AE25B5389AC}" type="par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7CFAD789-24D0-EC4B-AEA1-B909E4E0BABC}" type="sib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92DD3262-7488-284E-875D-E33A00EC4C0F}">
      <dgm:prSet phldrT="[Text]"/>
      <dgm:spPr>
        <a:blipFill>
          <a:blip xmlns:r="http://schemas.openxmlformats.org/officeDocument/2006/relationships" r:embed="rId3"/>
          <a:stretch>
            <a:fillRect b="-5263"/>
          </a:stretch>
        </a:blipFill>
      </dgm:spPr>
      <dgm:t>
        <a:bodyPr/>
        <a:lstStyle/>
        <a:p>
          <a:r>
            <a:rPr lang="en-US">
              <a:noFill/>
            </a:rPr>
            <a:t> </a:t>
          </a:r>
        </a:p>
      </dgm:t>
    </dgm:pt>
    <dgm:pt modelId="{AD64F8CB-49E4-B54C-BD5B-FEDDD61D3458}" type="par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AFD92456-F8AA-9542-B94B-8399E5512109}" type="sib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98576A69-8CEA-5C44-B40B-35F534E1DAF4}">
      <dgm:prSet phldrT="[Text]"/>
      <dgm:spPr>
        <a:blipFill>
          <a:blip xmlns:r="http://schemas.openxmlformats.org/officeDocument/2006/relationships" r:embed="rId4"/>
          <a:stretch>
            <a:fillRect b="-5263"/>
          </a:stretch>
        </a:blipFill>
      </dgm:spPr>
      <dgm:t>
        <a:bodyPr/>
        <a:lstStyle/>
        <a:p>
          <a:r>
            <a:rPr lang="en-US">
              <a:noFill/>
            </a:rPr>
            <a:t> </a:t>
          </a:r>
        </a:p>
      </dgm:t>
    </dgm:pt>
    <dgm:pt modelId="{C52398FE-F2F2-0341-8164-44108B2C76D2}" type="par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35B339EC-BD23-894A-B4C2-F66212577A88}" type="sib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D483162B-0534-5745-A85F-5B4BEA4ADB4D}">
      <dgm:prSet phldrT="[Text]"/>
      <dgm:spPr>
        <a:blipFill>
          <a:blip xmlns:r="http://schemas.openxmlformats.org/officeDocument/2006/relationships" r:embed="rId5"/>
          <a:stretch>
            <a:fillRect r="-4444" b="-3448"/>
          </a:stretch>
        </a:blipFill>
      </dgm:spPr>
      <dgm:t>
        <a:bodyPr/>
        <a:lstStyle/>
        <a:p>
          <a:r>
            <a:rPr lang="en-US">
              <a:noFill/>
            </a:rPr>
            <a:t> </a:t>
          </a:r>
        </a:p>
      </dgm:t>
    </dgm:pt>
    <dgm:pt modelId="{46F49E93-576F-F347-A359-C288F932F6A3}" type="par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57243251-B4D4-9B4C-A1E0-307FAFB2517D}" type="sib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09E12313-30C3-1543-837A-9B80DD1D3AD6}">
      <dgm:prSet phldrT="[Text]"/>
      <dgm:spPr>
        <a:blipFill>
          <a:blip xmlns:r="http://schemas.openxmlformats.org/officeDocument/2006/relationships" r:embed="rId6"/>
          <a:stretch>
            <a:fillRect b="-5263"/>
          </a:stretch>
        </a:blipFill>
      </dgm:spPr>
      <dgm:t>
        <a:bodyPr/>
        <a:lstStyle/>
        <a:p>
          <a:r>
            <a:rPr lang="en-US">
              <a:noFill/>
            </a:rPr>
            <a:t> </a:t>
          </a:r>
        </a:p>
      </dgm:t>
    </dgm:pt>
    <dgm:pt modelId="{D3E69761-D772-1446-A566-68E1AFDA0997}" type="par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75C401E4-884E-F844-BCE2-41C73522B401}" type="sib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8716C934-E405-FA43-BA59-ADB6F76D9CAA}">
      <dgm:prSet phldrT="[Text]"/>
      <dgm:spPr>
        <a:blipFill>
          <a:blip xmlns:r="http://schemas.openxmlformats.org/officeDocument/2006/relationships" r:embed="rId7"/>
          <a:stretch>
            <a:fillRect b="-5263"/>
          </a:stretch>
        </a:blipFill>
      </dgm:spPr>
      <dgm:t>
        <a:bodyPr/>
        <a:lstStyle/>
        <a:p>
          <a:r>
            <a:rPr lang="en-US">
              <a:noFill/>
            </a:rPr>
            <a:t> </a:t>
          </a:r>
        </a:p>
      </dgm:t>
    </dgm:pt>
    <dgm:pt modelId="{E6CC531D-4BD4-044A-B52C-444A78BEB93D}" type="par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2ADEF519-651F-9D44-B174-1EB56D70EA29}" type="sib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3BED80A8-E21B-3E44-8687-C4CFCD80C052}" type="pres">
      <dgm:prSet presAssocID="{25C9BFE8-4C97-0C49-9C98-736D155152F5}" presName="hierChild1" presStyleCnt="0">
        <dgm:presLayoutVars>
          <dgm:chPref val="1"/>
          <dgm:dir/>
          <dgm:animOne val="branch"/>
          <dgm:animLvl val="lvl"/>
          <dgm:resizeHandles/>
        </dgm:presLayoutVars>
      </dgm:prSet>
      <dgm:spPr/>
    </dgm:pt>
    <dgm:pt modelId="{5BFD6F66-1537-3543-B0E4-E68838791F54}" type="pres">
      <dgm:prSet presAssocID="{CCF30F1B-C9BA-9246-B848-8D5278D07FE4}" presName="hierRoot1" presStyleCnt="0"/>
      <dgm:spPr/>
    </dgm:pt>
    <dgm:pt modelId="{E492662A-4965-3343-B68D-A54759249F2A}" type="pres">
      <dgm:prSet presAssocID="{CCF30F1B-C9BA-9246-B848-8D5278D07FE4}" presName="composite" presStyleCnt="0"/>
      <dgm:spPr/>
    </dgm:pt>
    <dgm:pt modelId="{ED36409D-30E5-F347-AB2C-0D3E932363CB}" type="pres">
      <dgm:prSet presAssocID="{CCF30F1B-C9BA-9246-B848-8D5278D07FE4}" presName="background" presStyleLbl="node0" presStyleIdx="0" presStyleCnt="1"/>
      <dgm:spPr/>
    </dgm:pt>
    <dgm:pt modelId="{057DF316-C0B1-1D48-8EAB-D706CEBE4DC0}" type="pres">
      <dgm:prSet presAssocID="{CCF30F1B-C9BA-9246-B848-8D5278D07FE4}" presName="text" presStyleLbl="fgAcc0" presStyleIdx="0" presStyleCnt="1">
        <dgm:presLayoutVars>
          <dgm:chPref val="3"/>
        </dgm:presLayoutVars>
      </dgm:prSet>
      <dgm:spPr/>
    </dgm:pt>
    <dgm:pt modelId="{899956D4-FB53-2E4F-943A-4839CAB131BB}" type="pres">
      <dgm:prSet presAssocID="{CCF30F1B-C9BA-9246-B848-8D5278D07FE4}" presName="hierChild2" presStyleCnt="0"/>
      <dgm:spPr/>
    </dgm:pt>
    <dgm:pt modelId="{39BEE31F-B39A-A44B-83A2-C72982AF2DBD}" type="pres">
      <dgm:prSet presAssocID="{E96061C5-138E-D14F-8A0F-1AE25B5389AC}" presName="Name10" presStyleLbl="parChTrans1D2" presStyleIdx="0" presStyleCnt="2"/>
      <dgm:spPr/>
    </dgm:pt>
    <dgm:pt modelId="{7EC0B20E-BFB8-F447-857E-ADA55B65E526}" type="pres">
      <dgm:prSet presAssocID="{181069BE-96AC-844A-8037-D4A956D8C0B4}" presName="hierRoot2" presStyleCnt="0"/>
      <dgm:spPr/>
    </dgm:pt>
    <dgm:pt modelId="{05B84C4B-91D2-5F43-B977-9528E75C27FC}" type="pres">
      <dgm:prSet presAssocID="{181069BE-96AC-844A-8037-D4A956D8C0B4}" presName="composite2" presStyleCnt="0"/>
      <dgm:spPr/>
    </dgm:pt>
    <dgm:pt modelId="{567EBA37-2216-FA47-93E6-F760B60E3731}" type="pres">
      <dgm:prSet presAssocID="{181069BE-96AC-844A-8037-D4A956D8C0B4}" presName="background2" presStyleLbl="node2" presStyleIdx="0" presStyleCnt="2"/>
      <dgm:spPr/>
    </dgm:pt>
    <dgm:pt modelId="{90A68722-6E97-C043-A612-84E9ED72C157}" type="pres">
      <dgm:prSet presAssocID="{181069BE-96AC-844A-8037-D4A956D8C0B4}" presName="text2" presStyleLbl="fgAcc2" presStyleIdx="0" presStyleCnt="2">
        <dgm:presLayoutVars>
          <dgm:chPref val="3"/>
        </dgm:presLayoutVars>
      </dgm:prSet>
      <dgm:spPr/>
    </dgm:pt>
    <dgm:pt modelId="{19EC04BF-540F-814B-97B5-5666888C8AF1}" type="pres">
      <dgm:prSet presAssocID="{181069BE-96AC-844A-8037-D4A956D8C0B4}" presName="hierChild3" presStyleCnt="0"/>
      <dgm:spPr/>
    </dgm:pt>
    <dgm:pt modelId="{0D9D6B7D-6B9D-6547-9A44-861F9D0A9CA2}" type="pres">
      <dgm:prSet presAssocID="{AD64F8CB-49E4-B54C-BD5B-FEDDD61D3458}" presName="Name17" presStyleLbl="parChTrans1D3" presStyleIdx="0" presStyleCnt="4"/>
      <dgm:spPr/>
    </dgm:pt>
    <dgm:pt modelId="{11B2ACBE-693D-8648-A0CE-66F162C032FA}" type="pres">
      <dgm:prSet presAssocID="{92DD3262-7488-284E-875D-E33A00EC4C0F}" presName="hierRoot3" presStyleCnt="0"/>
      <dgm:spPr/>
    </dgm:pt>
    <dgm:pt modelId="{B2ED3CCE-AD26-1741-9812-B455AAC29E80}" type="pres">
      <dgm:prSet presAssocID="{92DD3262-7488-284E-875D-E33A00EC4C0F}" presName="composite3" presStyleCnt="0"/>
      <dgm:spPr/>
    </dgm:pt>
    <dgm:pt modelId="{E9452FB2-FC83-AE47-8D68-DF1D17BDE7F5}" type="pres">
      <dgm:prSet presAssocID="{92DD3262-7488-284E-875D-E33A00EC4C0F}" presName="background3" presStyleLbl="node3" presStyleIdx="0" presStyleCnt="4"/>
      <dgm:spPr/>
    </dgm:pt>
    <dgm:pt modelId="{0D8D660C-3378-B14B-9B31-82B9C50AD8F0}" type="pres">
      <dgm:prSet presAssocID="{92DD3262-7488-284E-875D-E33A00EC4C0F}" presName="text3" presStyleLbl="fgAcc3" presStyleIdx="0" presStyleCnt="4">
        <dgm:presLayoutVars>
          <dgm:chPref val="3"/>
        </dgm:presLayoutVars>
      </dgm:prSet>
      <dgm:spPr/>
    </dgm:pt>
    <dgm:pt modelId="{2C050602-D111-8546-9BD9-523D964AAD8A}" type="pres">
      <dgm:prSet presAssocID="{92DD3262-7488-284E-875D-E33A00EC4C0F}" presName="hierChild4" presStyleCnt="0"/>
      <dgm:spPr/>
    </dgm:pt>
    <dgm:pt modelId="{D0C5EA85-C318-A246-8381-2960F049ADFC}" type="pres">
      <dgm:prSet presAssocID="{C52398FE-F2F2-0341-8164-44108B2C76D2}" presName="Name17" presStyleLbl="parChTrans1D3" presStyleIdx="1" presStyleCnt="4"/>
      <dgm:spPr/>
    </dgm:pt>
    <dgm:pt modelId="{E3E38534-41DB-E843-A97E-926DF2D5AE0C}" type="pres">
      <dgm:prSet presAssocID="{98576A69-8CEA-5C44-B40B-35F534E1DAF4}" presName="hierRoot3" presStyleCnt="0"/>
      <dgm:spPr/>
    </dgm:pt>
    <dgm:pt modelId="{56A47748-C473-B844-BD12-1D95BAEE1699}" type="pres">
      <dgm:prSet presAssocID="{98576A69-8CEA-5C44-B40B-35F534E1DAF4}" presName="composite3" presStyleCnt="0"/>
      <dgm:spPr/>
    </dgm:pt>
    <dgm:pt modelId="{32B2FE70-1065-824E-87E9-E775CA5CAF66}" type="pres">
      <dgm:prSet presAssocID="{98576A69-8CEA-5C44-B40B-35F534E1DAF4}" presName="background3" presStyleLbl="node3" presStyleIdx="1" presStyleCnt="4"/>
      <dgm:spPr/>
    </dgm:pt>
    <dgm:pt modelId="{3AB9F24E-956B-2B49-843C-5714823EE6D5}" type="pres">
      <dgm:prSet presAssocID="{98576A69-8CEA-5C44-B40B-35F534E1DAF4}" presName="text3" presStyleLbl="fgAcc3" presStyleIdx="1" presStyleCnt="4">
        <dgm:presLayoutVars>
          <dgm:chPref val="3"/>
        </dgm:presLayoutVars>
      </dgm:prSet>
      <dgm:spPr/>
    </dgm:pt>
    <dgm:pt modelId="{16CFD4ED-AFFB-6541-9E03-0390813252C7}" type="pres">
      <dgm:prSet presAssocID="{98576A69-8CEA-5C44-B40B-35F534E1DAF4}" presName="hierChild4" presStyleCnt="0"/>
      <dgm:spPr/>
    </dgm:pt>
    <dgm:pt modelId="{68749C04-DC4C-A340-9BC8-83845B84C1AF}" type="pres">
      <dgm:prSet presAssocID="{46F49E93-576F-F347-A359-C288F932F6A3}" presName="Name10" presStyleLbl="parChTrans1D2" presStyleIdx="1" presStyleCnt="2"/>
      <dgm:spPr/>
    </dgm:pt>
    <dgm:pt modelId="{F514B54F-84BC-F943-A476-D08B83C83019}" type="pres">
      <dgm:prSet presAssocID="{D483162B-0534-5745-A85F-5B4BEA4ADB4D}" presName="hierRoot2" presStyleCnt="0"/>
      <dgm:spPr/>
    </dgm:pt>
    <dgm:pt modelId="{95FFF687-6C3F-4D4F-857B-C63ED110B0E2}" type="pres">
      <dgm:prSet presAssocID="{D483162B-0534-5745-A85F-5B4BEA4ADB4D}" presName="composite2" presStyleCnt="0"/>
      <dgm:spPr/>
    </dgm:pt>
    <dgm:pt modelId="{0EA5F4EE-CBC8-9C42-8DCF-B7B17869193F}" type="pres">
      <dgm:prSet presAssocID="{D483162B-0534-5745-A85F-5B4BEA4ADB4D}" presName="background2" presStyleLbl="node2" presStyleIdx="1" presStyleCnt="2"/>
      <dgm:spPr/>
    </dgm:pt>
    <dgm:pt modelId="{63BEC667-F65D-CA48-ADA1-B74A6F9FDAB2}" type="pres">
      <dgm:prSet presAssocID="{D483162B-0534-5745-A85F-5B4BEA4ADB4D}" presName="text2" presStyleLbl="fgAcc2" presStyleIdx="1" presStyleCnt="2">
        <dgm:presLayoutVars>
          <dgm:chPref val="3"/>
        </dgm:presLayoutVars>
      </dgm:prSet>
      <dgm:spPr/>
    </dgm:pt>
    <dgm:pt modelId="{FAD2C934-CCB7-0C49-940D-15A71A564451}" type="pres">
      <dgm:prSet presAssocID="{D483162B-0534-5745-A85F-5B4BEA4ADB4D}" presName="hierChild3" presStyleCnt="0"/>
      <dgm:spPr/>
    </dgm:pt>
    <dgm:pt modelId="{17C3E05E-5B0A-AA4B-A85F-29E49C6F6514}" type="pres">
      <dgm:prSet presAssocID="{D3E69761-D772-1446-A566-68E1AFDA0997}" presName="Name17" presStyleLbl="parChTrans1D3" presStyleIdx="2" presStyleCnt="4"/>
      <dgm:spPr/>
    </dgm:pt>
    <dgm:pt modelId="{C35239E0-C20C-454E-8D9C-8DEF63BF5D0E}" type="pres">
      <dgm:prSet presAssocID="{09E12313-30C3-1543-837A-9B80DD1D3AD6}" presName="hierRoot3" presStyleCnt="0"/>
      <dgm:spPr/>
    </dgm:pt>
    <dgm:pt modelId="{0C6ED1C1-57F3-DF4C-8988-D3E7F2B08A38}" type="pres">
      <dgm:prSet presAssocID="{09E12313-30C3-1543-837A-9B80DD1D3AD6}" presName="composite3" presStyleCnt="0"/>
      <dgm:spPr/>
    </dgm:pt>
    <dgm:pt modelId="{4E3DDE40-E97E-6146-B47F-41AF1EBA0767}" type="pres">
      <dgm:prSet presAssocID="{09E12313-30C3-1543-837A-9B80DD1D3AD6}" presName="background3" presStyleLbl="node3" presStyleIdx="2" presStyleCnt="4"/>
      <dgm:spPr/>
    </dgm:pt>
    <dgm:pt modelId="{0ADD5ADB-E707-8B46-B955-00E40E00B9A9}" type="pres">
      <dgm:prSet presAssocID="{09E12313-30C3-1543-837A-9B80DD1D3AD6}" presName="text3" presStyleLbl="fgAcc3" presStyleIdx="2" presStyleCnt="4">
        <dgm:presLayoutVars>
          <dgm:chPref val="3"/>
        </dgm:presLayoutVars>
      </dgm:prSet>
      <dgm:spPr/>
    </dgm:pt>
    <dgm:pt modelId="{02AB960C-05C3-B147-9ED4-717EB594CED1}" type="pres">
      <dgm:prSet presAssocID="{09E12313-30C3-1543-837A-9B80DD1D3AD6}" presName="hierChild4" presStyleCnt="0"/>
      <dgm:spPr/>
    </dgm:pt>
    <dgm:pt modelId="{4401DED0-15DE-FC4E-964D-DEB149C84EF4}" type="pres">
      <dgm:prSet presAssocID="{E6CC531D-4BD4-044A-B52C-444A78BEB93D}" presName="Name17" presStyleLbl="parChTrans1D3" presStyleIdx="3" presStyleCnt="4"/>
      <dgm:spPr/>
    </dgm:pt>
    <dgm:pt modelId="{17D521D1-E6F4-AF47-ACB3-10052E15B0BA}" type="pres">
      <dgm:prSet presAssocID="{8716C934-E405-FA43-BA59-ADB6F76D9CAA}" presName="hierRoot3" presStyleCnt="0"/>
      <dgm:spPr/>
    </dgm:pt>
    <dgm:pt modelId="{014782BB-8A42-2B41-9717-BD24FFC98A7D}" type="pres">
      <dgm:prSet presAssocID="{8716C934-E405-FA43-BA59-ADB6F76D9CAA}" presName="composite3" presStyleCnt="0"/>
      <dgm:spPr/>
    </dgm:pt>
    <dgm:pt modelId="{2C24C93F-05E8-7948-9A0F-DA46B8802F97}" type="pres">
      <dgm:prSet presAssocID="{8716C934-E405-FA43-BA59-ADB6F76D9CAA}" presName="background3" presStyleLbl="node3" presStyleIdx="3" presStyleCnt="4"/>
      <dgm:spPr/>
    </dgm:pt>
    <dgm:pt modelId="{0E104878-051C-EB43-A228-34A6586B2334}" type="pres">
      <dgm:prSet presAssocID="{8716C934-E405-FA43-BA59-ADB6F76D9CAA}" presName="text3" presStyleLbl="fgAcc3" presStyleIdx="3" presStyleCnt="4">
        <dgm:presLayoutVars>
          <dgm:chPref val="3"/>
        </dgm:presLayoutVars>
      </dgm:prSet>
      <dgm:spPr/>
    </dgm:pt>
    <dgm:pt modelId="{BD7F4A8F-F5BA-0944-942E-AF24789C3D30}" type="pres">
      <dgm:prSet presAssocID="{8716C934-E405-FA43-BA59-ADB6F76D9CAA}" presName="hierChild4" presStyleCnt="0"/>
      <dgm:spPr/>
    </dgm:pt>
  </dgm:ptLst>
  <dgm:cxnLst>
    <dgm:cxn modelId="{1CCA5317-B53A-DC4E-9C1E-51E2E149B6F2}" type="presOf" srcId="{09E12313-30C3-1543-837A-9B80DD1D3AD6}" destId="{0ADD5ADB-E707-8B46-B955-00E40E00B9A9}" srcOrd="0" destOrd="0" presId="urn:microsoft.com/office/officeart/2005/8/layout/hierarchy1"/>
    <dgm:cxn modelId="{A8F8DE21-3F8F-D94E-80FC-831F5734EC74}" type="presOf" srcId="{46F49E93-576F-F347-A359-C288F932F6A3}" destId="{68749C04-DC4C-A340-9BC8-83845B84C1AF}"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B43FAA38-E3B0-0C4F-AF22-1041F32E76E8}" type="presOf" srcId="{E6CC531D-4BD4-044A-B52C-444A78BEB93D}" destId="{4401DED0-15DE-FC4E-964D-DEB149C84EF4}" srcOrd="0" destOrd="0" presId="urn:microsoft.com/office/officeart/2005/8/layout/hierarchy1"/>
    <dgm:cxn modelId="{3C3EC041-E0A0-FF4A-8861-EFC9CB372791}" srcId="{D483162B-0534-5745-A85F-5B4BEA4ADB4D}" destId="{09E12313-30C3-1543-837A-9B80DD1D3AD6}" srcOrd="0" destOrd="0" parTransId="{D3E69761-D772-1446-A566-68E1AFDA0997}" sibTransId="{75C401E4-884E-F844-BCE2-41C73522B401}"/>
    <dgm:cxn modelId="{3B42F668-73AC-B042-83F5-260B2F6EABCB}" srcId="{181069BE-96AC-844A-8037-D4A956D8C0B4}" destId="{98576A69-8CEA-5C44-B40B-35F534E1DAF4}" srcOrd="1" destOrd="0" parTransId="{C52398FE-F2F2-0341-8164-44108B2C76D2}" sibTransId="{35B339EC-BD23-894A-B4C2-F66212577A88}"/>
    <dgm:cxn modelId="{EA100B89-E822-D74D-B533-9D5EDEE136F9}" type="presOf" srcId="{181069BE-96AC-844A-8037-D4A956D8C0B4}" destId="{90A68722-6E97-C043-A612-84E9ED72C157}" srcOrd="0" destOrd="0" presId="urn:microsoft.com/office/officeart/2005/8/layout/hierarchy1"/>
    <dgm:cxn modelId="{AECEFD8A-6182-5D4E-814F-D0FD68023FBF}" type="presOf" srcId="{D3E69761-D772-1446-A566-68E1AFDA0997}" destId="{17C3E05E-5B0A-AA4B-A85F-29E49C6F6514}"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9EC54E8F-EF9F-E944-86A0-BC1A7055BDA2}" type="presOf" srcId="{AD64F8CB-49E4-B54C-BD5B-FEDDD61D3458}" destId="{0D9D6B7D-6B9D-6547-9A44-861F9D0A9CA2}" srcOrd="0" destOrd="0" presId="urn:microsoft.com/office/officeart/2005/8/layout/hierarchy1"/>
    <dgm:cxn modelId="{394B6390-B2BE-DC45-BCF1-100E89FC2DC9}" type="presOf" srcId="{E96061C5-138E-D14F-8A0F-1AE25B5389AC}" destId="{39BEE31F-B39A-A44B-83A2-C72982AF2DBD}" srcOrd="0" destOrd="0" presId="urn:microsoft.com/office/officeart/2005/8/layout/hierarchy1"/>
    <dgm:cxn modelId="{14A8979D-3710-014C-B439-BB1657811D6D}" type="presOf" srcId="{CCF30F1B-C9BA-9246-B848-8D5278D07FE4}" destId="{057DF316-C0B1-1D48-8EAB-D706CEBE4DC0}"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EAA12A5-3A80-5F4F-8786-F77872BB42B3}" type="presOf" srcId="{D483162B-0534-5745-A85F-5B4BEA4ADB4D}" destId="{63BEC667-F65D-CA48-ADA1-B74A6F9FDAB2}" srcOrd="0" destOrd="0" presId="urn:microsoft.com/office/officeart/2005/8/layout/hierarchy1"/>
    <dgm:cxn modelId="{2C520EBC-DEAD-7A46-BEFB-757D6F62DD8E}" type="presOf" srcId="{98576A69-8CEA-5C44-B40B-35F534E1DAF4}" destId="{3AB9F24E-956B-2B49-843C-5714823EE6D5}"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6FC04AD6-99DC-4445-99DF-002D5BD3B992}" srcId="{D483162B-0534-5745-A85F-5B4BEA4ADB4D}" destId="{8716C934-E405-FA43-BA59-ADB6F76D9CAA}" srcOrd="1" destOrd="0" parTransId="{E6CC531D-4BD4-044A-B52C-444A78BEB93D}" sibTransId="{2ADEF519-651F-9D44-B174-1EB56D70EA29}"/>
    <dgm:cxn modelId="{7A8B10DD-D428-2946-AE7A-C5BC56DDA00E}" type="presOf" srcId="{25C9BFE8-4C97-0C49-9C98-736D155152F5}" destId="{3BED80A8-E21B-3E44-8687-C4CFCD80C052}" srcOrd="0" destOrd="0" presId="urn:microsoft.com/office/officeart/2005/8/layout/hierarchy1"/>
    <dgm:cxn modelId="{883EE9E3-C6AD-EA47-859B-52D74AB960FA}" type="presOf" srcId="{92DD3262-7488-284E-875D-E33A00EC4C0F}" destId="{0D8D660C-3378-B14B-9B31-82B9C50AD8F0}" srcOrd="0" destOrd="0" presId="urn:microsoft.com/office/officeart/2005/8/layout/hierarchy1"/>
    <dgm:cxn modelId="{9B303BFD-4E08-0941-999A-FC834A4C28C0}" type="presOf" srcId="{C52398FE-F2F2-0341-8164-44108B2C76D2}" destId="{D0C5EA85-C318-A246-8381-2960F049ADFC}" srcOrd="0" destOrd="0" presId="urn:microsoft.com/office/officeart/2005/8/layout/hierarchy1"/>
    <dgm:cxn modelId="{81A9ACFD-AAC8-4741-9CD2-0CE3F1FC721B}" type="presOf" srcId="{8716C934-E405-FA43-BA59-ADB6F76D9CAA}" destId="{0E104878-051C-EB43-A228-34A6586B2334}" srcOrd="0" destOrd="0" presId="urn:microsoft.com/office/officeart/2005/8/layout/hierarchy1"/>
    <dgm:cxn modelId="{45682982-2D36-9A44-9263-90FC32044242}" type="presParOf" srcId="{3BED80A8-E21B-3E44-8687-C4CFCD80C052}" destId="{5BFD6F66-1537-3543-B0E4-E68838791F54}" srcOrd="0" destOrd="0" presId="urn:microsoft.com/office/officeart/2005/8/layout/hierarchy1"/>
    <dgm:cxn modelId="{5378AFFF-FAAA-B247-B44B-FB62692F7423}" type="presParOf" srcId="{5BFD6F66-1537-3543-B0E4-E68838791F54}" destId="{E492662A-4965-3343-B68D-A54759249F2A}" srcOrd="0" destOrd="0" presId="urn:microsoft.com/office/officeart/2005/8/layout/hierarchy1"/>
    <dgm:cxn modelId="{09243AF6-F4B6-294B-AD7A-0ECAAF7CC903}" type="presParOf" srcId="{E492662A-4965-3343-B68D-A54759249F2A}" destId="{ED36409D-30E5-F347-AB2C-0D3E932363CB}" srcOrd="0" destOrd="0" presId="urn:microsoft.com/office/officeart/2005/8/layout/hierarchy1"/>
    <dgm:cxn modelId="{F1438ACA-4362-5641-836D-76BF70FC9868}" type="presParOf" srcId="{E492662A-4965-3343-B68D-A54759249F2A}" destId="{057DF316-C0B1-1D48-8EAB-D706CEBE4DC0}" srcOrd="1" destOrd="0" presId="urn:microsoft.com/office/officeart/2005/8/layout/hierarchy1"/>
    <dgm:cxn modelId="{306F722C-C90D-8649-9A82-155D0CFFB6E6}" type="presParOf" srcId="{5BFD6F66-1537-3543-B0E4-E68838791F54}" destId="{899956D4-FB53-2E4F-943A-4839CAB131BB}" srcOrd="1" destOrd="0" presId="urn:microsoft.com/office/officeart/2005/8/layout/hierarchy1"/>
    <dgm:cxn modelId="{787C7D75-2D9B-2A4B-8096-5055D82978E5}" type="presParOf" srcId="{899956D4-FB53-2E4F-943A-4839CAB131BB}" destId="{39BEE31F-B39A-A44B-83A2-C72982AF2DBD}" srcOrd="0" destOrd="0" presId="urn:microsoft.com/office/officeart/2005/8/layout/hierarchy1"/>
    <dgm:cxn modelId="{88EA7CE9-E847-7445-9FAD-48D0B113CC16}" type="presParOf" srcId="{899956D4-FB53-2E4F-943A-4839CAB131BB}" destId="{7EC0B20E-BFB8-F447-857E-ADA55B65E526}" srcOrd="1" destOrd="0" presId="urn:microsoft.com/office/officeart/2005/8/layout/hierarchy1"/>
    <dgm:cxn modelId="{BB75F788-A0E5-C04D-A92D-EE9455CE3486}" type="presParOf" srcId="{7EC0B20E-BFB8-F447-857E-ADA55B65E526}" destId="{05B84C4B-91D2-5F43-B977-9528E75C27FC}" srcOrd="0" destOrd="0" presId="urn:microsoft.com/office/officeart/2005/8/layout/hierarchy1"/>
    <dgm:cxn modelId="{8DA26F78-59A2-F24A-8E98-9F028671CA86}" type="presParOf" srcId="{05B84C4B-91D2-5F43-B977-9528E75C27FC}" destId="{567EBA37-2216-FA47-93E6-F760B60E3731}" srcOrd="0" destOrd="0" presId="urn:microsoft.com/office/officeart/2005/8/layout/hierarchy1"/>
    <dgm:cxn modelId="{88C438F4-70AC-F44F-AED9-B9164152A19F}" type="presParOf" srcId="{05B84C4B-91D2-5F43-B977-9528E75C27FC}" destId="{90A68722-6E97-C043-A612-84E9ED72C157}" srcOrd="1" destOrd="0" presId="urn:microsoft.com/office/officeart/2005/8/layout/hierarchy1"/>
    <dgm:cxn modelId="{A0F38DDD-AE9C-FC43-A8B5-96C305A70568}" type="presParOf" srcId="{7EC0B20E-BFB8-F447-857E-ADA55B65E526}" destId="{19EC04BF-540F-814B-97B5-5666888C8AF1}" srcOrd="1" destOrd="0" presId="urn:microsoft.com/office/officeart/2005/8/layout/hierarchy1"/>
    <dgm:cxn modelId="{8E3854ED-2A34-8345-AA8D-4F1E92B81110}" type="presParOf" srcId="{19EC04BF-540F-814B-97B5-5666888C8AF1}" destId="{0D9D6B7D-6B9D-6547-9A44-861F9D0A9CA2}" srcOrd="0" destOrd="0" presId="urn:microsoft.com/office/officeart/2005/8/layout/hierarchy1"/>
    <dgm:cxn modelId="{EDC7E9E3-53D4-3741-ACE9-54252E94E73B}" type="presParOf" srcId="{19EC04BF-540F-814B-97B5-5666888C8AF1}" destId="{11B2ACBE-693D-8648-A0CE-66F162C032FA}" srcOrd="1" destOrd="0" presId="urn:microsoft.com/office/officeart/2005/8/layout/hierarchy1"/>
    <dgm:cxn modelId="{4F3132AB-DD14-7446-9C53-41D41022989C}" type="presParOf" srcId="{11B2ACBE-693D-8648-A0CE-66F162C032FA}" destId="{B2ED3CCE-AD26-1741-9812-B455AAC29E80}" srcOrd="0" destOrd="0" presId="urn:microsoft.com/office/officeart/2005/8/layout/hierarchy1"/>
    <dgm:cxn modelId="{2DCB44DC-E130-784A-9E80-43A5D6C75A92}" type="presParOf" srcId="{B2ED3CCE-AD26-1741-9812-B455AAC29E80}" destId="{E9452FB2-FC83-AE47-8D68-DF1D17BDE7F5}" srcOrd="0" destOrd="0" presId="urn:microsoft.com/office/officeart/2005/8/layout/hierarchy1"/>
    <dgm:cxn modelId="{56B2FD71-DD27-9D42-911F-5903A2C31E0F}" type="presParOf" srcId="{B2ED3CCE-AD26-1741-9812-B455AAC29E80}" destId="{0D8D660C-3378-B14B-9B31-82B9C50AD8F0}" srcOrd="1" destOrd="0" presId="urn:microsoft.com/office/officeart/2005/8/layout/hierarchy1"/>
    <dgm:cxn modelId="{996C540A-7ED0-0E44-A253-BA860BD56595}" type="presParOf" srcId="{11B2ACBE-693D-8648-A0CE-66F162C032FA}" destId="{2C050602-D111-8546-9BD9-523D964AAD8A}" srcOrd="1" destOrd="0" presId="urn:microsoft.com/office/officeart/2005/8/layout/hierarchy1"/>
    <dgm:cxn modelId="{CD047339-E702-9A4A-ADBB-93A9B34DF7AB}" type="presParOf" srcId="{19EC04BF-540F-814B-97B5-5666888C8AF1}" destId="{D0C5EA85-C318-A246-8381-2960F049ADFC}" srcOrd="2" destOrd="0" presId="urn:microsoft.com/office/officeart/2005/8/layout/hierarchy1"/>
    <dgm:cxn modelId="{0E306E83-DE92-554B-B746-AC2CD668BEF7}" type="presParOf" srcId="{19EC04BF-540F-814B-97B5-5666888C8AF1}" destId="{E3E38534-41DB-E843-A97E-926DF2D5AE0C}" srcOrd="3" destOrd="0" presId="urn:microsoft.com/office/officeart/2005/8/layout/hierarchy1"/>
    <dgm:cxn modelId="{C344E037-B8A7-8747-800D-F0167280FD71}" type="presParOf" srcId="{E3E38534-41DB-E843-A97E-926DF2D5AE0C}" destId="{56A47748-C473-B844-BD12-1D95BAEE1699}" srcOrd="0" destOrd="0" presId="urn:microsoft.com/office/officeart/2005/8/layout/hierarchy1"/>
    <dgm:cxn modelId="{FBCAF0B7-5738-874E-908C-DE86AF9F1629}" type="presParOf" srcId="{56A47748-C473-B844-BD12-1D95BAEE1699}" destId="{32B2FE70-1065-824E-87E9-E775CA5CAF66}" srcOrd="0" destOrd="0" presId="urn:microsoft.com/office/officeart/2005/8/layout/hierarchy1"/>
    <dgm:cxn modelId="{D4017661-34D2-1942-8B67-CBF1EF553F4F}" type="presParOf" srcId="{56A47748-C473-B844-BD12-1D95BAEE1699}" destId="{3AB9F24E-956B-2B49-843C-5714823EE6D5}" srcOrd="1" destOrd="0" presId="urn:microsoft.com/office/officeart/2005/8/layout/hierarchy1"/>
    <dgm:cxn modelId="{891FBCC4-1419-4442-905F-FE7B211DC7F0}" type="presParOf" srcId="{E3E38534-41DB-E843-A97E-926DF2D5AE0C}" destId="{16CFD4ED-AFFB-6541-9E03-0390813252C7}" srcOrd="1" destOrd="0" presId="urn:microsoft.com/office/officeart/2005/8/layout/hierarchy1"/>
    <dgm:cxn modelId="{C377E4CB-5A35-9945-96C3-D6F5EB922581}" type="presParOf" srcId="{899956D4-FB53-2E4F-943A-4839CAB131BB}" destId="{68749C04-DC4C-A340-9BC8-83845B84C1AF}" srcOrd="2" destOrd="0" presId="urn:microsoft.com/office/officeart/2005/8/layout/hierarchy1"/>
    <dgm:cxn modelId="{D21251B2-694B-9041-BD66-B6348D81D0FF}" type="presParOf" srcId="{899956D4-FB53-2E4F-943A-4839CAB131BB}" destId="{F514B54F-84BC-F943-A476-D08B83C83019}" srcOrd="3" destOrd="0" presId="urn:microsoft.com/office/officeart/2005/8/layout/hierarchy1"/>
    <dgm:cxn modelId="{1312324E-7630-7944-9107-279A5FE38469}" type="presParOf" srcId="{F514B54F-84BC-F943-A476-D08B83C83019}" destId="{95FFF687-6C3F-4D4F-857B-C63ED110B0E2}" srcOrd="0" destOrd="0" presId="urn:microsoft.com/office/officeart/2005/8/layout/hierarchy1"/>
    <dgm:cxn modelId="{2B928466-89DF-3747-9C49-F5B67DC92792}" type="presParOf" srcId="{95FFF687-6C3F-4D4F-857B-C63ED110B0E2}" destId="{0EA5F4EE-CBC8-9C42-8DCF-B7B17869193F}" srcOrd="0" destOrd="0" presId="urn:microsoft.com/office/officeart/2005/8/layout/hierarchy1"/>
    <dgm:cxn modelId="{1527F853-87F8-AB4C-8FB4-AABDA4B06BE8}" type="presParOf" srcId="{95FFF687-6C3F-4D4F-857B-C63ED110B0E2}" destId="{63BEC667-F65D-CA48-ADA1-B74A6F9FDAB2}" srcOrd="1" destOrd="0" presId="urn:microsoft.com/office/officeart/2005/8/layout/hierarchy1"/>
    <dgm:cxn modelId="{ED8412B1-674F-7345-B5EB-B5DD04F2A0E1}" type="presParOf" srcId="{F514B54F-84BC-F943-A476-D08B83C83019}" destId="{FAD2C934-CCB7-0C49-940D-15A71A564451}" srcOrd="1" destOrd="0" presId="urn:microsoft.com/office/officeart/2005/8/layout/hierarchy1"/>
    <dgm:cxn modelId="{D4EE8FD3-2F2E-AA46-8300-AD9FA9898BAC}" type="presParOf" srcId="{FAD2C934-CCB7-0C49-940D-15A71A564451}" destId="{17C3E05E-5B0A-AA4B-A85F-29E49C6F6514}" srcOrd="0" destOrd="0" presId="urn:microsoft.com/office/officeart/2005/8/layout/hierarchy1"/>
    <dgm:cxn modelId="{108F4359-5B8C-6E40-9D29-2827A7B049B1}" type="presParOf" srcId="{FAD2C934-CCB7-0C49-940D-15A71A564451}" destId="{C35239E0-C20C-454E-8D9C-8DEF63BF5D0E}" srcOrd="1" destOrd="0" presId="urn:microsoft.com/office/officeart/2005/8/layout/hierarchy1"/>
    <dgm:cxn modelId="{2DC0AD61-3213-8F4D-B29F-850C2024DC71}" type="presParOf" srcId="{C35239E0-C20C-454E-8D9C-8DEF63BF5D0E}" destId="{0C6ED1C1-57F3-DF4C-8988-D3E7F2B08A38}" srcOrd="0" destOrd="0" presId="urn:microsoft.com/office/officeart/2005/8/layout/hierarchy1"/>
    <dgm:cxn modelId="{B13CC487-94AC-FA4B-99CA-6413B334067A}" type="presParOf" srcId="{0C6ED1C1-57F3-DF4C-8988-D3E7F2B08A38}" destId="{4E3DDE40-E97E-6146-B47F-41AF1EBA0767}" srcOrd="0" destOrd="0" presId="urn:microsoft.com/office/officeart/2005/8/layout/hierarchy1"/>
    <dgm:cxn modelId="{206CAA92-6F85-184C-B5D5-0C5D8785849F}" type="presParOf" srcId="{0C6ED1C1-57F3-DF4C-8988-D3E7F2B08A38}" destId="{0ADD5ADB-E707-8B46-B955-00E40E00B9A9}" srcOrd="1" destOrd="0" presId="urn:microsoft.com/office/officeart/2005/8/layout/hierarchy1"/>
    <dgm:cxn modelId="{10130C1A-33F6-1546-AA11-993E40BF68E1}" type="presParOf" srcId="{C35239E0-C20C-454E-8D9C-8DEF63BF5D0E}" destId="{02AB960C-05C3-B147-9ED4-717EB594CED1}" srcOrd="1" destOrd="0" presId="urn:microsoft.com/office/officeart/2005/8/layout/hierarchy1"/>
    <dgm:cxn modelId="{0416669C-4CE3-E443-8565-63DF9BF03C67}" type="presParOf" srcId="{FAD2C934-CCB7-0C49-940D-15A71A564451}" destId="{4401DED0-15DE-FC4E-964D-DEB149C84EF4}" srcOrd="2" destOrd="0" presId="urn:microsoft.com/office/officeart/2005/8/layout/hierarchy1"/>
    <dgm:cxn modelId="{9D248D2B-D36C-6D41-8D11-4F9D8C5EEFAF}" type="presParOf" srcId="{FAD2C934-CCB7-0C49-940D-15A71A564451}" destId="{17D521D1-E6F4-AF47-ACB3-10052E15B0BA}" srcOrd="3" destOrd="0" presId="urn:microsoft.com/office/officeart/2005/8/layout/hierarchy1"/>
    <dgm:cxn modelId="{7622DA26-5BB6-0A4E-A197-3D15A7E45EC2}" type="presParOf" srcId="{17D521D1-E6F4-AF47-ACB3-10052E15B0BA}" destId="{014782BB-8A42-2B41-9717-BD24FFC98A7D}" srcOrd="0" destOrd="0" presId="urn:microsoft.com/office/officeart/2005/8/layout/hierarchy1"/>
    <dgm:cxn modelId="{F647148B-265A-3C4F-A19B-07CC29035681}" type="presParOf" srcId="{014782BB-8A42-2B41-9717-BD24FFC98A7D}" destId="{2C24C93F-05E8-7948-9A0F-DA46B8802F97}" srcOrd="0" destOrd="0" presId="urn:microsoft.com/office/officeart/2005/8/layout/hierarchy1"/>
    <dgm:cxn modelId="{E04A6614-77DD-C94F-BF73-FD38B31B132B}" type="presParOf" srcId="{014782BB-8A42-2B41-9717-BD24FFC98A7D}" destId="{0E104878-051C-EB43-A228-34A6586B2334}" srcOrd="1" destOrd="0" presId="urn:microsoft.com/office/officeart/2005/8/layout/hierarchy1"/>
    <dgm:cxn modelId="{D9ED588F-DB3A-9C48-9FF0-40260EFF178A}" type="presParOf" srcId="{17D521D1-E6F4-AF47-ACB3-10052E15B0BA}" destId="{BD7F4A8F-F5BA-0944-942E-AF24789C3D3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4" qsCatId="simple" csTypeId="urn:microsoft.com/office/officeart/2005/8/colors/accent6_2" csCatId="accent6" phldr="1"/>
      <dgm:spPr/>
      <dgm:t>
        <a:bodyPr/>
        <a:lstStyle/>
        <a:p>
          <a:endParaRPr lang="en-US"/>
        </a:p>
      </dgm:t>
    </dgm:pt>
    <mc:AlternateContent xmlns:mc="http://schemas.openxmlformats.org/markup-compatibility/2006" xmlns:a14="http://schemas.microsoft.com/office/drawing/2010/main">
      <mc:Choice Requires="a14">
        <dgm:pt modelId="{CCF30F1B-C9BA-9246-B848-8D5278D07FE4}">
          <dgm:prSet phldrT="[Text]"/>
          <dgm:spPr/>
          <dgm:t>
            <a:bodyPr/>
            <a:lstStyle/>
            <a:p>
              <a:r>
                <a:rPr lang="en-US" dirty="0">
                  <a:latin typeface="Source Sans Pro" panose="020B0503030403020204" pitchFamily="34" charset="0"/>
                  <a:ea typeface="Source Sans Pro" panose="020B0503030403020204" pitchFamily="34" charset="0"/>
                  <a:cs typeface="Arial" panose="020B0604020202020204" pitchFamily="34" charset="0"/>
                </a:rPr>
                <a:t>Q</a:t>
              </a:r>
              <a:r>
                <a:rPr lang="en-US" baseline="-25000" dirty="0">
                  <a:latin typeface="Source Sans Pro" panose="020B0503030403020204" pitchFamily="34" charset="0"/>
                  <a:ea typeface="Source Sans Pro" panose="020B0503030403020204" pitchFamily="34" charset="0"/>
                  <a:cs typeface="Arial" panose="020B0604020202020204" pitchFamily="34" charset="0"/>
                </a:rPr>
                <a:t>0</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cs typeface="Arial" panose="020B0604020202020204" pitchFamily="34" charset="0"/>
                </a:rPr>
                <a:t>0</a:t>
              </a:r>
              <a:endParaRPr lang="en-US" dirty="0">
                <a:latin typeface="Source Sans Pro" panose="020B0503030403020204" pitchFamily="34" charset="0"/>
                <a:ea typeface="Source Sans Pro" panose="020B0503030403020204" pitchFamily="34" charset="0"/>
                <a:cs typeface="Arial" panose="020B0604020202020204" pitchFamily="34" charset="0"/>
              </a:endParaRPr>
            </a:p>
          </dgm:t>
        </dgm:pt>
      </mc:Choice>
      <mc:Fallback xmlns="">
        <dgm:pt modelId="{CCF30F1B-C9BA-9246-B848-8D5278D07FE4}">
          <dgm:prSet phldrT="[Text]"/>
          <dgm:spPr/>
          <dgm:t>
            <a:bodyPr/>
            <a:lstStyle/>
            <a:p>
              <a:r>
                <a:rPr lang="en-US" dirty="0">
                  <a:latin typeface="Source Sans Pro" panose="020B0503030403020204" pitchFamily="34" charset="0"/>
                  <a:ea typeface="Source Sans Pro" panose="020B0503030403020204" pitchFamily="34" charset="0"/>
                  <a:cs typeface="Arial" panose="020B0604020202020204" pitchFamily="34" charset="0"/>
                </a:rPr>
                <a:t>Q</a:t>
              </a:r>
              <a:r>
                <a:rPr lang="en-US" baseline="-25000" dirty="0">
                  <a:latin typeface="Source Sans Pro" panose="020B0503030403020204" pitchFamily="34" charset="0"/>
                  <a:ea typeface="Source Sans Pro" panose="020B0503030403020204" pitchFamily="34" charset="0"/>
                  <a:cs typeface="Arial" panose="020B0604020202020204" pitchFamily="34" charset="0"/>
                </a:rPr>
                <a:t>0</a:t>
              </a:r>
              <a:r>
                <a:rPr lang="en-US" b="0" i="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cs typeface="Arial" panose="020B0604020202020204" pitchFamily="34" charset="0"/>
                </a:rPr>
                <a:t>0</a:t>
              </a:r>
              <a:endParaRPr lang="en-US" dirty="0">
                <a:latin typeface="Source Sans Pro" panose="020B0503030403020204" pitchFamily="34" charset="0"/>
                <a:ea typeface="Source Sans Pro" panose="020B0503030403020204" pitchFamily="34" charset="0"/>
                <a:cs typeface="Arial" panose="020B0604020202020204" pitchFamily="34" charset="0"/>
              </a:endParaRPr>
            </a:p>
          </dgm:t>
        </dgm:pt>
      </mc:Fallback>
    </mc:AlternateContent>
    <dgm:pt modelId="{63A3DDE9-7625-134C-8D7E-812AC5118DC8}" type="parTrans" cxnId="{0F5F1737-DC2D-8B42-8765-F08156637376}">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C871D9CE-1AD6-2F47-97B1-3664EF081114}" type="sibTrans" cxnId="{0F5F1737-DC2D-8B42-8765-F08156637376}">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mc:AlternateContent xmlns:mc="http://schemas.openxmlformats.org/markup-compatibility/2006" xmlns:a14="http://schemas.microsoft.com/office/drawing/2010/main">
      <mc:Choice Requires="a14">
        <dgm:pt modelId="{181069BE-96AC-844A-8037-D4A956D8C0B4}">
          <dgm:prSet phldrT="[Text]"/>
          <dgm:spPr/>
          <dgm:t>
            <a:bodyPr/>
            <a:lstStyle/>
            <a:p>
              <a:r>
                <a:rPr lang="en-US" dirty="0">
                  <a:latin typeface="Source Sans Pro" panose="020B0503030403020204" pitchFamily="34" charset="0"/>
                  <a:ea typeface="Source Sans Pro" panose="020B0503030403020204" pitchFamily="34" charset="0"/>
                  <a:cs typeface="Arial" panose="020B0604020202020204" pitchFamily="34" charset="0"/>
                </a:rPr>
                <a:t>Q</a:t>
              </a:r>
              <a:r>
                <a:rPr lang="en-US" baseline="-25000" dirty="0">
                  <a:latin typeface="Source Sans Pro" panose="020B0503030403020204" pitchFamily="34" charset="0"/>
                  <a:ea typeface="Source Sans Pro" panose="020B0503030403020204" pitchFamily="34" charset="0"/>
                  <a:cs typeface="Arial" panose="020B0604020202020204" pitchFamily="34" charset="0"/>
                </a:rPr>
                <a:t>1</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cs typeface="Arial" panose="020B0604020202020204" pitchFamily="34" charset="0"/>
                </a:rPr>
                <a:t>1</a:t>
              </a:r>
              <a:endParaRPr lang="en-US" dirty="0">
                <a:latin typeface="Source Sans Pro" panose="020B0503030403020204" pitchFamily="34" charset="0"/>
                <a:ea typeface="Source Sans Pro" panose="020B0503030403020204" pitchFamily="34" charset="0"/>
                <a:cs typeface="Arial" panose="020B0604020202020204" pitchFamily="34" charset="0"/>
              </a:endParaRPr>
            </a:p>
          </dgm:t>
        </dgm:pt>
      </mc:Choice>
      <mc:Fallback xmlns="">
        <dgm:pt modelId="{181069BE-96AC-844A-8037-D4A956D8C0B4}">
          <dgm:prSet phldrT="[Text]"/>
          <dgm:spPr/>
          <dgm:t>
            <a:bodyPr/>
            <a:lstStyle/>
            <a:p>
              <a:r>
                <a:rPr lang="en-US" dirty="0">
                  <a:latin typeface="Source Sans Pro" panose="020B0503030403020204" pitchFamily="34" charset="0"/>
                  <a:ea typeface="Source Sans Pro" panose="020B0503030403020204" pitchFamily="34" charset="0"/>
                  <a:cs typeface="Arial" panose="020B0604020202020204" pitchFamily="34" charset="0"/>
                </a:rPr>
                <a:t>Q</a:t>
              </a:r>
              <a:r>
                <a:rPr lang="en-US" baseline="-25000" dirty="0">
                  <a:latin typeface="Source Sans Pro" panose="020B0503030403020204" pitchFamily="34" charset="0"/>
                  <a:ea typeface="Source Sans Pro" panose="020B0503030403020204" pitchFamily="34" charset="0"/>
                  <a:cs typeface="Arial" panose="020B0604020202020204" pitchFamily="34" charset="0"/>
                </a:rPr>
                <a:t>1</a:t>
              </a:r>
              <a:r>
                <a:rPr lang="en-US" b="0" i="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cs typeface="Arial" panose="020B0604020202020204" pitchFamily="34" charset="0"/>
                </a:rPr>
                <a:t>1</a:t>
              </a:r>
              <a:endParaRPr lang="en-US" dirty="0">
                <a:latin typeface="Source Sans Pro" panose="020B0503030403020204" pitchFamily="34" charset="0"/>
                <a:ea typeface="Source Sans Pro" panose="020B0503030403020204" pitchFamily="34" charset="0"/>
                <a:cs typeface="Arial" panose="020B0604020202020204" pitchFamily="34" charset="0"/>
              </a:endParaRPr>
            </a:p>
          </dgm:t>
        </dgm:pt>
      </mc:Fallback>
    </mc:AlternateContent>
    <dgm:pt modelId="{E96061C5-138E-D14F-8A0F-1AE25B5389AC}" type="parTrans" cxnId="{655174C0-51E6-8046-831A-F1EA4CB4BB84}">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7CFAD789-24D0-EC4B-AEA1-B909E4E0BABC}" type="sibTrans" cxnId="{655174C0-51E6-8046-831A-F1EA4CB4BB84}">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mc:AlternateContent xmlns:mc="http://schemas.openxmlformats.org/markup-compatibility/2006" xmlns:a14="http://schemas.microsoft.com/office/drawing/2010/main">
      <mc:Choice Requires="a14">
        <dgm:pt modelId="{92DD3262-7488-284E-875D-E33A00EC4C0F}">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cs typeface="Arial" panose="020B0604020202020204" pitchFamily="34" charset="0"/>
                </a:rPr>
                <a:t>1_1</a:t>
              </a:r>
              <a:endParaRPr lang="en-US">
                <a:latin typeface="Source Sans Pro" panose="020B0503030403020204" pitchFamily="34" charset="0"/>
                <a:ea typeface="Source Sans Pro" panose="020B0503030403020204" pitchFamily="34" charset="0"/>
                <a:cs typeface="Arial" panose="020B0604020202020204" pitchFamily="34" charset="0"/>
              </a:endParaRPr>
            </a:p>
          </dgm:t>
        </dgm:pt>
      </mc:Choice>
      <mc:Fallback xmlns="">
        <dgm:pt modelId="{92DD3262-7488-284E-875D-E33A00EC4C0F}">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cs typeface="Arial" panose="020B0604020202020204" pitchFamily="34" charset="0"/>
                </a:rPr>
                <a:t>1_1</a:t>
              </a:r>
              <a:endParaRPr lang="en-US">
                <a:latin typeface="Source Sans Pro" panose="020B0503030403020204" pitchFamily="34" charset="0"/>
                <a:ea typeface="Source Sans Pro" panose="020B0503030403020204" pitchFamily="34" charset="0"/>
                <a:cs typeface="Arial" panose="020B0604020202020204" pitchFamily="34" charset="0"/>
              </a:endParaRPr>
            </a:p>
          </dgm:t>
        </dgm:pt>
      </mc:Fallback>
    </mc:AlternateContent>
    <dgm:pt modelId="{AD64F8CB-49E4-B54C-BD5B-FEDDD61D3458}" type="parTrans" cxnId="{CC707DA0-9588-7444-8A36-AC4A31FF7140}">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AFD92456-F8AA-9542-B94B-8399E5512109}" type="sibTrans" cxnId="{CC707DA0-9588-7444-8A36-AC4A31FF7140}">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mc:AlternateContent xmlns:mc="http://schemas.openxmlformats.org/markup-compatibility/2006" xmlns:a14="http://schemas.microsoft.com/office/drawing/2010/main">
      <mc:Choice Requires="a14">
        <dgm:pt modelId="{98576A69-8CEA-5C44-B40B-35F534E1DAF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cs typeface="Arial" panose="020B0604020202020204" pitchFamily="34" charset="0"/>
                </a:rPr>
                <a:t>1_2</a:t>
              </a:r>
              <a:endParaRPr lang="en-US">
                <a:latin typeface="Source Sans Pro" panose="020B0503030403020204" pitchFamily="34" charset="0"/>
                <a:ea typeface="Source Sans Pro" panose="020B0503030403020204" pitchFamily="34" charset="0"/>
                <a:cs typeface="Arial" panose="020B0604020202020204" pitchFamily="34" charset="0"/>
              </a:endParaRPr>
            </a:p>
          </dgm:t>
        </dgm:pt>
      </mc:Choice>
      <mc:Fallback xmlns="">
        <dgm:pt modelId="{98576A69-8CEA-5C44-B40B-35F534E1DAF4}">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cs typeface="Arial" panose="020B0604020202020204" pitchFamily="34" charset="0"/>
                </a:rPr>
                <a:t>1_2</a:t>
              </a:r>
              <a:endParaRPr lang="en-US">
                <a:latin typeface="Source Sans Pro" panose="020B0503030403020204" pitchFamily="34" charset="0"/>
                <a:ea typeface="Source Sans Pro" panose="020B0503030403020204" pitchFamily="34" charset="0"/>
                <a:cs typeface="Arial" panose="020B0604020202020204" pitchFamily="34" charset="0"/>
              </a:endParaRPr>
            </a:p>
          </dgm:t>
        </dgm:pt>
      </mc:Fallback>
    </mc:AlternateContent>
    <dgm:pt modelId="{C52398FE-F2F2-0341-8164-44108B2C76D2}" type="parTrans" cxnId="{3B42F668-73AC-B042-83F5-260B2F6EABCB}">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35B339EC-BD23-894A-B4C2-F66212577A88}" type="sibTrans" cxnId="{3B42F668-73AC-B042-83F5-260B2F6EABCB}">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mc:AlternateContent xmlns:mc="http://schemas.openxmlformats.org/markup-compatibility/2006" xmlns:a14="http://schemas.microsoft.com/office/drawing/2010/main">
      <mc:Choice Requires="a14">
        <dgm:pt modelId="{D483162B-0534-5745-A85F-5B4BEA4ADB4D}">
          <dgm:prSet phldrT="[Text]"/>
          <dgm:spPr/>
          <dgm:t>
            <a:bodyPr/>
            <a:lstStyle/>
            <a:p>
              <a:r>
                <a:rPr lang="en-US" dirty="0">
                  <a:latin typeface="Source Sans Pro" panose="020B0503030403020204" pitchFamily="34" charset="0"/>
                  <a:ea typeface="Source Sans Pro" panose="020B0503030403020204" pitchFamily="34" charset="0"/>
                  <a:cs typeface="Arial" panose="020B0604020202020204" pitchFamily="34" charset="0"/>
                </a:rPr>
                <a:t>Q</a:t>
              </a:r>
              <a:r>
                <a:rPr lang="en-US" baseline="-25000" dirty="0">
                  <a:latin typeface="Source Sans Pro" panose="020B0503030403020204" pitchFamily="34" charset="0"/>
                  <a:ea typeface="Source Sans Pro" panose="020B0503030403020204" pitchFamily="34" charset="0"/>
                  <a:cs typeface="Arial" panose="020B0604020202020204" pitchFamily="34" charset="0"/>
                </a:rPr>
                <a:t>2</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cs typeface="Arial" panose="020B0604020202020204" pitchFamily="34" charset="0"/>
                </a:rPr>
                <a:t>2</a:t>
              </a:r>
              <a:endParaRPr lang="en-US" dirty="0">
                <a:latin typeface="Source Sans Pro" panose="020B0503030403020204" pitchFamily="34" charset="0"/>
                <a:ea typeface="Source Sans Pro" panose="020B0503030403020204" pitchFamily="34" charset="0"/>
                <a:cs typeface="Arial" panose="020B0604020202020204" pitchFamily="34" charset="0"/>
              </a:endParaRPr>
            </a:p>
          </dgm:t>
        </dgm:pt>
      </mc:Choice>
      <mc:Fallback xmlns="">
        <dgm:pt modelId="{D483162B-0534-5745-A85F-5B4BEA4ADB4D}">
          <dgm:prSet phldrT="[Text]"/>
          <dgm:spPr/>
          <dgm:t>
            <a:bodyPr/>
            <a:lstStyle/>
            <a:p>
              <a:r>
                <a:rPr lang="en-US" dirty="0">
                  <a:latin typeface="Source Sans Pro" panose="020B0503030403020204" pitchFamily="34" charset="0"/>
                  <a:ea typeface="Source Sans Pro" panose="020B0503030403020204" pitchFamily="34" charset="0"/>
                  <a:cs typeface="Arial" panose="020B0604020202020204" pitchFamily="34" charset="0"/>
                </a:rPr>
                <a:t>Q</a:t>
              </a:r>
              <a:r>
                <a:rPr lang="en-US" baseline="-25000" dirty="0">
                  <a:latin typeface="Source Sans Pro" panose="020B0503030403020204" pitchFamily="34" charset="0"/>
                  <a:ea typeface="Source Sans Pro" panose="020B0503030403020204" pitchFamily="34" charset="0"/>
                  <a:cs typeface="Arial" panose="020B0604020202020204" pitchFamily="34" charset="0"/>
                </a:rPr>
                <a:t>2</a:t>
              </a:r>
              <a:r>
                <a:rPr lang="en-US" b="0" i="0">
                  <a:latin typeface="Cambria Math" panose="02040503050406030204" pitchFamily="18" charset="0"/>
                  <a:ea typeface="Cambria Math" panose="02040503050406030204" pitchFamily="18" charset="0"/>
                </a:rPr>
                <a:t>,</a:t>
              </a:r>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cs typeface="Arial" panose="020B0604020202020204" pitchFamily="34" charset="0"/>
                </a:rPr>
                <a:t>2</a:t>
              </a:r>
              <a:endParaRPr lang="en-US" dirty="0">
                <a:latin typeface="Source Sans Pro" panose="020B0503030403020204" pitchFamily="34" charset="0"/>
                <a:ea typeface="Source Sans Pro" panose="020B0503030403020204" pitchFamily="34" charset="0"/>
                <a:cs typeface="Arial" panose="020B0604020202020204" pitchFamily="34" charset="0"/>
              </a:endParaRPr>
            </a:p>
          </dgm:t>
        </dgm:pt>
      </mc:Fallback>
    </mc:AlternateContent>
    <dgm:pt modelId="{46F49E93-576F-F347-A359-C288F932F6A3}" type="parTrans" cxnId="{0F21888B-F5CD-FC4E-AB7D-D9E46F1DF1E1}">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57243251-B4D4-9B4C-A1E0-307FAFB2517D}" type="sibTrans" cxnId="{0F21888B-F5CD-FC4E-AB7D-D9E46F1DF1E1}">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mc:AlternateContent xmlns:mc="http://schemas.openxmlformats.org/markup-compatibility/2006" xmlns:a14="http://schemas.microsoft.com/office/drawing/2010/main">
      <mc:Choice Requires="a14">
        <dgm:pt modelId="{09E12313-30C3-1543-837A-9B80DD1D3AD6}">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cs typeface="Arial" panose="020B0604020202020204" pitchFamily="34" charset="0"/>
                </a:rPr>
                <a:t>2_1</a:t>
              </a:r>
              <a:endParaRPr lang="en-US">
                <a:latin typeface="Source Sans Pro" panose="020B0503030403020204" pitchFamily="34" charset="0"/>
                <a:ea typeface="Source Sans Pro" panose="020B0503030403020204" pitchFamily="34" charset="0"/>
                <a:cs typeface="Arial" panose="020B0604020202020204" pitchFamily="34" charset="0"/>
              </a:endParaRPr>
            </a:p>
          </dgm:t>
        </dgm:pt>
      </mc:Choice>
      <mc:Fallback xmlns="">
        <dgm:pt modelId="{09E12313-30C3-1543-837A-9B80DD1D3AD6}">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cs typeface="Arial" panose="020B0604020202020204" pitchFamily="34" charset="0"/>
                </a:rPr>
                <a:t>2_1</a:t>
              </a:r>
              <a:endParaRPr lang="en-US">
                <a:latin typeface="Source Sans Pro" panose="020B0503030403020204" pitchFamily="34" charset="0"/>
                <a:ea typeface="Source Sans Pro" panose="020B0503030403020204" pitchFamily="34" charset="0"/>
                <a:cs typeface="Arial" panose="020B0604020202020204" pitchFamily="34" charset="0"/>
              </a:endParaRPr>
            </a:p>
          </dgm:t>
        </dgm:pt>
      </mc:Fallback>
    </mc:AlternateContent>
    <dgm:pt modelId="{D3E69761-D772-1446-A566-68E1AFDA0997}" type="parTrans" cxnId="{3C3EC041-E0A0-FF4A-8861-EFC9CB372791}">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75C401E4-884E-F844-BCE2-41C73522B401}" type="sibTrans" cxnId="{3C3EC041-E0A0-FF4A-8861-EFC9CB372791}">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mc:AlternateContent xmlns:mc="http://schemas.openxmlformats.org/markup-compatibility/2006" xmlns:a14="http://schemas.microsoft.com/office/drawing/2010/main">
      <mc:Choice Requires="a14">
        <dgm:pt modelId="{8716C934-E405-FA43-BA59-ADB6F76D9CAA}">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cs typeface="Arial" panose="020B0604020202020204" pitchFamily="34" charset="0"/>
                </a:rPr>
                <a:t>2_2</a:t>
              </a:r>
              <a:endParaRPr lang="en-US">
                <a:latin typeface="Source Sans Pro" panose="020B0503030403020204" pitchFamily="34" charset="0"/>
                <a:ea typeface="Source Sans Pro" panose="020B0503030403020204" pitchFamily="34" charset="0"/>
                <a:cs typeface="Arial" panose="020B0604020202020204" pitchFamily="34" charset="0"/>
              </a:endParaRPr>
            </a:p>
          </dgm:t>
        </dgm:pt>
      </mc:Choice>
      <mc:Fallback xmlns="">
        <dgm:pt modelId="{8716C934-E405-FA43-BA59-ADB6F76D9CAA}">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cs typeface="Arial" panose="020B0604020202020204" pitchFamily="34" charset="0"/>
                </a:rPr>
                <a:t>2_2</a:t>
              </a:r>
              <a:endParaRPr lang="en-US">
                <a:latin typeface="Source Sans Pro" panose="020B0503030403020204" pitchFamily="34" charset="0"/>
                <a:ea typeface="Source Sans Pro" panose="020B0503030403020204" pitchFamily="34" charset="0"/>
                <a:cs typeface="Arial" panose="020B0604020202020204" pitchFamily="34" charset="0"/>
              </a:endParaRPr>
            </a:p>
          </dgm:t>
        </dgm:pt>
      </mc:Fallback>
    </mc:AlternateContent>
    <dgm:pt modelId="{E6CC531D-4BD4-044A-B52C-444A78BEB93D}" type="parTrans" cxnId="{6FC04AD6-99DC-4445-99DF-002D5BD3B992}">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2ADEF519-651F-9D44-B174-1EB56D70EA29}" type="sibTrans" cxnId="{6FC04AD6-99DC-4445-99DF-002D5BD3B992}">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C6FC9ACA-1617-0445-8A89-2A04BD6B5E9D}" type="pres">
      <dgm:prSet presAssocID="{25C9BFE8-4C97-0C49-9C98-736D155152F5}" presName="hierChild1" presStyleCnt="0">
        <dgm:presLayoutVars>
          <dgm:chPref val="1"/>
          <dgm:dir/>
          <dgm:animOne val="branch"/>
          <dgm:animLvl val="lvl"/>
          <dgm:resizeHandles/>
        </dgm:presLayoutVars>
      </dgm:prSet>
      <dgm:spPr/>
    </dgm:pt>
    <dgm:pt modelId="{C0ADBCA2-56B9-6441-95F0-D6C435EA2E16}" type="pres">
      <dgm:prSet presAssocID="{CCF30F1B-C9BA-9246-B848-8D5278D07FE4}" presName="hierRoot1" presStyleCnt="0"/>
      <dgm:spPr/>
    </dgm:pt>
    <dgm:pt modelId="{FDFB5135-86A8-DE47-A745-F15FA9AC30E3}" type="pres">
      <dgm:prSet presAssocID="{CCF30F1B-C9BA-9246-B848-8D5278D07FE4}" presName="composite" presStyleCnt="0"/>
      <dgm:spPr/>
    </dgm:pt>
    <dgm:pt modelId="{6CA9A517-C01F-3248-8751-8477DDFB4209}" type="pres">
      <dgm:prSet presAssocID="{CCF30F1B-C9BA-9246-B848-8D5278D07FE4}" presName="background" presStyleLbl="node0" presStyleIdx="0" presStyleCnt="1"/>
      <dgm:spPr/>
    </dgm:pt>
    <dgm:pt modelId="{4E4A2414-E0B9-5E42-85D9-307D6968FF67}" type="pres">
      <dgm:prSet presAssocID="{CCF30F1B-C9BA-9246-B848-8D5278D07FE4}" presName="text" presStyleLbl="fgAcc0" presStyleIdx="0" presStyleCnt="1">
        <dgm:presLayoutVars>
          <dgm:chPref val="3"/>
        </dgm:presLayoutVars>
      </dgm:prSet>
      <dgm:spPr/>
    </dgm:pt>
    <dgm:pt modelId="{F7EC33AC-A813-A049-9617-4DEDEBB61706}" type="pres">
      <dgm:prSet presAssocID="{CCF30F1B-C9BA-9246-B848-8D5278D07FE4}" presName="hierChild2" presStyleCnt="0"/>
      <dgm:spPr/>
    </dgm:pt>
    <dgm:pt modelId="{9E678356-74E3-8C4F-9CFC-1212848F1058}" type="pres">
      <dgm:prSet presAssocID="{E96061C5-138E-D14F-8A0F-1AE25B5389AC}" presName="Name10" presStyleLbl="parChTrans1D2" presStyleIdx="0" presStyleCnt="2"/>
      <dgm:spPr/>
    </dgm:pt>
    <dgm:pt modelId="{3B7CC92C-7EEB-F64A-9726-2F0831D2DDBB}" type="pres">
      <dgm:prSet presAssocID="{181069BE-96AC-844A-8037-D4A956D8C0B4}" presName="hierRoot2" presStyleCnt="0"/>
      <dgm:spPr/>
    </dgm:pt>
    <dgm:pt modelId="{98974C23-09E0-0847-80B4-B26391484253}" type="pres">
      <dgm:prSet presAssocID="{181069BE-96AC-844A-8037-D4A956D8C0B4}" presName="composite2" presStyleCnt="0"/>
      <dgm:spPr/>
    </dgm:pt>
    <dgm:pt modelId="{3222FDC8-73CA-9248-9723-328AE2CAB2F7}" type="pres">
      <dgm:prSet presAssocID="{181069BE-96AC-844A-8037-D4A956D8C0B4}" presName="background2" presStyleLbl="node2" presStyleIdx="0" presStyleCnt="2"/>
      <dgm:spPr/>
    </dgm:pt>
    <dgm:pt modelId="{0E13C7C3-FD5C-A444-BCE9-2CB304871288}" type="pres">
      <dgm:prSet presAssocID="{181069BE-96AC-844A-8037-D4A956D8C0B4}" presName="text2" presStyleLbl="fgAcc2" presStyleIdx="0" presStyleCnt="2">
        <dgm:presLayoutVars>
          <dgm:chPref val="3"/>
        </dgm:presLayoutVars>
      </dgm:prSet>
      <dgm:spPr/>
    </dgm:pt>
    <dgm:pt modelId="{769AA5F2-0A6C-2748-9233-3BC66D22244B}" type="pres">
      <dgm:prSet presAssocID="{181069BE-96AC-844A-8037-D4A956D8C0B4}" presName="hierChild3" presStyleCnt="0"/>
      <dgm:spPr/>
    </dgm:pt>
    <dgm:pt modelId="{DF478481-3386-5748-90C7-748066599AD4}" type="pres">
      <dgm:prSet presAssocID="{AD64F8CB-49E4-B54C-BD5B-FEDDD61D3458}" presName="Name17" presStyleLbl="parChTrans1D3" presStyleIdx="0" presStyleCnt="4"/>
      <dgm:spPr/>
    </dgm:pt>
    <dgm:pt modelId="{A4B3EBB5-EEFE-1946-BD44-275CEFEE1F61}" type="pres">
      <dgm:prSet presAssocID="{92DD3262-7488-284E-875D-E33A00EC4C0F}" presName="hierRoot3" presStyleCnt="0"/>
      <dgm:spPr/>
    </dgm:pt>
    <dgm:pt modelId="{742F7DED-C7D0-C944-A159-7D80263CCE5B}" type="pres">
      <dgm:prSet presAssocID="{92DD3262-7488-284E-875D-E33A00EC4C0F}" presName="composite3" presStyleCnt="0"/>
      <dgm:spPr/>
    </dgm:pt>
    <dgm:pt modelId="{04FE181C-4C6A-2340-9FD6-D4AB180824D1}" type="pres">
      <dgm:prSet presAssocID="{92DD3262-7488-284E-875D-E33A00EC4C0F}" presName="background3" presStyleLbl="node3" presStyleIdx="0" presStyleCnt="4"/>
      <dgm:spPr/>
    </dgm:pt>
    <dgm:pt modelId="{5F7A4A2D-9326-264E-B9D2-AAE67380D26E}" type="pres">
      <dgm:prSet presAssocID="{92DD3262-7488-284E-875D-E33A00EC4C0F}" presName="text3" presStyleLbl="fgAcc3" presStyleIdx="0" presStyleCnt="4">
        <dgm:presLayoutVars>
          <dgm:chPref val="3"/>
        </dgm:presLayoutVars>
      </dgm:prSet>
      <dgm:spPr/>
    </dgm:pt>
    <dgm:pt modelId="{A761C153-818D-1A44-802A-D6C85276DB39}" type="pres">
      <dgm:prSet presAssocID="{92DD3262-7488-284E-875D-E33A00EC4C0F}" presName="hierChild4" presStyleCnt="0"/>
      <dgm:spPr/>
    </dgm:pt>
    <dgm:pt modelId="{9CAB8D2E-961E-0642-A84D-93AC9168EEFB}" type="pres">
      <dgm:prSet presAssocID="{C52398FE-F2F2-0341-8164-44108B2C76D2}" presName="Name17" presStyleLbl="parChTrans1D3" presStyleIdx="1" presStyleCnt="4"/>
      <dgm:spPr/>
    </dgm:pt>
    <dgm:pt modelId="{AF0CC32A-504C-0147-8486-D4C9C0DC6A23}" type="pres">
      <dgm:prSet presAssocID="{98576A69-8CEA-5C44-B40B-35F534E1DAF4}" presName="hierRoot3" presStyleCnt="0"/>
      <dgm:spPr/>
    </dgm:pt>
    <dgm:pt modelId="{587C218A-C18D-4D4B-9C76-2AB4C36B4B87}" type="pres">
      <dgm:prSet presAssocID="{98576A69-8CEA-5C44-B40B-35F534E1DAF4}" presName="composite3" presStyleCnt="0"/>
      <dgm:spPr/>
    </dgm:pt>
    <dgm:pt modelId="{5C9AE233-60E5-DA4E-9778-C090453CCB5B}" type="pres">
      <dgm:prSet presAssocID="{98576A69-8CEA-5C44-B40B-35F534E1DAF4}" presName="background3" presStyleLbl="node3" presStyleIdx="1" presStyleCnt="4"/>
      <dgm:spPr/>
    </dgm:pt>
    <dgm:pt modelId="{58D920D0-E268-594D-B45A-BFC40A5704B4}" type="pres">
      <dgm:prSet presAssocID="{98576A69-8CEA-5C44-B40B-35F534E1DAF4}" presName="text3" presStyleLbl="fgAcc3" presStyleIdx="1" presStyleCnt="4">
        <dgm:presLayoutVars>
          <dgm:chPref val="3"/>
        </dgm:presLayoutVars>
      </dgm:prSet>
      <dgm:spPr/>
    </dgm:pt>
    <dgm:pt modelId="{B61146DD-5E7C-E248-AE79-DC17E57A361E}" type="pres">
      <dgm:prSet presAssocID="{98576A69-8CEA-5C44-B40B-35F534E1DAF4}" presName="hierChild4" presStyleCnt="0"/>
      <dgm:spPr/>
    </dgm:pt>
    <dgm:pt modelId="{1FFA8307-0EF7-7944-810A-D42C838CCAF0}" type="pres">
      <dgm:prSet presAssocID="{46F49E93-576F-F347-A359-C288F932F6A3}" presName="Name10" presStyleLbl="parChTrans1D2" presStyleIdx="1" presStyleCnt="2"/>
      <dgm:spPr/>
    </dgm:pt>
    <dgm:pt modelId="{FC410CF0-3E84-DD44-846C-678DF49371BC}" type="pres">
      <dgm:prSet presAssocID="{D483162B-0534-5745-A85F-5B4BEA4ADB4D}" presName="hierRoot2" presStyleCnt="0"/>
      <dgm:spPr/>
    </dgm:pt>
    <dgm:pt modelId="{D0B1DC1E-2640-E243-A1C8-81DD0A32C0DD}" type="pres">
      <dgm:prSet presAssocID="{D483162B-0534-5745-A85F-5B4BEA4ADB4D}" presName="composite2" presStyleCnt="0"/>
      <dgm:spPr/>
    </dgm:pt>
    <dgm:pt modelId="{F0D88DF9-C6C0-EF44-B8BD-08B50E92AB0B}" type="pres">
      <dgm:prSet presAssocID="{D483162B-0534-5745-A85F-5B4BEA4ADB4D}" presName="background2" presStyleLbl="node2" presStyleIdx="1" presStyleCnt="2"/>
      <dgm:spPr/>
    </dgm:pt>
    <dgm:pt modelId="{A11A2E40-4A30-9243-8EE4-6B85D9EC5161}" type="pres">
      <dgm:prSet presAssocID="{D483162B-0534-5745-A85F-5B4BEA4ADB4D}" presName="text2" presStyleLbl="fgAcc2" presStyleIdx="1" presStyleCnt="2">
        <dgm:presLayoutVars>
          <dgm:chPref val="3"/>
        </dgm:presLayoutVars>
      </dgm:prSet>
      <dgm:spPr/>
    </dgm:pt>
    <dgm:pt modelId="{B257C6FE-37E7-2841-8F45-C464DBA6EA24}" type="pres">
      <dgm:prSet presAssocID="{D483162B-0534-5745-A85F-5B4BEA4ADB4D}" presName="hierChild3" presStyleCnt="0"/>
      <dgm:spPr/>
    </dgm:pt>
    <dgm:pt modelId="{AC4FB18B-FE18-4E49-AA8C-D620691ACC4C}" type="pres">
      <dgm:prSet presAssocID="{D3E69761-D772-1446-A566-68E1AFDA0997}" presName="Name17" presStyleLbl="parChTrans1D3" presStyleIdx="2" presStyleCnt="4"/>
      <dgm:spPr/>
    </dgm:pt>
    <dgm:pt modelId="{81A9B17E-81A1-D14C-8F00-A371D87CBB7E}" type="pres">
      <dgm:prSet presAssocID="{09E12313-30C3-1543-837A-9B80DD1D3AD6}" presName="hierRoot3" presStyleCnt="0"/>
      <dgm:spPr/>
    </dgm:pt>
    <dgm:pt modelId="{F8A8B7DF-C16F-7845-AB3D-A1056EC6F70B}" type="pres">
      <dgm:prSet presAssocID="{09E12313-30C3-1543-837A-9B80DD1D3AD6}" presName="composite3" presStyleCnt="0"/>
      <dgm:spPr/>
    </dgm:pt>
    <dgm:pt modelId="{F86656CC-4D8F-254D-B60A-C8E85E11CF2A}" type="pres">
      <dgm:prSet presAssocID="{09E12313-30C3-1543-837A-9B80DD1D3AD6}" presName="background3" presStyleLbl="node3" presStyleIdx="2" presStyleCnt="4"/>
      <dgm:spPr/>
    </dgm:pt>
    <dgm:pt modelId="{1D88D53E-7745-8041-BE5B-008B1D8B5E1E}" type="pres">
      <dgm:prSet presAssocID="{09E12313-30C3-1543-837A-9B80DD1D3AD6}" presName="text3" presStyleLbl="fgAcc3" presStyleIdx="2" presStyleCnt="4">
        <dgm:presLayoutVars>
          <dgm:chPref val="3"/>
        </dgm:presLayoutVars>
      </dgm:prSet>
      <dgm:spPr/>
    </dgm:pt>
    <dgm:pt modelId="{495ADA35-1AAE-5148-AD37-DAD27E047EF5}" type="pres">
      <dgm:prSet presAssocID="{09E12313-30C3-1543-837A-9B80DD1D3AD6}" presName="hierChild4" presStyleCnt="0"/>
      <dgm:spPr/>
    </dgm:pt>
    <dgm:pt modelId="{5040607B-9CB9-A648-BD17-0A223E4570ED}" type="pres">
      <dgm:prSet presAssocID="{E6CC531D-4BD4-044A-B52C-444A78BEB93D}" presName="Name17" presStyleLbl="parChTrans1D3" presStyleIdx="3" presStyleCnt="4"/>
      <dgm:spPr/>
    </dgm:pt>
    <dgm:pt modelId="{504674C3-9F55-A54B-B857-7FED88D82304}" type="pres">
      <dgm:prSet presAssocID="{8716C934-E405-FA43-BA59-ADB6F76D9CAA}" presName="hierRoot3" presStyleCnt="0"/>
      <dgm:spPr/>
    </dgm:pt>
    <dgm:pt modelId="{0312564E-F4A8-C64C-8C8B-05B87A00F903}" type="pres">
      <dgm:prSet presAssocID="{8716C934-E405-FA43-BA59-ADB6F76D9CAA}" presName="composite3" presStyleCnt="0"/>
      <dgm:spPr/>
    </dgm:pt>
    <dgm:pt modelId="{1B80404C-F1B7-A942-9BAB-6CE430C9B247}" type="pres">
      <dgm:prSet presAssocID="{8716C934-E405-FA43-BA59-ADB6F76D9CAA}" presName="background3" presStyleLbl="node3" presStyleIdx="3" presStyleCnt="4"/>
      <dgm:spPr/>
    </dgm:pt>
    <dgm:pt modelId="{C3504F15-8F63-8D46-BE5A-AF66B8531BCE}" type="pres">
      <dgm:prSet presAssocID="{8716C934-E405-FA43-BA59-ADB6F76D9CAA}" presName="text3" presStyleLbl="fgAcc3" presStyleIdx="3" presStyleCnt="4">
        <dgm:presLayoutVars>
          <dgm:chPref val="3"/>
        </dgm:presLayoutVars>
      </dgm:prSet>
      <dgm:spPr/>
    </dgm:pt>
    <dgm:pt modelId="{B0D48E85-545F-154F-8DA9-65D353ECA278}" type="pres">
      <dgm:prSet presAssocID="{8716C934-E405-FA43-BA59-ADB6F76D9CAA}" presName="hierChild4" presStyleCnt="0"/>
      <dgm:spPr/>
    </dgm:pt>
  </dgm:ptLst>
  <dgm:cxnLst>
    <dgm:cxn modelId="{A6368705-E060-7F45-927F-1B44C3220240}" type="presOf" srcId="{AD64F8CB-49E4-B54C-BD5B-FEDDD61D3458}" destId="{DF478481-3386-5748-90C7-748066599AD4}" srcOrd="0" destOrd="0" presId="urn:microsoft.com/office/officeart/2005/8/layout/hierarchy1"/>
    <dgm:cxn modelId="{F40DAA10-AA47-5243-8C7E-485A792B6115}" type="presOf" srcId="{E96061C5-138E-D14F-8A0F-1AE25B5389AC}" destId="{9E678356-74E3-8C4F-9CFC-1212848F1058}" srcOrd="0" destOrd="0" presId="urn:microsoft.com/office/officeart/2005/8/layout/hierarchy1"/>
    <dgm:cxn modelId="{7EC01719-59AA-9140-A18E-E45830DDA9C8}" type="presOf" srcId="{181069BE-96AC-844A-8037-D4A956D8C0B4}" destId="{0E13C7C3-FD5C-A444-BCE9-2CB304871288}" srcOrd="0" destOrd="0" presId="urn:microsoft.com/office/officeart/2005/8/layout/hierarchy1"/>
    <dgm:cxn modelId="{4B287330-E391-1B4C-918E-3D4D739DFF3B}" type="presOf" srcId="{98576A69-8CEA-5C44-B40B-35F534E1DAF4}" destId="{58D920D0-E268-594D-B45A-BFC40A5704B4}"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3C3EC041-E0A0-FF4A-8861-EFC9CB372791}" srcId="{D483162B-0534-5745-A85F-5B4BEA4ADB4D}" destId="{09E12313-30C3-1543-837A-9B80DD1D3AD6}" srcOrd="0" destOrd="0" parTransId="{D3E69761-D772-1446-A566-68E1AFDA0997}" sibTransId="{75C401E4-884E-F844-BCE2-41C73522B401}"/>
    <dgm:cxn modelId="{1D91FB53-C2B2-774B-953F-6C58CED147E7}" type="presOf" srcId="{8716C934-E405-FA43-BA59-ADB6F76D9CAA}" destId="{C3504F15-8F63-8D46-BE5A-AF66B8531BCE}" srcOrd="0" destOrd="0" presId="urn:microsoft.com/office/officeart/2005/8/layout/hierarchy1"/>
    <dgm:cxn modelId="{A3CB4863-A2A0-8449-84CB-428256AD02C5}" type="presOf" srcId="{E6CC531D-4BD4-044A-B52C-444A78BEB93D}" destId="{5040607B-9CB9-A648-BD17-0A223E4570ED}" srcOrd="0" destOrd="0" presId="urn:microsoft.com/office/officeart/2005/8/layout/hierarchy1"/>
    <dgm:cxn modelId="{2D684066-CFC2-1E45-B0BB-AEA71D134DAE}" type="presOf" srcId="{09E12313-30C3-1543-837A-9B80DD1D3AD6}" destId="{1D88D53E-7745-8041-BE5B-008B1D8B5E1E}" srcOrd="0" destOrd="0" presId="urn:microsoft.com/office/officeart/2005/8/layout/hierarchy1"/>
    <dgm:cxn modelId="{3B42F668-73AC-B042-83F5-260B2F6EABCB}" srcId="{181069BE-96AC-844A-8037-D4A956D8C0B4}" destId="{98576A69-8CEA-5C44-B40B-35F534E1DAF4}" srcOrd="1" destOrd="0" parTransId="{C52398FE-F2F2-0341-8164-44108B2C76D2}" sibTransId="{35B339EC-BD23-894A-B4C2-F66212577A88}"/>
    <dgm:cxn modelId="{48360470-F3E6-A34C-8617-387E1303D0DF}" type="presOf" srcId="{CCF30F1B-C9BA-9246-B848-8D5278D07FE4}" destId="{4E4A2414-E0B9-5E42-85D9-307D6968FF67}" srcOrd="0" destOrd="0" presId="urn:microsoft.com/office/officeart/2005/8/layout/hierarchy1"/>
    <dgm:cxn modelId="{5691327C-5CD7-D94E-ACD4-24B6C1FFB742}" type="presOf" srcId="{D483162B-0534-5745-A85F-5B4BEA4ADB4D}" destId="{A11A2E40-4A30-9243-8EE4-6B85D9EC5161}"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583C419D-2A7C-A540-82A1-C77027BABC27}" type="presOf" srcId="{25C9BFE8-4C97-0C49-9C98-736D155152F5}" destId="{C6FC9ACA-1617-0445-8A89-2A04BD6B5E9D}"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6B963A5-8A66-194A-AF0A-C55E2D7EB64D}" type="presOf" srcId="{D3E69761-D772-1446-A566-68E1AFDA0997}" destId="{AC4FB18B-FE18-4E49-AA8C-D620691ACC4C}" srcOrd="0" destOrd="0" presId="urn:microsoft.com/office/officeart/2005/8/layout/hierarchy1"/>
    <dgm:cxn modelId="{74A934BC-6599-4749-8B2C-89B7B6F2FC60}" type="presOf" srcId="{92DD3262-7488-284E-875D-E33A00EC4C0F}" destId="{5F7A4A2D-9326-264E-B9D2-AAE67380D26E}"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B8B45ACB-24C0-CE47-B00E-687195E8080C}" type="presOf" srcId="{C52398FE-F2F2-0341-8164-44108B2C76D2}" destId="{9CAB8D2E-961E-0642-A84D-93AC9168EEFB}" srcOrd="0" destOrd="0" presId="urn:microsoft.com/office/officeart/2005/8/layout/hierarchy1"/>
    <dgm:cxn modelId="{6FC04AD6-99DC-4445-99DF-002D5BD3B992}" srcId="{D483162B-0534-5745-A85F-5B4BEA4ADB4D}" destId="{8716C934-E405-FA43-BA59-ADB6F76D9CAA}" srcOrd="1" destOrd="0" parTransId="{E6CC531D-4BD4-044A-B52C-444A78BEB93D}" sibTransId="{2ADEF519-651F-9D44-B174-1EB56D70EA29}"/>
    <dgm:cxn modelId="{A5477EFB-3844-A441-88DE-37C3E74FBBFD}" type="presOf" srcId="{46F49E93-576F-F347-A359-C288F932F6A3}" destId="{1FFA8307-0EF7-7944-810A-D42C838CCAF0}" srcOrd="0" destOrd="0" presId="urn:microsoft.com/office/officeart/2005/8/layout/hierarchy1"/>
    <dgm:cxn modelId="{6FBA8FF1-93D4-1844-90D1-748A362DFC4C}" type="presParOf" srcId="{C6FC9ACA-1617-0445-8A89-2A04BD6B5E9D}" destId="{C0ADBCA2-56B9-6441-95F0-D6C435EA2E16}" srcOrd="0" destOrd="0" presId="urn:microsoft.com/office/officeart/2005/8/layout/hierarchy1"/>
    <dgm:cxn modelId="{4DD88DA0-9CB7-3A4B-B465-9BB55E196904}" type="presParOf" srcId="{C0ADBCA2-56B9-6441-95F0-D6C435EA2E16}" destId="{FDFB5135-86A8-DE47-A745-F15FA9AC30E3}" srcOrd="0" destOrd="0" presId="urn:microsoft.com/office/officeart/2005/8/layout/hierarchy1"/>
    <dgm:cxn modelId="{2B632187-F3DA-A34E-B40F-91465E9E312F}" type="presParOf" srcId="{FDFB5135-86A8-DE47-A745-F15FA9AC30E3}" destId="{6CA9A517-C01F-3248-8751-8477DDFB4209}" srcOrd="0" destOrd="0" presId="urn:microsoft.com/office/officeart/2005/8/layout/hierarchy1"/>
    <dgm:cxn modelId="{EC1D8BE6-8E46-4E44-B44B-512F9F9371C5}" type="presParOf" srcId="{FDFB5135-86A8-DE47-A745-F15FA9AC30E3}" destId="{4E4A2414-E0B9-5E42-85D9-307D6968FF67}" srcOrd="1" destOrd="0" presId="urn:microsoft.com/office/officeart/2005/8/layout/hierarchy1"/>
    <dgm:cxn modelId="{85604058-117E-EA4C-B749-E5E08495C9A2}" type="presParOf" srcId="{C0ADBCA2-56B9-6441-95F0-D6C435EA2E16}" destId="{F7EC33AC-A813-A049-9617-4DEDEBB61706}" srcOrd="1" destOrd="0" presId="urn:microsoft.com/office/officeart/2005/8/layout/hierarchy1"/>
    <dgm:cxn modelId="{26E71202-EFC6-2845-B00C-C968345E2444}" type="presParOf" srcId="{F7EC33AC-A813-A049-9617-4DEDEBB61706}" destId="{9E678356-74E3-8C4F-9CFC-1212848F1058}" srcOrd="0" destOrd="0" presId="urn:microsoft.com/office/officeart/2005/8/layout/hierarchy1"/>
    <dgm:cxn modelId="{A21C1EB1-00FF-6D45-AC16-7E265B125851}" type="presParOf" srcId="{F7EC33AC-A813-A049-9617-4DEDEBB61706}" destId="{3B7CC92C-7EEB-F64A-9726-2F0831D2DDBB}" srcOrd="1" destOrd="0" presId="urn:microsoft.com/office/officeart/2005/8/layout/hierarchy1"/>
    <dgm:cxn modelId="{DBF98080-F1B1-8342-A2F1-44B81312B819}" type="presParOf" srcId="{3B7CC92C-7EEB-F64A-9726-2F0831D2DDBB}" destId="{98974C23-09E0-0847-80B4-B26391484253}" srcOrd="0" destOrd="0" presId="urn:microsoft.com/office/officeart/2005/8/layout/hierarchy1"/>
    <dgm:cxn modelId="{E13AE048-5266-534C-A6FE-B52C4223EADE}" type="presParOf" srcId="{98974C23-09E0-0847-80B4-B26391484253}" destId="{3222FDC8-73CA-9248-9723-328AE2CAB2F7}" srcOrd="0" destOrd="0" presId="urn:microsoft.com/office/officeart/2005/8/layout/hierarchy1"/>
    <dgm:cxn modelId="{E89A8953-D51F-A445-AA15-E6CDF46B2C1F}" type="presParOf" srcId="{98974C23-09E0-0847-80B4-B26391484253}" destId="{0E13C7C3-FD5C-A444-BCE9-2CB304871288}" srcOrd="1" destOrd="0" presId="urn:microsoft.com/office/officeart/2005/8/layout/hierarchy1"/>
    <dgm:cxn modelId="{4DB194E8-24CA-084D-9A1E-D322D6522E9C}" type="presParOf" srcId="{3B7CC92C-7EEB-F64A-9726-2F0831D2DDBB}" destId="{769AA5F2-0A6C-2748-9233-3BC66D22244B}" srcOrd="1" destOrd="0" presId="urn:microsoft.com/office/officeart/2005/8/layout/hierarchy1"/>
    <dgm:cxn modelId="{F82ED418-AEFC-3B41-A93B-C7090A79270D}" type="presParOf" srcId="{769AA5F2-0A6C-2748-9233-3BC66D22244B}" destId="{DF478481-3386-5748-90C7-748066599AD4}" srcOrd="0" destOrd="0" presId="urn:microsoft.com/office/officeart/2005/8/layout/hierarchy1"/>
    <dgm:cxn modelId="{74AC4C7F-91ED-7648-9EA7-AF2C219A3314}" type="presParOf" srcId="{769AA5F2-0A6C-2748-9233-3BC66D22244B}" destId="{A4B3EBB5-EEFE-1946-BD44-275CEFEE1F61}" srcOrd="1" destOrd="0" presId="urn:microsoft.com/office/officeart/2005/8/layout/hierarchy1"/>
    <dgm:cxn modelId="{A8000364-D9FF-BA47-892A-045DD55A36AC}" type="presParOf" srcId="{A4B3EBB5-EEFE-1946-BD44-275CEFEE1F61}" destId="{742F7DED-C7D0-C944-A159-7D80263CCE5B}" srcOrd="0" destOrd="0" presId="urn:microsoft.com/office/officeart/2005/8/layout/hierarchy1"/>
    <dgm:cxn modelId="{5F74BAAC-B62F-D044-97CB-1729EDFDD6EC}" type="presParOf" srcId="{742F7DED-C7D0-C944-A159-7D80263CCE5B}" destId="{04FE181C-4C6A-2340-9FD6-D4AB180824D1}" srcOrd="0" destOrd="0" presId="urn:microsoft.com/office/officeart/2005/8/layout/hierarchy1"/>
    <dgm:cxn modelId="{2A63CEC1-DC58-6249-BA08-EF9B9F11CEA6}" type="presParOf" srcId="{742F7DED-C7D0-C944-A159-7D80263CCE5B}" destId="{5F7A4A2D-9326-264E-B9D2-AAE67380D26E}" srcOrd="1" destOrd="0" presId="urn:microsoft.com/office/officeart/2005/8/layout/hierarchy1"/>
    <dgm:cxn modelId="{5307B83E-F280-BB42-A260-620253684A24}" type="presParOf" srcId="{A4B3EBB5-EEFE-1946-BD44-275CEFEE1F61}" destId="{A761C153-818D-1A44-802A-D6C85276DB39}" srcOrd="1" destOrd="0" presId="urn:microsoft.com/office/officeart/2005/8/layout/hierarchy1"/>
    <dgm:cxn modelId="{D66AA26D-D7B6-834D-A663-F9593CB064C7}" type="presParOf" srcId="{769AA5F2-0A6C-2748-9233-3BC66D22244B}" destId="{9CAB8D2E-961E-0642-A84D-93AC9168EEFB}" srcOrd="2" destOrd="0" presId="urn:microsoft.com/office/officeart/2005/8/layout/hierarchy1"/>
    <dgm:cxn modelId="{DC8BEDA8-EDB0-8C45-8EDE-2858434CA43C}" type="presParOf" srcId="{769AA5F2-0A6C-2748-9233-3BC66D22244B}" destId="{AF0CC32A-504C-0147-8486-D4C9C0DC6A23}" srcOrd="3" destOrd="0" presId="urn:microsoft.com/office/officeart/2005/8/layout/hierarchy1"/>
    <dgm:cxn modelId="{23972C83-FCB3-BD44-B4FC-C1D6591AF7C4}" type="presParOf" srcId="{AF0CC32A-504C-0147-8486-D4C9C0DC6A23}" destId="{587C218A-C18D-4D4B-9C76-2AB4C36B4B87}" srcOrd="0" destOrd="0" presId="urn:microsoft.com/office/officeart/2005/8/layout/hierarchy1"/>
    <dgm:cxn modelId="{3D403225-144E-E54A-A63B-F0A2C56F0F2F}" type="presParOf" srcId="{587C218A-C18D-4D4B-9C76-2AB4C36B4B87}" destId="{5C9AE233-60E5-DA4E-9778-C090453CCB5B}" srcOrd="0" destOrd="0" presId="urn:microsoft.com/office/officeart/2005/8/layout/hierarchy1"/>
    <dgm:cxn modelId="{54819A81-28B5-714E-9F50-8F984A6B358B}" type="presParOf" srcId="{587C218A-C18D-4D4B-9C76-2AB4C36B4B87}" destId="{58D920D0-E268-594D-B45A-BFC40A5704B4}" srcOrd="1" destOrd="0" presId="urn:microsoft.com/office/officeart/2005/8/layout/hierarchy1"/>
    <dgm:cxn modelId="{9ACBBF09-2678-FE47-AB07-50508229C1C5}" type="presParOf" srcId="{AF0CC32A-504C-0147-8486-D4C9C0DC6A23}" destId="{B61146DD-5E7C-E248-AE79-DC17E57A361E}" srcOrd="1" destOrd="0" presId="urn:microsoft.com/office/officeart/2005/8/layout/hierarchy1"/>
    <dgm:cxn modelId="{0DC751B7-D2AF-194E-BBE9-D05759A1D545}" type="presParOf" srcId="{F7EC33AC-A813-A049-9617-4DEDEBB61706}" destId="{1FFA8307-0EF7-7944-810A-D42C838CCAF0}" srcOrd="2" destOrd="0" presId="urn:microsoft.com/office/officeart/2005/8/layout/hierarchy1"/>
    <dgm:cxn modelId="{79128C04-3429-CE4E-947C-4042402E8E36}" type="presParOf" srcId="{F7EC33AC-A813-A049-9617-4DEDEBB61706}" destId="{FC410CF0-3E84-DD44-846C-678DF49371BC}" srcOrd="3" destOrd="0" presId="urn:microsoft.com/office/officeart/2005/8/layout/hierarchy1"/>
    <dgm:cxn modelId="{A00661A2-C39D-A74E-AE88-72512FC2A02D}" type="presParOf" srcId="{FC410CF0-3E84-DD44-846C-678DF49371BC}" destId="{D0B1DC1E-2640-E243-A1C8-81DD0A32C0DD}" srcOrd="0" destOrd="0" presId="urn:microsoft.com/office/officeart/2005/8/layout/hierarchy1"/>
    <dgm:cxn modelId="{7ABFBF18-0184-C646-ADBF-7A3A201D1EE0}" type="presParOf" srcId="{D0B1DC1E-2640-E243-A1C8-81DD0A32C0DD}" destId="{F0D88DF9-C6C0-EF44-B8BD-08B50E92AB0B}" srcOrd="0" destOrd="0" presId="urn:microsoft.com/office/officeart/2005/8/layout/hierarchy1"/>
    <dgm:cxn modelId="{4413A525-56DB-0E4D-8783-4A23476E9C13}" type="presParOf" srcId="{D0B1DC1E-2640-E243-A1C8-81DD0A32C0DD}" destId="{A11A2E40-4A30-9243-8EE4-6B85D9EC5161}" srcOrd="1" destOrd="0" presId="urn:microsoft.com/office/officeart/2005/8/layout/hierarchy1"/>
    <dgm:cxn modelId="{CBF684BD-0A27-1048-ACB9-D374CFB00B52}" type="presParOf" srcId="{FC410CF0-3E84-DD44-846C-678DF49371BC}" destId="{B257C6FE-37E7-2841-8F45-C464DBA6EA24}" srcOrd="1" destOrd="0" presId="urn:microsoft.com/office/officeart/2005/8/layout/hierarchy1"/>
    <dgm:cxn modelId="{14D6A27D-841B-FC4C-8779-25A2422AA17D}" type="presParOf" srcId="{B257C6FE-37E7-2841-8F45-C464DBA6EA24}" destId="{AC4FB18B-FE18-4E49-AA8C-D620691ACC4C}" srcOrd="0" destOrd="0" presId="urn:microsoft.com/office/officeart/2005/8/layout/hierarchy1"/>
    <dgm:cxn modelId="{3BD09A19-709E-4B42-9E34-98AC7FED299E}" type="presParOf" srcId="{B257C6FE-37E7-2841-8F45-C464DBA6EA24}" destId="{81A9B17E-81A1-D14C-8F00-A371D87CBB7E}" srcOrd="1" destOrd="0" presId="urn:microsoft.com/office/officeart/2005/8/layout/hierarchy1"/>
    <dgm:cxn modelId="{A9C56CE2-F236-D847-8511-4E4E60A4F1F1}" type="presParOf" srcId="{81A9B17E-81A1-D14C-8F00-A371D87CBB7E}" destId="{F8A8B7DF-C16F-7845-AB3D-A1056EC6F70B}" srcOrd="0" destOrd="0" presId="urn:microsoft.com/office/officeart/2005/8/layout/hierarchy1"/>
    <dgm:cxn modelId="{E810D23D-85DF-AD47-801D-25F621177854}" type="presParOf" srcId="{F8A8B7DF-C16F-7845-AB3D-A1056EC6F70B}" destId="{F86656CC-4D8F-254D-B60A-C8E85E11CF2A}" srcOrd="0" destOrd="0" presId="urn:microsoft.com/office/officeart/2005/8/layout/hierarchy1"/>
    <dgm:cxn modelId="{5FDA107F-0DC4-D94C-B660-850857405A9F}" type="presParOf" srcId="{F8A8B7DF-C16F-7845-AB3D-A1056EC6F70B}" destId="{1D88D53E-7745-8041-BE5B-008B1D8B5E1E}" srcOrd="1" destOrd="0" presId="urn:microsoft.com/office/officeart/2005/8/layout/hierarchy1"/>
    <dgm:cxn modelId="{02EF0739-D198-E842-9018-509C52049FEF}" type="presParOf" srcId="{81A9B17E-81A1-D14C-8F00-A371D87CBB7E}" destId="{495ADA35-1AAE-5148-AD37-DAD27E047EF5}" srcOrd="1" destOrd="0" presId="urn:microsoft.com/office/officeart/2005/8/layout/hierarchy1"/>
    <dgm:cxn modelId="{56FC986D-807A-F344-AA1F-EE79DA283B5A}" type="presParOf" srcId="{B257C6FE-37E7-2841-8F45-C464DBA6EA24}" destId="{5040607B-9CB9-A648-BD17-0A223E4570ED}" srcOrd="2" destOrd="0" presId="urn:microsoft.com/office/officeart/2005/8/layout/hierarchy1"/>
    <dgm:cxn modelId="{88F660BF-DD5F-AC4B-AFD2-FB8BCE087DCC}" type="presParOf" srcId="{B257C6FE-37E7-2841-8F45-C464DBA6EA24}" destId="{504674C3-9F55-A54B-B857-7FED88D82304}" srcOrd="3" destOrd="0" presId="urn:microsoft.com/office/officeart/2005/8/layout/hierarchy1"/>
    <dgm:cxn modelId="{A260AE5A-0E63-4042-85FD-9C2BD4FF3A53}" type="presParOf" srcId="{504674C3-9F55-A54B-B857-7FED88D82304}" destId="{0312564E-F4A8-C64C-8C8B-05B87A00F903}" srcOrd="0" destOrd="0" presId="urn:microsoft.com/office/officeart/2005/8/layout/hierarchy1"/>
    <dgm:cxn modelId="{A955C83E-6440-AD44-889C-7F1B6FAFB548}" type="presParOf" srcId="{0312564E-F4A8-C64C-8C8B-05B87A00F903}" destId="{1B80404C-F1B7-A942-9BAB-6CE430C9B247}" srcOrd="0" destOrd="0" presId="urn:microsoft.com/office/officeart/2005/8/layout/hierarchy1"/>
    <dgm:cxn modelId="{2605AC69-613C-454B-A9C7-0F44CF0F7A16}" type="presParOf" srcId="{0312564E-F4A8-C64C-8C8B-05B87A00F903}" destId="{C3504F15-8F63-8D46-BE5A-AF66B8531BCE}" srcOrd="1" destOrd="0" presId="urn:microsoft.com/office/officeart/2005/8/layout/hierarchy1"/>
    <dgm:cxn modelId="{1054FAD6-CAEF-A84E-834B-5ED0C5DEA02C}" type="presParOf" srcId="{504674C3-9F55-A54B-B857-7FED88D82304}" destId="{B0D48E85-545F-154F-8DA9-65D353ECA27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4" qsCatId="simple" csTypeId="urn:microsoft.com/office/officeart/2005/8/colors/accent6_2" csCatId="accent6" phldr="1"/>
      <dgm:spPr/>
      <dgm:t>
        <a:bodyPr/>
        <a:lstStyle/>
        <a:p>
          <a:endParaRPr lang="en-US"/>
        </a:p>
      </dgm:t>
    </dgm:pt>
    <dgm:pt modelId="{CCF30F1B-C9BA-9246-B848-8D5278D07FE4}">
      <dgm:prSet phldrT="[Text]"/>
      <dgm:spPr>
        <a:blipFill>
          <a:blip xmlns:r="http://schemas.openxmlformats.org/officeDocument/2006/relationships" r:embed="rId1"/>
          <a:stretch>
            <a:fillRect l="-8772" t="-1370" r="-7018" b="-20548"/>
          </a:stretch>
        </a:blipFill>
      </dgm:spPr>
      <dgm:t>
        <a:bodyPr/>
        <a:lstStyle/>
        <a:p>
          <a:r>
            <a:rPr lang="en-US">
              <a:noFill/>
            </a:rPr>
            <a:t> </a:t>
          </a:r>
        </a:p>
      </dgm:t>
    </dgm:pt>
    <dgm:pt modelId="{63A3DDE9-7625-134C-8D7E-812AC5118DC8}" type="parTrans" cxnId="{0F5F1737-DC2D-8B42-8765-F08156637376}">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C871D9CE-1AD6-2F47-97B1-3664EF081114}" type="sibTrans" cxnId="{0F5F1737-DC2D-8B42-8765-F08156637376}">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181069BE-96AC-844A-8037-D4A956D8C0B4}">
      <dgm:prSet phldrT="[Text]"/>
      <dgm:spPr>
        <a:blipFill>
          <a:blip xmlns:r="http://schemas.openxmlformats.org/officeDocument/2006/relationships" r:embed="rId2"/>
          <a:stretch>
            <a:fillRect l="-8850" t="-2778" r="-7965" b="-22222"/>
          </a:stretch>
        </a:blipFill>
      </dgm:spPr>
      <dgm:t>
        <a:bodyPr/>
        <a:lstStyle/>
        <a:p>
          <a:r>
            <a:rPr lang="en-US">
              <a:noFill/>
            </a:rPr>
            <a:t> </a:t>
          </a:r>
        </a:p>
      </dgm:t>
    </dgm:pt>
    <dgm:pt modelId="{E96061C5-138E-D14F-8A0F-1AE25B5389AC}" type="parTrans" cxnId="{655174C0-51E6-8046-831A-F1EA4CB4BB84}">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7CFAD789-24D0-EC4B-AEA1-B909E4E0BABC}" type="sibTrans" cxnId="{655174C0-51E6-8046-831A-F1EA4CB4BB84}">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92DD3262-7488-284E-875D-E33A00EC4C0F}">
      <dgm:prSet phldrT="[Text]"/>
      <dgm:spPr>
        <a:blipFill>
          <a:blip xmlns:r="http://schemas.openxmlformats.org/officeDocument/2006/relationships" r:embed="rId3"/>
          <a:stretch>
            <a:fillRect b="-23611"/>
          </a:stretch>
        </a:blipFill>
      </dgm:spPr>
      <dgm:t>
        <a:bodyPr/>
        <a:lstStyle/>
        <a:p>
          <a:r>
            <a:rPr lang="en-US">
              <a:noFill/>
            </a:rPr>
            <a:t> </a:t>
          </a:r>
        </a:p>
      </dgm:t>
    </dgm:pt>
    <dgm:pt modelId="{AD64F8CB-49E4-B54C-BD5B-FEDDD61D3458}" type="parTrans" cxnId="{CC707DA0-9588-7444-8A36-AC4A31FF7140}">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AFD92456-F8AA-9542-B94B-8399E5512109}" type="sibTrans" cxnId="{CC707DA0-9588-7444-8A36-AC4A31FF7140}">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98576A69-8CEA-5C44-B40B-35F534E1DAF4}">
      <dgm:prSet phldrT="[Text]"/>
      <dgm:spPr>
        <a:blipFill>
          <a:blip xmlns:r="http://schemas.openxmlformats.org/officeDocument/2006/relationships" r:embed="rId4"/>
          <a:stretch>
            <a:fillRect b="-23611"/>
          </a:stretch>
        </a:blipFill>
      </dgm:spPr>
      <dgm:t>
        <a:bodyPr/>
        <a:lstStyle/>
        <a:p>
          <a:r>
            <a:rPr lang="en-US">
              <a:noFill/>
            </a:rPr>
            <a:t> </a:t>
          </a:r>
        </a:p>
      </dgm:t>
    </dgm:pt>
    <dgm:pt modelId="{C52398FE-F2F2-0341-8164-44108B2C76D2}" type="parTrans" cxnId="{3B42F668-73AC-B042-83F5-260B2F6EABCB}">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35B339EC-BD23-894A-B4C2-F66212577A88}" type="sibTrans" cxnId="{3B42F668-73AC-B042-83F5-260B2F6EABCB}">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D483162B-0534-5745-A85F-5B4BEA4ADB4D}">
      <dgm:prSet phldrT="[Text]"/>
      <dgm:spPr>
        <a:blipFill>
          <a:blip xmlns:r="http://schemas.openxmlformats.org/officeDocument/2006/relationships" r:embed="rId5"/>
          <a:stretch>
            <a:fillRect l="-9821" t="-2778" r="-8929" b="-22222"/>
          </a:stretch>
        </a:blipFill>
      </dgm:spPr>
      <dgm:t>
        <a:bodyPr/>
        <a:lstStyle/>
        <a:p>
          <a:r>
            <a:rPr lang="en-US">
              <a:noFill/>
            </a:rPr>
            <a:t> </a:t>
          </a:r>
        </a:p>
      </dgm:t>
    </dgm:pt>
    <dgm:pt modelId="{46F49E93-576F-F347-A359-C288F932F6A3}" type="parTrans" cxnId="{0F21888B-F5CD-FC4E-AB7D-D9E46F1DF1E1}">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57243251-B4D4-9B4C-A1E0-307FAFB2517D}" type="sibTrans" cxnId="{0F21888B-F5CD-FC4E-AB7D-D9E46F1DF1E1}">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09E12313-30C3-1543-837A-9B80DD1D3AD6}">
      <dgm:prSet phldrT="[Text]"/>
      <dgm:spPr>
        <a:blipFill>
          <a:blip xmlns:r="http://schemas.openxmlformats.org/officeDocument/2006/relationships" r:embed="rId6"/>
          <a:stretch>
            <a:fillRect b="-23611"/>
          </a:stretch>
        </a:blipFill>
      </dgm:spPr>
      <dgm:t>
        <a:bodyPr/>
        <a:lstStyle/>
        <a:p>
          <a:r>
            <a:rPr lang="en-US">
              <a:noFill/>
            </a:rPr>
            <a:t> </a:t>
          </a:r>
        </a:p>
      </dgm:t>
    </dgm:pt>
    <dgm:pt modelId="{D3E69761-D772-1446-A566-68E1AFDA0997}" type="parTrans" cxnId="{3C3EC041-E0A0-FF4A-8861-EFC9CB372791}">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75C401E4-884E-F844-BCE2-41C73522B401}" type="sibTrans" cxnId="{3C3EC041-E0A0-FF4A-8861-EFC9CB372791}">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8716C934-E405-FA43-BA59-ADB6F76D9CAA}">
      <dgm:prSet phldrT="[Text]"/>
      <dgm:spPr>
        <a:blipFill>
          <a:blip xmlns:r="http://schemas.openxmlformats.org/officeDocument/2006/relationships" r:embed="rId7"/>
          <a:stretch>
            <a:fillRect b="-23611"/>
          </a:stretch>
        </a:blipFill>
      </dgm:spPr>
      <dgm:t>
        <a:bodyPr/>
        <a:lstStyle/>
        <a:p>
          <a:r>
            <a:rPr lang="en-US">
              <a:noFill/>
            </a:rPr>
            <a:t> </a:t>
          </a:r>
        </a:p>
      </dgm:t>
    </dgm:pt>
    <dgm:pt modelId="{E6CC531D-4BD4-044A-B52C-444A78BEB93D}" type="parTrans" cxnId="{6FC04AD6-99DC-4445-99DF-002D5BD3B992}">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2ADEF519-651F-9D44-B174-1EB56D70EA29}" type="sibTrans" cxnId="{6FC04AD6-99DC-4445-99DF-002D5BD3B992}">
      <dgm:prSet/>
      <dgm:spPr/>
      <dgm:t>
        <a:bodyPr/>
        <a:lstStyle/>
        <a:p>
          <a:endParaRPr lang="en-US">
            <a:latin typeface="Source Sans Pro" panose="020B0503030403020204" pitchFamily="34" charset="0"/>
            <a:ea typeface="Source Sans Pro" panose="020B0503030403020204" pitchFamily="34" charset="0"/>
            <a:cs typeface="Arial" panose="020B0604020202020204" pitchFamily="34" charset="0"/>
          </a:endParaRPr>
        </a:p>
      </dgm:t>
    </dgm:pt>
    <dgm:pt modelId="{C6FC9ACA-1617-0445-8A89-2A04BD6B5E9D}" type="pres">
      <dgm:prSet presAssocID="{25C9BFE8-4C97-0C49-9C98-736D155152F5}" presName="hierChild1" presStyleCnt="0">
        <dgm:presLayoutVars>
          <dgm:chPref val="1"/>
          <dgm:dir/>
          <dgm:animOne val="branch"/>
          <dgm:animLvl val="lvl"/>
          <dgm:resizeHandles/>
        </dgm:presLayoutVars>
      </dgm:prSet>
      <dgm:spPr/>
    </dgm:pt>
    <dgm:pt modelId="{C0ADBCA2-56B9-6441-95F0-D6C435EA2E16}" type="pres">
      <dgm:prSet presAssocID="{CCF30F1B-C9BA-9246-B848-8D5278D07FE4}" presName="hierRoot1" presStyleCnt="0"/>
      <dgm:spPr/>
    </dgm:pt>
    <dgm:pt modelId="{FDFB5135-86A8-DE47-A745-F15FA9AC30E3}" type="pres">
      <dgm:prSet presAssocID="{CCF30F1B-C9BA-9246-B848-8D5278D07FE4}" presName="composite" presStyleCnt="0"/>
      <dgm:spPr/>
    </dgm:pt>
    <dgm:pt modelId="{6CA9A517-C01F-3248-8751-8477DDFB4209}" type="pres">
      <dgm:prSet presAssocID="{CCF30F1B-C9BA-9246-B848-8D5278D07FE4}" presName="background" presStyleLbl="node0" presStyleIdx="0" presStyleCnt="1"/>
      <dgm:spPr/>
    </dgm:pt>
    <dgm:pt modelId="{4E4A2414-E0B9-5E42-85D9-307D6968FF67}" type="pres">
      <dgm:prSet presAssocID="{CCF30F1B-C9BA-9246-B848-8D5278D07FE4}" presName="text" presStyleLbl="fgAcc0" presStyleIdx="0" presStyleCnt="1">
        <dgm:presLayoutVars>
          <dgm:chPref val="3"/>
        </dgm:presLayoutVars>
      </dgm:prSet>
      <dgm:spPr/>
    </dgm:pt>
    <dgm:pt modelId="{F7EC33AC-A813-A049-9617-4DEDEBB61706}" type="pres">
      <dgm:prSet presAssocID="{CCF30F1B-C9BA-9246-B848-8D5278D07FE4}" presName="hierChild2" presStyleCnt="0"/>
      <dgm:spPr/>
    </dgm:pt>
    <dgm:pt modelId="{9E678356-74E3-8C4F-9CFC-1212848F1058}" type="pres">
      <dgm:prSet presAssocID="{E96061C5-138E-D14F-8A0F-1AE25B5389AC}" presName="Name10" presStyleLbl="parChTrans1D2" presStyleIdx="0" presStyleCnt="2"/>
      <dgm:spPr/>
    </dgm:pt>
    <dgm:pt modelId="{3B7CC92C-7EEB-F64A-9726-2F0831D2DDBB}" type="pres">
      <dgm:prSet presAssocID="{181069BE-96AC-844A-8037-D4A956D8C0B4}" presName="hierRoot2" presStyleCnt="0"/>
      <dgm:spPr/>
    </dgm:pt>
    <dgm:pt modelId="{98974C23-09E0-0847-80B4-B26391484253}" type="pres">
      <dgm:prSet presAssocID="{181069BE-96AC-844A-8037-D4A956D8C0B4}" presName="composite2" presStyleCnt="0"/>
      <dgm:spPr/>
    </dgm:pt>
    <dgm:pt modelId="{3222FDC8-73CA-9248-9723-328AE2CAB2F7}" type="pres">
      <dgm:prSet presAssocID="{181069BE-96AC-844A-8037-D4A956D8C0B4}" presName="background2" presStyleLbl="node2" presStyleIdx="0" presStyleCnt="2"/>
      <dgm:spPr/>
    </dgm:pt>
    <dgm:pt modelId="{0E13C7C3-FD5C-A444-BCE9-2CB304871288}" type="pres">
      <dgm:prSet presAssocID="{181069BE-96AC-844A-8037-D4A956D8C0B4}" presName="text2" presStyleLbl="fgAcc2" presStyleIdx="0" presStyleCnt="2">
        <dgm:presLayoutVars>
          <dgm:chPref val="3"/>
        </dgm:presLayoutVars>
      </dgm:prSet>
      <dgm:spPr/>
    </dgm:pt>
    <dgm:pt modelId="{769AA5F2-0A6C-2748-9233-3BC66D22244B}" type="pres">
      <dgm:prSet presAssocID="{181069BE-96AC-844A-8037-D4A956D8C0B4}" presName="hierChild3" presStyleCnt="0"/>
      <dgm:spPr/>
    </dgm:pt>
    <dgm:pt modelId="{DF478481-3386-5748-90C7-748066599AD4}" type="pres">
      <dgm:prSet presAssocID="{AD64F8CB-49E4-B54C-BD5B-FEDDD61D3458}" presName="Name17" presStyleLbl="parChTrans1D3" presStyleIdx="0" presStyleCnt="4"/>
      <dgm:spPr/>
    </dgm:pt>
    <dgm:pt modelId="{A4B3EBB5-EEFE-1946-BD44-275CEFEE1F61}" type="pres">
      <dgm:prSet presAssocID="{92DD3262-7488-284E-875D-E33A00EC4C0F}" presName="hierRoot3" presStyleCnt="0"/>
      <dgm:spPr/>
    </dgm:pt>
    <dgm:pt modelId="{742F7DED-C7D0-C944-A159-7D80263CCE5B}" type="pres">
      <dgm:prSet presAssocID="{92DD3262-7488-284E-875D-E33A00EC4C0F}" presName="composite3" presStyleCnt="0"/>
      <dgm:spPr/>
    </dgm:pt>
    <dgm:pt modelId="{04FE181C-4C6A-2340-9FD6-D4AB180824D1}" type="pres">
      <dgm:prSet presAssocID="{92DD3262-7488-284E-875D-E33A00EC4C0F}" presName="background3" presStyleLbl="node3" presStyleIdx="0" presStyleCnt="4"/>
      <dgm:spPr/>
    </dgm:pt>
    <dgm:pt modelId="{5F7A4A2D-9326-264E-B9D2-AAE67380D26E}" type="pres">
      <dgm:prSet presAssocID="{92DD3262-7488-284E-875D-E33A00EC4C0F}" presName="text3" presStyleLbl="fgAcc3" presStyleIdx="0" presStyleCnt="4">
        <dgm:presLayoutVars>
          <dgm:chPref val="3"/>
        </dgm:presLayoutVars>
      </dgm:prSet>
      <dgm:spPr/>
    </dgm:pt>
    <dgm:pt modelId="{A761C153-818D-1A44-802A-D6C85276DB39}" type="pres">
      <dgm:prSet presAssocID="{92DD3262-7488-284E-875D-E33A00EC4C0F}" presName="hierChild4" presStyleCnt="0"/>
      <dgm:spPr/>
    </dgm:pt>
    <dgm:pt modelId="{9CAB8D2E-961E-0642-A84D-93AC9168EEFB}" type="pres">
      <dgm:prSet presAssocID="{C52398FE-F2F2-0341-8164-44108B2C76D2}" presName="Name17" presStyleLbl="parChTrans1D3" presStyleIdx="1" presStyleCnt="4"/>
      <dgm:spPr/>
    </dgm:pt>
    <dgm:pt modelId="{AF0CC32A-504C-0147-8486-D4C9C0DC6A23}" type="pres">
      <dgm:prSet presAssocID="{98576A69-8CEA-5C44-B40B-35F534E1DAF4}" presName="hierRoot3" presStyleCnt="0"/>
      <dgm:spPr/>
    </dgm:pt>
    <dgm:pt modelId="{587C218A-C18D-4D4B-9C76-2AB4C36B4B87}" type="pres">
      <dgm:prSet presAssocID="{98576A69-8CEA-5C44-B40B-35F534E1DAF4}" presName="composite3" presStyleCnt="0"/>
      <dgm:spPr/>
    </dgm:pt>
    <dgm:pt modelId="{5C9AE233-60E5-DA4E-9778-C090453CCB5B}" type="pres">
      <dgm:prSet presAssocID="{98576A69-8CEA-5C44-B40B-35F534E1DAF4}" presName="background3" presStyleLbl="node3" presStyleIdx="1" presStyleCnt="4"/>
      <dgm:spPr/>
    </dgm:pt>
    <dgm:pt modelId="{58D920D0-E268-594D-B45A-BFC40A5704B4}" type="pres">
      <dgm:prSet presAssocID="{98576A69-8CEA-5C44-B40B-35F534E1DAF4}" presName="text3" presStyleLbl="fgAcc3" presStyleIdx="1" presStyleCnt="4">
        <dgm:presLayoutVars>
          <dgm:chPref val="3"/>
        </dgm:presLayoutVars>
      </dgm:prSet>
      <dgm:spPr/>
    </dgm:pt>
    <dgm:pt modelId="{B61146DD-5E7C-E248-AE79-DC17E57A361E}" type="pres">
      <dgm:prSet presAssocID="{98576A69-8CEA-5C44-B40B-35F534E1DAF4}" presName="hierChild4" presStyleCnt="0"/>
      <dgm:spPr/>
    </dgm:pt>
    <dgm:pt modelId="{1FFA8307-0EF7-7944-810A-D42C838CCAF0}" type="pres">
      <dgm:prSet presAssocID="{46F49E93-576F-F347-A359-C288F932F6A3}" presName="Name10" presStyleLbl="parChTrans1D2" presStyleIdx="1" presStyleCnt="2"/>
      <dgm:spPr/>
    </dgm:pt>
    <dgm:pt modelId="{FC410CF0-3E84-DD44-846C-678DF49371BC}" type="pres">
      <dgm:prSet presAssocID="{D483162B-0534-5745-A85F-5B4BEA4ADB4D}" presName="hierRoot2" presStyleCnt="0"/>
      <dgm:spPr/>
    </dgm:pt>
    <dgm:pt modelId="{D0B1DC1E-2640-E243-A1C8-81DD0A32C0DD}" type="pres">
      <dgm:prSet presAssocID="{D483162B-0534-5745-A85F-5B4BEA4ADB4D}" presName="composite2" presStyleCnt="0"/>
      <dgm:spPr/>
    </dgm:pt>
    <dgm:pt modelId="{F0D88DF9-C6C0-EF44-B8BD-08B50E92AB0B}" type="pres">
      <dgm:prSet presAssocID="{D483162B-0534-5745-A85F-5B4BEA4ADB4D}" presName="background2" presStyleLbl="node2" presStyleIdx="1" presStyleCnt="2"/>
      <dgm:spPr/>
    </dgm:pt>
    <dgm:pt modelId="{A11A2E40-4A30-9243-8EE4-6B85D9EC5161}" type="pres">
      <dgm:prSet presAssocID="{D483162B-0534-5745-A85F-5B4BEA4ADB4D}" presName="text2" presStyleLbl="fgAcc2" presStyleIdx="1" presStyleCnt="2">
        <dgm:presLayoutVars>
          <dgm:chPref val="3"/>
        </dgm:presLayoutVars>
      </dgm:prSet>
      <dgm:spPr/>
    </dgm:pt>
    <dgm:pt modelId="{B257C6FE-37E7-2841-8F45-C464DBA6EA24}" type="pres">
      <dgm:prSet presAssocID="{D483162B-0534-5745-A85F-5B4BEA4ADB4D}" presName="hierChild3" presStyleCnt="0"/>
      <dgm:spPr/>
    </dgm:pt>
    <dgm:pt modelId="{AC4FB18B-FE18-4E49-AA8C-D620691ACC4C}" type="pres">
      <dgm:prSet presAssocID="{D3E69761-D772-1446-A566-68E1AFDA0997}" presName="Name17" presStyleLbl="parChTrans1D3" presStyleIdx="2" presStyleCnt="4"/>
      <dgm:spPr/>
    </dgm:pt>
    <dgm:pt modelId="{81A9B17E-81A1-D14C-8F00-A371D87CBB7E}" type="pres">
      <dgm:prSet presAssocID="{09E12313-30C3-1543-837A-9B80DD1D3AD6}" presName="hierRoot3" presStyleCnt="0"/>
      <dgm:spPr/>
    </dgm:pt>
    <dgm:pt modelId="{F8A8B7DF-C16F-7845-AB3D-A1056EC6F70B}" type="pres">
      <dgm:prSet presAssocID="{09E12313-30C3-1543-837A-9B80DD1D3AD6}" presName="composite3" presStyleCnt="0"/>
      <dgm:spPr/>
    </dgm:pt>
    <dgm:pt modelId="{F86656CC-4D8F-254D-B60A-C8E85E11CF2A}" type="pres">
      <dgm:prSet presAssocID="{09E12313-30C3-1543-837A-9B80DD1D3AD6}" presName="background3" presStyleLbl="node3" presStyleIdx="2" presStyleCnt="4"/>
      <dgm:spPr/>
    </dgm:pt>
    <dgm:pt modelId="{1D88D53E-7745-8041-BE5B-008B1D8B5E1E}" type="pres">
      <dgm:prSet presAssocID="{09E12313-30C3-1543-837A-9B80DD1D3AD6}" presName="text3" presStyleLbl="fgAcc3" presStyleIdx="2" presStyleCnt="4">
        <dgm:presLayoutVars>
          <dgm:chPref val="3"/>
        </dgm:presLayoutVars>
      </dgm:prSet>
      <dgm:spPr/>
    </dgm:pt>
    <dgm:pt modelId="{495ADA35-1AAE-5148-AD37-DAD27E047EF5}" type="pres">
      <dgm:prSet presAssocID="{09E12313-30C3-1543-837A-9B80DD1D3AD6}" presName="hierChild4" presStyleCnt="0"/>
      <dgm:spPr/>
    </dgm:pt>
    <dgm:pt modelId="{5040607B-9CB9-A648-BD17-0A223E4570ED}" type="pres">
      <dgm:prSet presAssocID="{E6CC531D-4BD4-044A-B52C-444A78BEB93D}" presName="Name17" presStyleLbl="parChTrans1D3" presStyleIdx="3" presStyleCnt="4"/>
      <dgm:spPr/>
    </dgm:pt>
    <dgm:pt modelId="{504674C3-9F55-A54B-B857-7FED88D82304}" type="pres">
      <dgm:prSet presAssocID="{8716C934-E405-FA43-BA59-ADB6F76D9CAA}" presName="hierRoot3" presStyleCnt="0"/>
      <dgm:spPr/>
    </dgm:pt>
    <dgm:pt modelId="{0312564E-F4A8-C64C-8C8B-05B87A00F903}" type="pres">
      <dgm:prSet presAssocID="{8716C934-E405-FA43-BA59-ADB6F76D9CAA}" presName="composite3" presStyleCnt="0"/>
      <dgm:spPr/>
    </dgm:pt>
    <dgm:pt modelId="{1B80404C-F1B7-A942-9BAB-6CE430C9B247}" type="pres">
      <dgm:prSet presAssocID="{8716C934-E405-FA43-BA59-ADB6F76D9CAA}" presName="background3" presStyleLbl="node3" presStyleIdx="3" presStyleCnt="4"/>
      <dgm:spPr/>
    </dgm:pt>
    <dgm:pt modelId="{C3504F15-8F63-8D46-BE5A-AF66B8531BCE}" type="pres">
      <dgm:prSet presAssocID="{8716C934-E405-FA43-BA59-ADB6F76D9CAA}" presName="text3" presStyleLbl="fgAcc3" presStyleIdx="3" presStyleCnt="4">
        <dgm:presLayoutVars>
          <dgm:chPref val="3"/>
        </dgm:presLayoutVars>
      </dgm:prSet>
      <dgm:spPr/>
    </dgm:pt>
    <dgm:pt modelId="{B0D48E85-545F-154F-8DA9-65D353ECA278}" type="pres">
      <dgm:prSet presAssocID="{8716C934-E405-FA43-BA59-ADB6F76D9CAA}" presName="hierChild4" presStyleCnt="0"/>
      <dgm:spPr/>
    </dgm:pt>
  </dgm:ptLst>
  <dgm:cxnLst>
    <dgm:cxn modelId="{A6368705-E060-7F45-927F-1B44C3220240}" type="presOf" srcId="{AD64F8CB-49E4-B54C-BD5B-FEDDD61D3458}" destId="{DF478481-3386-5748-90C7-748066599AD4}" srcOrd="0" destOrd="0" presId="urn:microsoft.com/office/officeart/2005/8/layout/hierarchy1"/>
    <dgm:cxn modelId="{F40DAA10-AA47-5243-8C7E-485A792B6115}" type="presOf" srcId="{E96061C5-138E-D14F-8A0F-1AE25B5389AC}" destId="{9E678356-74E3-8C4F-9CFC-1212848F1058}" srcOrd="0" destOrd="0" presId="urn:microsoft.com/office/officeart/2005/8/layout/hierarchy1"/>
    <dgm:cxn modelId="{7EC01719-59AA-9140-A18E-E45830DDA9C8}" type="presOf" srcId="{181069BE-96AC-844A-8037-D4A956D8C0B4}" destId="{0E13C7C3-FD5C-A444-BCE9-2CB304871288}" srcOrd="0" destOrd="0" presId="urn:microsoft.com/office/officeart/2005/8/layout/hierarchy1"/>
    <dgm:cxn modelId="{4B287330-E391-1B4C-918E-3D4D739DFF3B}" type="presOf" srcId="{98576A69-8CEA-5C44-B40B-35F534E1DAF4}" destId="{58D920D0-E268-594D-B45A-BFC40A5704B4}"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3C3EC041-E0A0-FF4A-8861-EFC9CB372791}" srcId="{D483162B-0534-5745-A85F-5B4BEA4ADB4D}" destId="{09E12313-30C3-1543-837A-9B80DD1D3AD6}" srcOrd="0" destOrd="0" parTransId="{D3E69761-D772-1446-A566-68E1AFDA0997}" sibTransId="{75C401E4-884E-F844-BCE2-41C73522B401}"/>
    <dgm:cxn modelId="{1D91FB53-C2B2-774B-953F-6C58CED147E7}" type="presOf" srcId="{8716C934-E405-FA43-BA59-ADB6F76D9CAA}" destId="{C3504F15-8F63-8D46-BE5A-AF66B8531BCE}" srcOrd="0" destOrd="0" presId="urn:microsoft.com/office/officeart/2005/8/layout/hierarchy1"/>
    <dgm:cxn modelId="{A3CB4863-A2A0-8449-84CB-428256AD02C5}" type="presOf" srcId="{E6CC531D-4BD4-044A-B52C-444A78BEB93D}" destId="{5040607B-9CB9-A648-BD17-0A223E4570ED}" srcOrd="0" destOrd="0" presId="urn:microsoft.com/office/officeart/2005/8/layout/hierarchy1"/>
    <dgm:cxn modelId="{2D684066-CFC2-1E45-B0BB-AEA71D134DAE}" type="presOf" srcId="{09E12313-30C3-1543-837A-9B80DD1D3AD6}" destId="{1D88D53E-7745-8041-BE5B-008B1D8B5E1E}" srcOrd="0" destOrd="0" presId="urn:microsoft.com/office/officeart/2005/8/layout/hierarchy1"/>
    <dgm:cxn modelId="{3B42F668-73AC-B042-83F5-260B2F6EABCB}" srcId="{181069BE-96AC-844A-8037-D4A956D8C0B4}" destId="{98576A69-8CEA-5C44-B40B-35F534E1DAF4}" srcOrd="1" destOrd="0" parTransId="{C52398FE-F2F2-0341-8164-44108B2C76D2}" sibTransId="{35B339EC-BD23-894A-B4C2-F66212577A88}"/>
    <dgm:cxn modelId="{48360470-F3E6-A34C-8617-387E1303D0DF}" type="presOf" srcId="{CCF30F1B-C9BA-9246-B848-8D5278D07FE4}" destId="{4E4A2414-E0B9-5E42-85D9-307D6968FF67}" srcOrd="0" destOrd="0" presId="urn:microsoft.com/office/officeart/2005/8/layout/hierarchy1"/>
    <dgm:cxn modelId="{5691327C-5CD7-D94E-ACD4-24B6C1FFB742}" type="presOf" srcId="{D483162B-0534-5745-A85F-5B4BEA4ADB4D}" destId="{A11A2E40-4A30-9243-8EE4-6B85D9EC5161}"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583C419D-2A7C-A540-82A1-C77027BABC27}" type="presOf" srcId="{25C9BFE8-4C97-0C49-9C98-736D155152F5}" destId="{C6FC9ACA-1617-0445-8A89-2A04BD6B5E9D}"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6B963A5-8A66-194A-AF0A-C55E2D7EB64D}" type="presOf" srcId="{D3E69761-D772-1446-A566-68E1AFDA0997}" destId="{AC4FB18B-FE18-4E49-AA8C-D620691ACC4C}" srcOrd="0" destOrd="0" presId="urn:microsoft.com/office/officeart/2005/8/layout/hierarchy1"/>
    <dgm:cxn modelId="{74A934BC-6599-4749-8B2C-89B7B6F2FC60}" type="presOf" srcId="{92DD3262-7488-284E-875D-E33A00EC4C0F}" destId="{5F7A4A2D-9326-264E-B9D2-AAE67380D26E}"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B8B45ACB-24C0-CE47-B00E-687195E8080C}" type="presOf" srcId="{C52398FE-F2F2-0341-8164-44108B2C76D2}" destId="{9CAB8D2E-961E-0642-A84D-93AC9168EEFB}" srcOrd="0" destOrd="0" presId="urn:microsoft.com/office/officeart/2005/8/layout/hierarchy1"/>
    <dgm:cxn modelId="{6FC04AD6-99DC-4445-99DF-002D5BD3B992}" srcId="{D483162B-0534-5745-A85F-5B4BEA4ADB4D}" destId="{8716C934-E405-FA43-BA59-ADB6F76D9CAA}" srcOrd="1" destOrd="0" parTransId="{E6CC531D-4BD4-044A-B52C-444A78BEB93D}" sibTransId="{2ADEF519-651F-9D44-B174-1EB56D70EA29}"/>
    <dgm:cxn modelId="{A5477EFB-3844-A441-88DE-37C3E74FBBFD}" type="presOf" srcId="{46F49E93-576F-F347-A359-C288F932F6A3}" destId="{1FFA8307-0EF7-7944-810A-D42C838CCAF0}" srcOrd="0" destOrd="0" presId="urn:microsoft.com/office/officeart/2005/8/layout/hierarchy1"/>
    <dgm:cxn modelId="{6FBA8FF1-93D4-1844-90D1-748A362DFC4C}" type="presParOf" srcId="{C6FC9ACA-1617-0445-8A89-2A04BD6B5E9D}" destId="{C0ADBCA2-56B9-6441-95F0-D6C435EA2E16}" srcOrd="0" destOrd="0" presId="urn:microsoft.com/office/officeart/2005/8/layout/hierarchy1"/>
    <dgm:cxn modelId="{4DD88DA0-9CB7-3A4B-B465-9BB55E196904}" type="presParOf" srcId="{C0ADBCA2-56B9-6441-95F0-D6C435EA2E16}" destId="{FDFB5135-86A8-DE47-A745-F15FA9AC30E3}" srcOrd="0" destOrd="0" presId="urn:microsoft.com/office/officeart/2005/8/layout/hierarchy1"/>
    <dgm:cxn modelId="{2B632187-F3DA-A34E-B40F-91465E9E312F}" type="presParOf" srcId="{FDFB5135-86A8-DE47-A745-F15FA9AC30E3}" destId="{6CA9A517-C01F-3248-8751-8477DDFB4209}" srcOrd="0" destOrd="0" presId="urn:microsoft.com/office/officeart/2005/8/layout/hierarchy1"/>
    <dgm:cxn modelId="{EC1D8BE6-8E46-4E44-B44B-512F9F9371C5}" type="presParOf" srcId="{FDFB5135-86A8-DE47-A745-F15FA9AC30E3}" destId="{4E4A2414-E0B9-5E42-85D9-307D6968FF67}" srcOrd="1" destOrd="0" presId="urn:microsoft.com/office/officeart/2005/8/layout/hierarchy1"/>
    <dgm:cxn modelId="{85604058-117E-EA4C-B749-E5E08495C9A2}" type="presParOf" srcId="{C0ADBCA2-56B9-6441-95F0-D6C435EA2E16}" destId="{F7EC33AC-A813-A049-9617-4DEDEBB61706}" srcOrd="1" destOrd="0" presId="urn:microsoft.com/office/officeart/2005/8/layout/hierarchy1"/>
    <dgm:cxn modelId="{26E71202-EFC6-2845-B00C-C968345E2444}" type="presParOf" srcId="{F7EC33AC-A813-A049-9617-4DEDEBB61706}" destId="{9E678356-74E3-8C4F-9CFC-1212848F1058}" srcOrd="0" destOrd="0" presId="urn:microsoft.com/office/officeart/2005/8/layout/hierarchy1"/>
    <dgm:cxn modelId="{A21C1EB1-00FF-6D45-AC16-7E265B125851}" type="presParOf" srcId="{F7EC33AC-A813-A049-9617-4DEDEBB61706}" destId="{3B7CC92C-7EEB-F64A-9726-2F0831D2DDBB}" srcOrd="1" destOrd="0" presId="urn:microsoft.com/office/officeart/2005/8/layout/hierarchy1"/>
    <dgm:cxn modelId="{DBF98080-F1B1-8342-A2F1-44B81312B819}" type="presParOf" srcId="{3B7CC92C-7EEB-F64A-9726-2F0831D2DDBB}" destId="{98974C23-09E0-0847-80B4-B26391484253}" srcOrd="0" destOrd="0" presId="urn:microsoft.com/office/officeart/2005/8/layout/hierarchy1"/>
    <dgm:cxn modelId="{E13AE048-5266-534C-A6FE-B52C4223EADE}" type="presParOf" srcId="{98974C23-09E0-0847-80B4-B26391484253}" destId="{3222FDC8-73CA-9248-9723-328AE2CAB2F7}" srcOrd="0" destOrd="0" presId="urn:microsoft.com/office/officeart/2005/8/layout/hierarchy1"/>
    <dgm:cxn modelId="{E89A8953-D51F-A445-AA15-E6CDF46B2C1F}" type="presParOf" srcId="{98974C23-09E0-0847-80B4-B26391484253}" destId="{0E13C7C3-FD5C-A444-BCE9-2CB304871288}" srcOrd="1" destOrd="0" presId="urn:microsoft.com/office/officeart/2005/8/layout/hierarchy1"/>
    <dgm:cxn modelId="{4DB194E8-24CA-084D-9A1E-D322D6522E9C}" type="presParOf" srcId="{3B7CC92C-7EEB-F64A-9726-2F0831D2DDBB}" destId="{769AA5F2-0A6C-2748-9233-3BC66D22244B}" srcOrd="1" destOrd="0" presId="urn:microsoft.com/office/officeart/2005/8/layout/hierarchy1"/>
    <dgm:cxn modelId="{F82ED418-AEFC-3B41-A93B-C7090A79270D}" type="presParOf" srcId="{769AA5F2-0A6C-2748-9233-3BC66D22244B}" destId="{DF478481-3386-5748-90C7-748066599AD4}" srcOrd="0" destOrd="0" presId="urn:microsoft.com/office/officeart/2005/8/layout/hierarchy1"/>
    <dgm:cxn modelId="{74AC4C7F-91ED-7648-9EA7-AF2C219A3314}" type="presParOf" srcId="{769AA5F2-0A6C-2748-9233-3BC66D22244B}" destId="{A4B3EBB5-EEFE-1946-BD44-275CEFEE1F61}" srcOrd="1" destOrd="0" presId="urn:microsoft.com/office/officeart/2005/8/layout/hierarchy1"/>
    <dgm:cxn modelId="{A8000364-D9FF-BA47-892A-045DD55A36AC}" type="presParOf" srcId="{A4B3EBB5-EEFE-1946-BD44-275CEFEE1F61}" destId="{742F7DED-C7D0-C944-A159-7D80263CCE5B}" srcOrd="0" destOrd="0" presId="urn:microsoft.com/office/officeart/2005/8/layout/hierarchy1"/>
    <dgm:cxn modelId="{5F74BAAC-B62F-D044-97CB-1729EDFDD6EC}" type="presParOf" srcId="{742F7DED-C7D0-C944-A159-7D80263CCE5B}" destId="{04FE181C-4C6A-2340-9FD6-D4AB180824D1}" srcOrd="0" destOrd="0" presId="urn:microsoft.com/office/officeart/2005/8/layout/hierarchy1"/>
    <dgm:cxn modelId="{2A63CEC1-DC58-6249-BA08-EF9B9F11CEA6}" type="presParOf" srcId="{742F7DED-C7D0-C944-A159-7D80263CCE5B}" destId="{5F7A4A2D-9326-264E-B9D2-AAE67380D26E}" srcOrd="1" destOrd="0" presId="urn:microsoft.com/office/officeart/2005/8/layout/hierarchy1"/>
    <dgm:cxn modelId="{5307B83E-F280-BB42-A260-620253684A24}" type="presParOf" srcId="{A4B3EBB5-EEFE-1946-BD44-275CEFEE1F61}" destId="{A761C153-818D-1A44-802A-D6C85276DB39}" srcOrd="1" destOrd="0" presId="urn:microsoft.com/office/officeart/2005/8/layout/hierarchy1"/>
    <dgm:cxn modelId="{D66AA26D-D7B6-834D-A663-F9593CB064C7}" type="presParOf" srcId="{769AA5F2-0A6C-2748-9233-3BC66D22244B}" destId="{9CAB8D2E-961E-0642-A84D-93AC9168EEFB}" srcOrd="2" destOrd="0" presId="urn:microsoft.com/office/officeart/2005/8/layout/hierarchy1"/>
    <dgm:cxn modelId="{DC8BEDA8-EDB0-8C45-8EDE-2858434CA43C}" type="presParOf" srcId="{769AA5F2-0A6C-2748-9233-3BC66D22244B}" destId="{AF0CC32A-504C-0147-8486-D4C9C0DC6A23}" srcOrd="3" destOrd="0" presId="urn:microsoft.com/office/officeart/2005/8/layout/hierarchy1"/>
    <dgm:cxn modelId="{23972C83-FCB3-BD44-B4FC-C1D6591AF7C4}" type="presParOf" srcId="{AF0CC32A-504C-0147-8486-D4C9C0DC6A23}" destId="{587C218A-C18D-4D4B-9C76-2AB4C36B4B87}" srcOrd="0" destOrd="0" presId="urn:microsoft.com/office/officeart/2005/8/layout/hierarchy1"/>
    <dgm:cxn modelId="{3D403225-144E-E54A-A63B-F0A2C56F0F2F}" type="presParOf" srcId="{587C218A-C18D-4D4B-9C76-2AB4C36B4B87}" destId="{5C9AE233-60E5-DA4E-9778-C090453CCB5B}" srcOrd="0" destOrd="0" presId="urn:microsoft.com/office/officeart/2005/8/layout/hierarchy1"/>
    <dgm:cxn modelId="{54819A81-28B5-714E-9F50-8F984A6B358B}" type="presParOf" srcId="{587C218A-C18D-4D4B-9C76-2AB4C36B4B87}" destId="{58D920D0-E268-594D-B45A-BFC40A5704B4}" srcOrd="1" destOrd="0" presId="urn:microsoft.com/office/officeart/2005/8/layout/hierarchy1"/>
    <dgm:cxn modelId="{9ACBBF09-2678-FE47-AB07-50508229C1C5}" type="presParOf" srcId="{AF0CC32A-504C-0147-8486-D4C9C0DC6A23}" destId="{B61146DD-5E7C-E248-AE79-DC17E57A361E}" srcOrd="1" destOrd="0" presId="urn:microsoft.com/office/officeart/2005/8/layout/hierarchy1"/>
    <dgm:cxn modelId="{0DC751B7-D2AF-194E-BBE9-D05759A1D545}" type="presParOf" srcId="{F7EC33AC-A813-A049-9617-4DEDEBB61706}" destId="{1FFA8307-0EF7-7944-810A-D42C838CCAF0}" srcOrd="2" destOrd="0" presId="urn:microsoft.com/office/officeart/2005/8/layout/hierarchy1"/>
    <dgm:cxn modelId="{79128C04-3429-CE4E-947C-4042402E8E36}" type="presParOf" srcId="{F7EC33AC-A813-A049-9617-4DEDEBB61706}" destId="{FC410CF0-3E84-DD44-846C-678DF49371BC}" srcOrd="3" destOrd="0" presId="urn:microsoft.com/office/officeart/2005/8/layout/hierarchy1"/>
    <dgm:cxn modelId="{A00661A2-C39D-A74E-AE88-72512FC2A02D}" type="presParOf" srcId="{FC410CF0-3E84-DD44-846C-678DF49371BC}" destId="{D0B1DC1E-2640-E243-A1C8-81DD0A32C0DD}" srcOrd="0" destOrd="0" presId="urn:microsoft.com/office/officeart/2005/8/layout/hierarchy1"/>
    <dgm:cxn modelId="{7ABFBF18-0184-C646-ADBF-7A3A201D1EE0}" type="presParOf" srcId="{D0B1DC1E-2640-E243-A1C8-81DD0A32C0DD}" destId="{F0D88DF9-C6C0-EF44-B8BD-08B50E92AB0B}" srcOrd="0" destOrd="0" presId="urn:microsoft.com/office/officeart/2005/8/layout/hierarchy1"/>
    <dgm:cxn modelId="{4413A525-56DB-0E4D-8783-4A23476E9C13}" type="presParOf" srcId="{D0B1DC1E-2640-E243-A1C8-81DD0A32C0DD}" destId="{A11A2E40-4A30-9243-8EE4-6B85D9EC5161}" srcOrd="1" destOrd="0" presId="urn:microsoft.com/office/officeart/2005/8/layout/hierarchy1"/>
    <dgm:cxn modelId="{CBF684BD-0A27-1048-ACB9-D374CFB00B52}" type="presParOf" srcId="{FC410CF0-3E84-DD44-846C-678DF49371BC}" destId="{B257C6FE-37E7-2841-8F45-C464DBA6EA24}" srcOrd="1" destOrd="0" presId="urn:microsoft.com/office/officeart/2005/8/layout/hierarchy1"/>
    <dgm:cxn modelId="{14D6A27D-841B-FC4C-8779-25A2422AA17D}" type="presParOf" srcId="{B257C6FE-37E7-2841-8F45-C464DBA6EA24}" destId="{AC4FB18B-FE18-4E49-AA8C-D620691ACC4C}" srcOrd="0" destOrd="0" presId="urn:microsoft.com/office/officeart/2005/8/layout/hierarchy1"/>
    <dgm:cxn modelId="{3BD09A19-709E-4B42-9E34-98AC7FED299E}" type="presParOf" srcId="{B257C6FE-37E7-2841-8F45-C464DBA6EA24}" destId="{81A9B17E-81A1-D14C-8F00-A371D87CBB7E}" srcOrd="1" destOrd="0" presId="urn:microsoft.com/office/officeart/2005/8/layout/hierarchy1"/>
    <dgm:cxn modelId="{A9C56CE2-F236-D847-8511-4E4E60A4F1F1}" type="presParOf" srcId="{81A9B17E-81A1-D14C-8F00-A371D87CBB7E}" destId="{F8A8B7DF-C16F-7845-AB3D-A1056EC6F70B}" srcOrd="0" destOrd="0" presId="urn:microsoft.com/office/officeart/2005/8/layout/hierarchy1"/>
    <dgm:cxn modelId="{E810D23D-85DF-AD47-801D-25F621177854}" type="presParOf" srcId="{F8A8B7DF-C16F-7845-AB3D-A1056EC6F70B}" destId="{F86656CC-4D8F-254D-B60A-C8E85E11CF2A}" srcOrd="0" destOrd="0" presId="urn:microsoft.com/office/officeart/2005/8/layout/hierarchy1"/>
    <dgm:cxn modelId="{5FDA107F-0DC4-D94C-B660-850857405A9F}" type="presParOf" srcId="{F8A8B7DF-C16F-7845-AB3D-A1056EC6F70B}" destId="{1D88D53E-7745-8041-BE5B-008B1D8B5E1E}" srcOrd="1" destOrd="0" presId="urn:microsoft.com/office/officeart/2005/8/layout/hierarchy1"/>
    <dgm:cxn modelId="{02EF0739-D198-E842-9018-509C52049FEF}" type="presParOf" srcId="{81A9B17E-81A1-D14C-8F00-A371D87CBB7E}" destId="{495ADA35-1AAE-5148-AD37-DAD27E047EF5}" srcOrd="1" destOrd="0" presId="urn:microsoft.com/office/officeart/2005/8/layout/hierarchy1"/>
    <dgm:cxn modelId="{56FC986D-807A-F344-AA1F-EE79DA283B5A}" type="presParOf" srcId="{B257C6FE-37E7-2841-8F45-C464DBA6EA24}" destId="{5040607B-9CB9-A648-BD17-0A223E4570ED}" srcOrd="2" destOrd="0" presId="urn:microsoft.com/office/officeart/2005/8/layout/hierarchy1"/>
    <dgm:cxn modelId="{88F660BF-DD5F-AC4B-AFD2-FB8BCE087DCC}" type="presParOf" srcId="{B257C6FE-37E7-2841-8F45-C464DBA6EA24}" destId="{504674C3-9F55-A54B-B857-7FED88D82304}" srcOrd="3" destOrd="0" presId="urn:microsoft.com/office/officeart/2005/8/layout/hierarchy1"/>
    <dgm:cxn modelId="{A260AE5A-0E63-4042-85FD-9C2BD4FF3A53}" type="presParOf" srcId="{504674C3-9F55-A54B-B857-7FED88D82304}" destId="{0312564E-F4A8-C64C-8C8B-05B87A00F903}" srcOrd="0" destOrd="0" presId="urn:microsoft.com/office/officeart/2005/8/layout/hierarchy1"/>
    <dgm:cxn modelId="{A955C83E-6440-AD44-889C-7F1B6FAFB548}" type="presParOf" srcId="{0312564E-F4A8-C64C-8C8B-05B87A00F903}" destId="{1B80404C-F1B7-A942-9BAB-6CE430C9B247}" srcOrd="0" destOrd="0" presId="urn:microsoft.com/office/officeart/2005/8/layout/hierarchy1"/>
    <dgm:cxn modelId="{2605AC69-613C-454B-A9C7-0F44CF0F7A16}" type="presParOf" srcId="{0312564E-F4A8-C64C-8C8B-05B87A00F903}" destId="{C3504F15-8F63-8D46-BE5A-AF66B8531BCE}" srcOrd="1" destOrd="0" presId="urn:microsoft.com/office/officeart/2005/8/layout/hierarchy1"/>
    <dgm:cxn modelId="{1054FAD6-CAEF-A84E-834B-5ED0C5DEA02C}" type="presParOf" srcId="{504674C3-9F55-A54B-B857-7FED88D82304}" destId="{B0D48E85-545F-154F-8DA9-65D353ECA27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4" qsCatId="simple" csTypeId="urn:microsoft.com/office/officeart/2005/8/colors/accent6_2" csCatId="accent6" phldr="1"/>
      <dgm:spPr/>
      <dgm:t>
        <a:bodyPr/>
        <a:lstStyle/>
        <a:p>
          <a:endParaRPr lang="en-US"/>
        </a:p>
      </dgm:t>
    </dgm:pt>
    <mc:AlternateContent xmlns:mc="http://schemas.openxmlformats.org/markup-compatibility/2006" xmlns:a14="http://schemas.microsoft.com/office/drawing/2010/main">
      <mc:Choice Requires="a14">
        <dgm:pt modelId="{CCF30F1B-C9BA-9246-B848-8D5278D07FE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dirty="0"/>
                <a:t>0</a:t>
              </a:r>
              <a:endParaRPr lang="en-US" dirty="0"/>
            </a:p>
          </dgm:t>
        </dgm:pt>
      </mc:Choice>
      <mc:Fallback xmlns="">
        <dgm:pt modelId="{CCF30F1B-C9BA-9246-B848-8D5278D07FE4}">
          <dgm:prSet phldrT="[Text]"/>
          <dgm:spPr/>
          <dgm:t>
            <a:bodyPr/>
            <a:lstStyle/>
            <a:p>
              <a:r>
                <a:rPr lang="en-US" i="0">
                  <a:latin typeface="Cambria Math" panose="02040503050406030204" pitchFamily="18" charset="0"/>
                  <a:ea typeface="Cambria Math" panose="02040503050406030204" pitchFamily="18" charset="0"/>
                </a:rPr>
                <a:t>𝜃</a:t>
              </a:r>
              <a:r>
                <a:rPr lang="en-US" baseline="-25000"/>
                <a:t>0</a:t>
              </a:r>
              <a:endParaRPr lang="en-US"/>
            </a:p>
          </dgm:t>
        </dgm:pt>
      </mc:Fallback>
    </mc:AlternateContent>
    <dgm:pt modelId="{63A3DDE9-7625-134C-8D7E-812AC5118DC8}" type="parTrans" cxnId="{0F5F1737-DC2D-8B42-8765-F08156637376}">
      <dgm:prSet/>
      <dgm:spPr/>
      <dgm:t>
        <a:bodyPr/>
        <a:lstStyle/>
        <a:p>
          <a:endParaRPr lang="en-US"/>
        </a:p>
      </dgm:t>
    </dgm:pt>
    <dgm:pt modelId="{C871D9CE-1AD6-2F47-97B1-3664EF081114}" type="sibTrans" cxnId="{0F5F1737-DC2D-8B42-8765-F08156637376}">
      <dgm:prSet/>
      <dgm:spPr/>
      <dgm:t>
        <a:bodyPr/>
        <a:lstStyle/>
        <a:p>
          <a:endParaRPr lang="en-US"/>
        </a:p>
      </dgm:t>
    </dgm:pt>
    <mc:AlternateContent xmlns:mc="http://schemas.openxmlformats.org/markup-compatibility/2006" xmlns:a14="http://schemas.microsoft.com/office/drawing/2010/main">
      <mc:Choice Requires="a14">
        <dgm:pt modelId="{181069BE-96AC-844A-8037-D4A956D8C0B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dirty="0"/>
                <a:t>1</a:t>
              </a:r>
              <a:endParaRPr lang="en-US" dirty="0"/>
            </a:p>
          </dgm:t>
        </dgm:pt>
      </mc:Choice>
      <mc:Fallback xmlns="">
        <dgm:pt modelId="{181069BE-96AC-844A-8037-D4A956D8C0B4}">
          <dgm:prSet phldrT="[Text]"/>
          <dgm:spPr/>
          <dgm:t>
            <a:bodyPr/>
            <a:lstStyle/>
            <a:p>
              <a:r>
                <a:rPr lang="en-US" i="0">
                  <a:latin typeface="Cambria Math" panose="02040503050406030204" pitchFamily="18" charset="0"/>
                  <a:ea typeface="Cambria Math" panose="02040503050406030204" pitchFamily="18" charset="0"/>
                </a:rPr>
                <a:t>𝜃</a:t>
              </a:r>
              <a:r>
                <a:rPr lang="en-US" baseline="-25000"/>
                <a:t>1</a:t>
              </a:r>
              <a:endParaRPr lang="en-US"/>
            </a:p>
          </dgm:t>
        </dgm:pt>
      </mc:Fallback>
    </mc:AlternateContent>
    <dgm:pt modelId="{E96061C5-138E-D14F-8A0F-1AE25B5389AC}" type="parTrans" cxnId="{655174C0-51E6-8046-831A-F1EA4CB4BB84}">
      <dgm:prSet/>
      <dgm:spPr/>
      <dgm:t>
        <a:bodyPr/>
        <a:lstStyle/>
        <a:p>
          <a:endParaRPr lang="en-US"/>
        </a:p>
      </dgm:t>
    </dgm:pt>
    <dgm:pt modelId="{7CFAD789-24D0-EC4B-AEA1-B909E4E0BABC}" type="sibTrans" cxnId="{655174C0-51E6-8046-831A-F1EA4CB4BB84}">
      <dgm:prSet/>
      <dgm:spPr/>
      <dgm:t>
        <a:bodyPr/>
        <a:lstStyle/>
        <a:p>
          <a:endParaRPr lang="en-US"/>
        </a:p>
      </dgm:t>
    </dgm:pt>
    <mc:AlternateContent xmlns:mc="http://schemas.openxmlformats.org/markup-compatibility/2006" xmlns:a14="http://schemas.microsoft.com/office/drawing/2010/main">
      <mc:Choice Requires="a14">
        <dgm:pt modelId="{92DD3262-7488-284E-875D-E33A00EC4C0F}">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t>1_1</a:t>
              </a:r>
              <a:endParaRPr lang="en-US"/>
            </a:p>
          </dgm:t>
        </dgm:pt>
      </mc:Choice>
      <mc:Fallback xmlns="">
        <dgm:pt modelId="{92DD3262-7488-284E-875D-E33A00EC4C0F}">
          <dgm:prSet phldrT="[Text]"/>
          <dgm:spPr/>
          <dgm:t>
            <a:bodyPr/>
            <a:lstStyle/>
            <a:p>
              <a:pPr/>
              <a:r>
                <a:rPr lang="en-US" i="0">
                  <a:latin typeface="Cambria Math" panose="02040503050406030204" pitchFamily="18" charset="0"/>
                  <a:ea typeface="Cambria Math" panose="02040503050406030204" pitchFamily="18" charset="0"/>
                </a:rPr>
                <a:t>𝜃</a:t>
              </a:r>
              <a:r>
                <a:rPr lang="en-US" baseline="-25000"/>
                <a:t>1_1</a:t>
              </a:r>
              <a:endParaRPr lang="en-US"/>
            </a:p>
          </dgm:t>
        </dgm:pt>
      </mc:Fallback>
    </mc:AlternateContent>
    <dgm:pt modelId="{AD64F8CB-49E4-B54C-BD5B-FEDDD61D3458}" type="parTrans" cxnId="{CC707DA0-9588-7444-8A36-AC4A31FF7140}">
      <dgm:prSet/>
      <dgm:spPr/>
      <dgm:t>
        <a:bodyPr/>
        <a:lstStyle/>
        <a:p>
          <a:endParaRPr lang="en-US"/>
        </a:p>
      </dgm:t>
    </dgm:pt>
    <dgm:pt modelId="{AFD92456-F8AA-9542-B94B-8399E5512109}" type="sibTrans" cxnId="{CC707DA0-9588-7444-8A36-AC4A31FF7140}">
      <dgm:prSet/>
      <dgm:spPr/>
      <dgm:t>
        <a:bodyPr/>
        <a:lstStyle/>
        <a:p>
          <a:endParaRPr lang="en-US"/>
        </a:p>
      </dgm:t>
    </dgm:pt>
    <mc:AlternateContent xmlns:mc="http://schemas.openxmlformats.org/markup-compatibility/2006" xmlns:a14="http://schemas.microsoft.com/office/drawing/2010/main">
      <mc:Choice Requires="a14">
        <dgm:pt modelId="{98576A69-8CEA-5C44-B40B-35F534E1DAF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t>1_2</a:t>
              </a:r>
              <a:endParaRPr lang="en-US"/>
            </a:p>
          </dgm:t>
        </dgm:pt>
      </mc:Choice>
      <mc:Fallback xmlns="">
        <dgm:pt modelId="{98576A69-8CEA-5C44-B40B-35F534E1DAF4}">
          <dgm:prSet phldrT="[Text]"/>
          <dgm:spPr/>
          <dgm:t>
            <a:bodyPr/>
            <a:lstStyle/>
            <a:p>
              <a:pPr/>
              <a:r>
                <a:rPr lang="en-US" i="0">
                  <a:latin typeface="Cambria Math" panose="02040503050406030204" pitchFamily="18" charset="0"/>
                  <a:ea typeface="Cambria Math" panose="02040503050406030204" pitchFamily="18" charset="0"/>
                </a:rPr>
                <a:t>𝜃</a:t>
              </a:r>
              <a:r>
                <a:rPr lang="en-US" baseline="-25000"/>
                <a:t>1_2</a:t>
              </a:r>
              <a:endParaRPr lang="en-US"/>
            </a:p>
          </dgm:t>
        </dgm:pt>
      </mc:Fallback>
    </mc:AlternateContent>
    <dgm:pt modelId="{C52398FE-F2F2-0341-8164-44108B2C76D2}" type="parTrans" cxnId="{3B42F668-73AC-B042-83F5-260B2F6EABCB}">
      <dgm:prSet/>
      <dgm:spPr/>
      <dgm:t>
        <a:bodyPr/>
        <a:lstStyle/>
        <a:p>
          <a:endParaRPr lang="en-US"/>
        </a:p>
      </dgm:t>
    </dgm:pt>
    <dgm:pt modelId="{35B339EC-BD23-894A-B4C2-F66212577A88}" type="sibTrans" cxnId="{3B42F668-73AC-B042-83F5-260B2F6EABCB}">
      <dgm:prSet/>
      <dgm:spPr/>
      <dgm:t>
        <a:bodyPr/>
        <a:lstStyle/>
        <a:p>
          <a:endParaRPr lang="en-US"/>
        </a:p>
      </dgm:t>
    </dgm:pt>
    <mc:AlternateContent xmlns:mc="http://schemas.openxmlformats.org/markup-compatibility/2006" xmlns:a14="http://schemas.microsoft.com/office/drawing/2010/main">
      <mc:Choice Requires="a14">
        <dgm:pt modelId="{D483162B-0534-5745-A85F-5B4BEA4ADB4D}">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t>2</a:t>
              </a:r>
              <a:endParaRPr lang="en-US"/>
            </a:p>
          </dgm:t>
        </dgm:pt>
      </mc:Choice>
      <mc:Fallback xmlns="">
        <dgm:pt modelId="{D483162B-0534-5745-A85F-5B4BEA4ADB4D}">
          <dgm:prSet phldrT="[Text]"/>
          <dgm:spPr/>
          <dgm:t>
            <a:bodyPr/>
            <a:lstStyle/>
            <a:p>
              <a:pPr/>
              <a:r>
                <a:rPr lang="en-US" i="0">
                  <a:latin typeface="Cambria Math" panose="02040503050406030204" pitchFamily="18" charset="0"/>
                  <a:ea typeface="Cambria Math" panose="02040503050406030204" pitchFamily="18" charset="0"/>
                </a:rPr>
                <a:t>𝜃</a:t>
              </a:r>
              <a:r>
                <a:rPr lang="en-US" baseline="-25000"/>
                <a:t>2</a:t>
              </a:r>
              <a:endParaRPr lang="en-US"/>
            </a:p>
          </dgm:t>
        </dgm:pt>
      </mc:Fallback>
    </mc:AlternateContent>
    <dgm:pt modelId="{46F49E93-576F-F347-A359-C288F932F6A3}" type="parTrans" cxnId="{0F21888B-F5CD-FC4E-AB7D-D9E46F1DF1E1}">
      <dgm:prSet/>
      <dgm:spPr/>
      <dgm:t>
        <a:bodyPr/>
        <a:lstStyle/>
        <a:p>
          <a:endParaRPr lang="en-US"/>
        </a:p>
      </dgm:t>
    </dgm:pt>
    <dgm:pt modelId="{57243251-B4D4-9B4C-A1E0-307FAFB2517D}" type="sibTrans" cxnId="{0F21888B-F5CD-FC4E-AB7D-D9E46F1DF1E1}">
      <dgm:prSet/>
      <dgm:spPr/>
      <dgm:t>
        <a:bodyPr/>
        <a:lstStyle/>
        <a:p>
          <a:endParaRPr lang="en-US"/>
        </a:p>
      </dgm:t>
    </dgm:pt>
    <mc:AlternateContent xmlns:mc="http://schemas.openxmlformats.org/markup-compatibility/2006" xmlns:a14="http://schemas.microsoft.com/office/drawing/2010/main">
      <mc:Choice Requires="a14">
        <dgm:pt modelId="{09E12313-30C3-1543-837A-9B80DD1D3AD6}">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t>2_1</a:t>
              </a:r>
              <a:endParaRPr lang="en-US"/>
            </a:p>
          </dgm:t>
        </dgm:pt>
      </mc:Choice>
      <mc:Fallback xmlns="">
        <dgm:pt modelId="{09E12313-30C3-1543-837A-9B80DD1D3AD6}">
          <dgm:prSet phldrT="[Text]"/>
          <dgm:spPr/>
          <dgm:t>
            <a:bodyPr/>
            <a:lstStyle/>
            <a:p>
              <a:pPr/>
              <a:r>
                <a:rPr lang="en-US" i="0">
                  <a:latin typeface="Cambria Math" panose="02040503050406030204" pitchFamily="18" charset="0"/>
                  <a:ea typeface="Cambria Math" panose="02040503050406030204" pitchFamily="18" charset="0"/>
                </a:rPr>
                <a:t>𝜃</a:t>
              </a:r>
              <a:r>
                <a:rPr lang="en-US" baseline="-25000"/>
                <a:t>2_1</a:t>
              </a:r>
              <a:endParaRPr lang="en-US"/>
            </a:p>
          </dgm:t>
        </dgm:pt>
      </mc:Fallback>
    </mc:AlternateContent>
    <dgm:pt modelId="{D3E69761-D772-1446-A566-68E1AFDA0997}" type="parTrans" cxnId="{3C3EC041-E0A0-FF4A-8861-EFC9CB372791}">
      <dgm:prSet/>
      <dgm:spPr/>
      <dgm:t>
        <a:bodyPr/>
        <a:lstStyle/>
        <a:p>
          <a:endParaRPr lang="en-US"/>
        </a:p>
      </dgm:t>
    </dgm:pt>
    <dgm:pt modelId="{75C401E4-884E-F844-BCE2-41C73522B401}" type="sibTrans" cxnId="{3C3EC041-E0A0-FF4A-8861-EFC9CB372791}">
      <dgm:prSet/>
      <dgm:spPr/>
      <dgm:t>
        <a:bodyPr/>
        <a:lstStyle/>
        <a:p>
          <a:endParaRPr lang="en-US"/>
        </a:p>
      </dgm:t>
    </dgm:pt>
    <mc:AlternateContent xmlns:mc="http://schemas.openxmlformats.org/markup-compatibility/2006" xmlns:a14="http://schemas.microsoft.com/office/drawing/2010/main">
      <mc:Choice Requires="a14">
        <dgm:pt modelId="{8716C934-E405-FA43-BA59-ADB6F76D9CAA}">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t>2_2</a:t>
              </a:r>
              <a:endParaRPr lang="en-US"/>
            </a:p>
          </dgm:t>
        </dgm:pt>
      </mc:Choice>
      <mc:Fallback xmlns="">
        <dgm:pt modelId="{8716C934-E405-FA43-BA59-ADB6F76D9CAA}">
          <dgm:prSet phldrT="[Text]"/>
          <dgm:spPr/>
          <dgm:t>
            <a:bodyPr/>
            <a:lstStyle/>
            <a:p>
              <a:pPr/>
              <a:r>
                <a:rPr lang="en-US" i="0">
                  <a:latin typeface="Cambria Math" panose="02040503050406030204" pitchFamily="18" charset="0"/>
                  <a:ea typeface="Cambria Math" panose="02040503050406030204" pitchFamily="18" charset="0"/>
                </a:rPr>
                <a:t>𝜃</a:t>
              </a:r>
              <a:r>
                <a:rPr lang="en-US" baseline="-25000"/>
                <a:t>2_2</a:t>
              </a:r>
              <a:endParaRPr lang="en-US"/>
            </a:p>
          </dgm:t>
        </dgm:pt>
      </mc:Fallback>
    </mc:AlternateContent>
    <dgm:pt modelId="{E6CC531D-4BD4-044A-B52C-444A78BEB93D}" type="parTrans" cxnId="{6FC04AD6-99DC-4445-99DF-002D5BD3B992}">
      <dgm:prSet/>
      <dgm:spPr/>
      <dgm:t>
        <a:bodyPr/>
        <a:lstStyle/>
        <a:p>
          <a:endParaRPr lang="en-US"/>
        </a:p>
      </dgm:t>
    </dgm:pt>
    <dgm:pt modelId="{2ADEF519-651F-9D44-B174-1EB56D70EA29}" type="sibTrans" cxnId="{6FC04AD6-99DC-4445-99DF-002D5BD3B992}">
      <dgm:prSet/>
      <dgm:spPr/>
      <dgm:t>
        <a:bodyPr/>
        <a:lstStyle/>
        <a:p>
          <a:endParaRPr lang="en-US"/>
        </a:p>
      </dgm:t>
    </dgm:pt>
    <dgm:pt modelId="{C6FC9ACA-1617-0445-8A89-2A04BD6B5E9D}" type="pres">
      <dgm:prSet presAssocID="{25C9BFE8-4C97-0C49-9C98-736D155152F5}" presName="hierChild1" presStyleCnt="0">
        <dgm:presLayoutVars>
          <dgm:chPref val="1"/>
          <dgm:dir/>
          <dgm:animOne val="branch"/>
          <dgm:animLvl val="lvl"/>
          <dgm:resizeHandles/>
        </dgm:presLayoutVars>
      </dgm:prSet>
      <dgm:spPr/>
    </dgm:pt>
    <dgm:pt modelId="{C0ADBCA2-56B9-6441-95F0-D6C435EA2E16}" type="pres">
      <dgm:prSet presAssocID="{CCF30F1B-C9BA-9246-B848-8D5278D07FE4}" presName="hierRoot1" presStyleCnt="0"/>
      <dgm:spPr/>
    </dgm:pt>
    <dgm:pt modelId="{FDFB5135-86A8-DE47-A745-F15FA9AC30E3}" type="pres">
      <dgm:prSet presAssocID="{CCF30F1B-C9BA-9246-B848-8D5278D07FE4}" presName="composite" presStyleCnt="0"/>
      <dgm:spPr/>
    </dgm:pt>
    <dgm:pt modelId="{6CA9A517-C01F-3248-8751-8477DDFB4209}" type="pres">
      <dgm:prSet presAssocID="{CCF30F1B-C9BA-9246-B848-8D5278D07FE4}" presName="background" presStyleLbl="node0" presStyleIdx="0" presStyleCnt="1"/>
      <dgm:spPr/>
    </dgm:pt>
    <dgm:pt modelId="{4E4A2414-E0B9-5E42-85D9-307D6968FF67}" type="pres">
      <dgm:prSet presAssocID="{CCF30F1B-C9BA-9246-B848-8D5278D07FE4}" presName="text" presStyleLbl="fgAcc0" presStyleIdx="0" presStyleCnt="1">
        <dgm:presLayoutVars>
          <dgm:chPref val="3"/>
        </dgm:presLayoutVars>
      </dgm:prSet>
      <dgm:spPr/>
    </dgm:pt>
    <dgm:pt modelId="{F7EC33AC-A813-A049-9617-4DEDEBB61706}" type="pres">
      <dgm:prSet presAssocID="{CCF30F1B-C9BA-9246-B848-8D5278D07FE4}" presName="hierChild2" presStyleCnt="0"/>
      <dgm:spPr/>
    </dgm:pt>
    <dgm:pt modelId="{9E678356-74E3-8C4F-9CFC-1212848F1058}" type="pres">
      <dgm:prSet presAssocID="{E96061C5-138E-D14F-8A0F-1AE25B5389AC}" presName="Name10" presStyleLbl="parChTrans1D2" presStyleIdx="0" presStyleCnt="2"/>
      <dgm:spPr/>
    </dgm:pt>
    <dgm:pt modelId="{3B7CC92C-7EEB-F64A-9726-2F0831D2DDBB}" type="pres">
      <dgm:prSet presAssocID="{181069BE-96AC-844A-8037-D4A956D8C0B4}" presName="hierRoot2" presStyleCnt="0"/>
      <dgm:spPr/>
    </dgm:pt>
    <dgm:pt modelId="{98974C23-09E0-0847-80B4-B26391484253}" type="pres">
      <dgm:prSet presAssocID="{181069BE-96AC-844A-8037-D4A956D8C0B4}" presName="composite2" presStyleCnt="0"/>
      <dgm:spPr/>
    </dgm:pt>
    <dgm:pt modelId="{3222FDC8-73CA-9248-9723-328AE2CAB2F7}" type="pres">
      <dgm:prSet presAssocID="{181069BE-96AC-844A-8037-D4A956D8C0B4}" presName="background2" presStyleLbl="node2" presStyleIdx="0" presStyleCnt="2"/>
      <dgm:spPr/>
    </dgm:pt>
    <dgm:pt modelId="{0E13C7C3-FD5C-A444-BCE9-2CB304871288}" type="pres">
      <dgm:prSet presAssocID="{181069BE-96AC-844A-8037-D4A956D8C0B4}" presName="text2" presStyleLbl="fgAcc2" presStyleIdx="0" presStyleCnt="2">
        <dgm:presLayoutVars>
          <dgm:chPref val="3"/>
        </dgm:presLayoutVars>
      </dgm:prSet>
      <dgm:spPr/>
    </dgm:pt>
    <dgm:pt modelId="{769AA5F2-0A6C-2748-9233-3BC66D22244B}" type="pres">
      <dgm:prSet presAssocID="{181069BE-96AC-844A-8037-D4A956D8C0B4}" presName="hierChild3" presStyleCnt="0"/>
      <dgm:spPr/>
    </dgm:pt>
    <dgm:pt modelId="{DF478481-3386-5748-90C7-748066599AD4}" type="pres">
      <dgm:prSet presAssocID="{AD64F8CB-49E4-B54C-BD5B-FEDDD61D3458}" presName="Name17" presStyleLbl="parChTrans1D3" presStyleIdx="0" presStyleCnt="4"/>
      <dgm:spPr/>
    </dgm:pt>
    <dgm:pt modelId="{A4B3EBB5-EEFE-1946-BD44-275CEFEE1F61}" type="pres">
      <dgm:prSet presAssocID="{92DD3262-7488-284E-875D-E33A00EC4C0F}" presName="hierRoot3" presStyleCnt="0"/>
      <dgm:spPr/>
    </dgm:pt>
    <dgm:pt modelId="{742F7DED-C7D0-C944-A159-7D80263CCE5B}" type="pres">
      <dgm:prSet presAssocID="{92DD3262-7488-284E-875D-E33A00EC4C0F}" presName="composite3" presStyleCnt="0"/>
      <dgm:spPr/>
    </dgm:pt>
    <dgm:pt modelId="{04FE181C-4C6A-2340-9FD6-D4AB180824D1}" type="pres">
      <dgm:prSet presAssocID="{92DD3262-7488-284E-875D-E33A00EC4C0F}" presName="background3" presStyleLbl="node3" presStyleIdx="0" presStyleCnt="4"/>
      <dgm:spPr/>
    </dgm:pt>
    <dgm:pt modelId="{5F7A4A2D-9326-264E-B9D2-AAE67380D26E}" type="pres">
      <dgm:prSet presAssocID="{92DD3262-7488-284E-875D-E33A00EC4C0F}" presName="text3" presStyleLbl="fgAcc3" presStyleIdx="0" presStyleCnt="4">
        <dgm:presLayoutVars>
          <dgm:chPref val="3"/>
        </dgm:presLayoutVars>
      </dgm:prSet>
      <dgm:spPr/>
    </dgm:pt>
    <dgm:pt modelId="{A761C153-818D-1A44-802A-D6C85276DB39}" type="pres">
      <dgm:prSet presAssocID="{92DD3262-7488-284E-875D-E33A00EC4C0F}" presName="hierChild4" presStyleCnt="0"/>
      <dgm:spPr/>
    </dgm:pt>
    <dgm:pt modelId="{9CAB8D2E-961E-0642-A84D-93AC9168EEFB}" type="pres">
      <dgm:prSet presAssocID="{C52398FE-F2F2-0341-8164-44108B2C76D2}" presName="Name17" presStyleLbl="parChTrans1D3" presStyleIdx="1" presStyleCnt="4"/>
      <dgm:spPr/>
    </dgm:pt>
    <dgm:pt modelId="{AF0CC32A-504C-0147-8486-D4C9C0DC6A23}" type="pres">
      <dgm:prSet presAssocID="{98576A69-8CEA-5C44-B40B-35F534E1DAF4}" presName="hierRoot3" presStyleCnt="0"/>
      <dgm:spPr/>
    </dgm:pt>
    <dgm:pt modelId="{587C218A-C18D-4D4B-9C76-2AB4C36B4B87}" type="pres">
      <dgm:prSet presAssocID="{98576A69-8CEA-5C44-B40B-35F534E1DAF4}" presName="composite3" presStyleCnt="0"/>
      <dgm:spPr/>
    </dgm:pt>
    <dgm:pt modelId="{5C9AE233-60E5-DA4E-9778-C090453CCB5B}" type="pres">
      <dgm:prSet presAssocID="{98576A69-8CEA-5C44-B40B-35F534E1DAF4}" presName="background3" presStyleLbl="node3" presStyleIdx="1" presStyleCnt="4"/>
      <dgm:spPr/>
    </dgm:pt>
    <dgm:pt modelId="{58D920D0-E268-594D-B45A-BFC40A5704B4}" type="pres">
      <dgm:prSet presAssocID="{98576A69-8CEA-5C44-B40B-35F534E1DAF4}" presName="text3" presStyleLbl="fgAcc3" presStyleIdx="1" presStyleCnt="4">
        <dgm:presLayoutVars>
          <dgm:chPref val="3"/>
        </dgm:presLayoutVars>
      </dgm:prSet>
      <dgm:spPr/>
    </dgm:pt>
    <dgm:pt modelId="{B61146DD-5E7C-E248-AE79-DC17E57A361E}" type="pres">
      <dgm:prSet presAssocID="{98576A69-8CEA-5C44-B40B-35F534E1DAF4}" presName="hierChild4" presStyleCnt="0"/>
      <dgm:spPr/>
    </dgm:pt>
    <dgm:pt modelId="{1FFA8307-0EF7-7944-810A-D42C838CCAF0}" type="pres">
      <dgm:prSet presAssocID="{46F49E93-576F-F347-A359-C288F932F6A3}" presName="Name10" presStyleLbl="parChTrans1D2" presStyleIdx="1" presStyleCnt="2"/>
      <dgm:spPr/>
    </dgm:pt>
    <dgm:pt modelId="{FC410CF0-3E84-DD44-846C-678DF49371BC}" type="pres">
      <dgm:prSet presAssocID="{D483162B-0534-5745-A85F-5B4BEA4ADB4D}" presName="hierRoot2" presStyleCnt="0"/>
      <dgm:spPr/>
    </dgm:pt>
    <dgm:pt modelId="{D0B1DC1E-2640-E243-A1C8-81DD0A32C0DD}" type="pres">
      <dgm:prSet presAssocID="{D483162B-0534-5745-A85F-5B4BEA4ADB4D}" presName="composite2" presStyleCnt="0"/>
      <dgm:spPr/>
    </dgm:pt>
    <dgm:pt modelId="{F0D88DF9-C6C0-EF44-B8BD-08B50E92AB0B}" type="pres">
      <dgm:prSet presAssocID="{D483162B-0534-5745-A85F-5B4BEA4ADB4D}" presName="background2" presStyleLbl="node2" presStyleIdx="1" presStyleCnt="2"/>
      <dgm:spPr/>
    </dgm:pt>
    <dgm:pt modelId="{A11A2E40-4A30-9243-8EE4-6B85D9EC5161}" type="pres">
      <dgm:prSet presAssocID="{D483162B-0534-5745-A85F-5B4BEA4ADB4D}" presName="text2" presStyleLbl="fgAcc2" presStyleIdx="1" presStyleCnt="2">
        <dgm:presLayoutVars>
          <dgm:chPref val="3"/>
        </dgm:presLayoutVars>
      </dgm:prSet>
      <dgm:spPr/>
    </dgm:pt>
    <dgm:pt modelId="{B257C6FE-37E7-2841-8F45-C464DBA6EA24}" type="pres">
      <dgm:prSet presAssocID="{D483162B-0534-5745-A85F-5B4BEA4ADB4D}" presName="hierChild3" presStyleCnt="0"/>
      <dgm:spPr/>
    </dgm:pt>
    <dgm:pt modelId="{AC4FB18B-FE18-4E49-AA8C-D620691ACC4C}" type="pres">
      <dgm:prSet presAssocID="{D3E69761-D772-1446-A566-68E1AFDA0997}" presName="Name17" presStyleLbl="parChTrans1D3" presStyleIdx="2" presStyleCnt="4"/>
      <dgm:spPr/>
    </dgm:pt>
    <dgm:pt modelId="{81A9B17E-81A1-D14C-8F00-A371D87CBB7E}" type="pres">
      <dgm:prSet presAssocID="{09E12313-30C3-1543-837A-9B80DD1D3AD6}" presName="hierRoot3" presStyleCnt="0"/>
      <dgm:spPr/>
    </dgm:pt>
    <dgm:pt modelId="{F8A8B7DF-C16F-7845-AB3D-A1056EC6F70B}" type="pres">
      <dgm:prSet presAssocID="{09E12313-30C3-1543-837A-9B80DD1D3AD6}" presName="composite3" presStyleCnt="0"/>
      <dgm:spPr/>
    </dgm:pt>
    <dgm:pt modelId="{F86656CC-4D8F-254D-B60A-C8E85E11CF2A}" type="pres">
      <dgm:prSet presAssocID="{09E12313-30C3-1543-837A-9B80DD1D3AD6}" presName="background3" presStyleLbl="node3" presStyleIdx="2" presStyleCnt="4"/>
      <dgm:spPr/>
    </dgm:pt>
    <dgm:pt modelId="{1D88D53E-7745-8041-BE5B-008B1D8B5E1E}" type="pres">
      <dgm:prSet presAssocID="{09E12313-30C3-1543-837A-9B80DD1D3AD6}" presName="text3" presStyleLbl="fgAcc3" presStyleIdx="2" presStyleCnt="4">
        <dgm:presLayoutVars>
          <dgm:chPref val="3"/>
        </dgm:presLayoutVars>
      </dgm:prSet>
      <dgm:spPr/>
    </dgm:pt>
    <dgm:pt modelId="{495ADA35-1AAE-5148-AD37-DAD27E047EF5}" type="pres">
      <dgm:prSet presAssocID="{09E12313-30C3-1543-837A-9B80DD1D3AD6}" presName="hierChild4" presStyleCnt="0"/>
      <dgm:spPr/>
    </dgm:pt>
    <dgm:pt modelId="{5040607B-9CB9-A648-BD17-0A223E4570ED}" type="pres">
      <dgm:prSet presAssocID="{E6CC531D-4BD4-044A-B52C-444A78BEB93D}" presName="Name17" presStyleLbl="parChTrans1D3" presStyleIdx="3" presStyleCnt="4"/>
      <dgm:spPr/>
    </dgm:pt>
    <dgm:pt modelId="{504674C3-9F55-A54B-B857-7FED88D82304}" type="pres">
      <dgm:prSet presAssocID="{8716C934-E405-FA43-BA59-ADB6F76D9CAA}" presName="hierRoot3" presStyleCnt="0"/>
      <dgm:spPr/>
    </dgm:pt>
    <dgm:pt modelId="{0312564E-F4A8-C64C-8C8B-05B87A00F903}" type="pres">
      <dgm:prSet presAssocID="{8716C934-E405-FA43-BA59-ADB6F76D9CAA}" presName="composite3" presStyleCnt="0"/>
      <dgm:spPr/>
    </dgm:pt>
    <dgm:pt modelId="{1B80404C-F1B7-A942-9BAB-6CE430C9B247}" type="pres">
      <dgm:prSet presAssocID="{8716C934-E405-FA43-BA59-ADB6F76D9CAA}" presName="background3" presStyleLbl="node3" presStyleIdx="3" presStyleCnt="4"/>
      <dgm:spPr/>
    </dgm:pt>
    <dgm:pt modelId="{C3504F15-8F63-8D46-BE5A-AF66B8531BCE}" type="pres">
      <dgm:prSet presAssocID="{8716C934-E405-FA43-BA59-ADB6F76D9CAA}" presName="text3" presStyleLbl="fgAcc3" presStyleIdx="3" presStyleCnt="4">
        <dgm:presLayoutVars>
          <dgm:chPref val="3"/>
        </dgm:presLayoutVars>
      </dgm:prSet>
      <dgm:spPr/>
    </dgm:pt>
    <dgm:pt modelId="{B0D48E85-545F-154F-8DA9-65D353ECA278}" type="pres">
      <dgm:prSet presAssocID="{8716C934-E405-FA43-BA59-ADB6F76D9CAA}" presName="hierChild4" presStyleCnt="0"/>
      <dgm:spPr/>
    </dgm:pt>
  </dgm:ptLst>
  <dgm:cxnLst>
    <dgm:cxn modelId="{A6368705-E060-7F45-927F-1B44C3220240}" type="presOf" srcId="{AD64F8CB-49E4-B54C-BD5B-FEDDD61D3458}" destId="{DF478481-3386-5748-90C7-748066599AD4}" srcOrd="0" destOrd="0" presId="urn:microsoft.com/office/officeart/2005/8/layout/hierarchy1"/>
    <dgm:cxn modelId="{F40DAA10-AA47-5243-8C7E-485A792B6115}" type="presOf" srcId="{E96061C5-138E-D14F-8A0F-1AE25B5389AC}" destId="{9E678356-74E3-8C4F-9CFC-1212848F1058}" srcOrd="0" destOrd="0" presId="urn:microsoft.com/office/officeart/2005/8/layout/hierarchy1"/>
    <dgm:cxn modelId="{7EC01719-59AA-9140-A18E-E45830DDA9C8}" type="presOf" srcId="{181069BE-96AC-844A-8037-D4A956D8C0B4}" destId="{0E13C7C3-FD5C-A444-BCE9-2CB304871288}" srcOrd="0" destOrd="0" presId="urn:microsoft.com/office/officeart/2005/8/layout/hierarchy1"/>
    <dgm:cxn modelId="{4B287330-E391-1B4C-918E-3D4D739DFF3B}" type="presOf" srcId="{98576A69-8CEA-5C44-B40B-35F534E1DAF4}" destId="{58D920D0-E268-594D-B45A-BFC40A5704B4}"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3C3EC041-E0A0-FF4A-8861-EFC9CB372791}" srcId="{D483162B-0534-5745-A85F-5B4BEA4ADB4D}" destId="{09E12313-30C3-1543-837A-9B80DD1D3AD6}" srcOrd="0" destOrd="0" parTransId="{D3E69761-D772-1446-A566-68E1AFDA0997}" sibTransId="{75C401E4-884E-F844-BCE2-41C73522B401}"/>
    <dgm:cxn modelId="{1D91FB53-C2B2-774B-953F-6C58CED147E7}" type="presOf" srcId="{8716C934-E405-FA43-BA59-ADB6F76D9CAA}" destId="{C3504F15-8F63-8D46-BE5A-AF66B8531BCE}" srcOrd="0" destOrd="0" presId="urn:microsoft.com/office/officeart/2005/8/layout/hierarchy1"/>
    <dgm:cxn modelId="{A3CB4863-A2A0-8449-84CB-428256AD02C5}" type="presOf" srcId="{E6CC531D-4BD4-044A-B52C-444A78BEB93D}" destId="{5040607B-9CB9-A648-BD17-0A223E4570ED}" srcOrd="0" destOrd="0" presId="urn:microsoft.com/office/officeart/2005/8/layout/hierarchy1"/>
    <dgm:cxn modelId="{2D684066-CFC2-1E45-B0BB-AEA71D134DAE}" type="presOf" srcId="{09E12313-30C3-1543-837A-9B80DD1D3AD6}" destId="{1D88D53E-7745-8041-BE5B-008B1D8B5E1E}" srcOrd="0" destOrd="0" presId="urn:microsoft.com/office/officeart/2005/8/layout/hierarchy1"/>
    <dgm:cxn modelId="{3B42F668-73AC-B042-83F5-260B2F6EABCB}" srcId="{181069BE-96AC-844A-8037-D4A956D8C0B4}" destId="{98576A69-8CEA-5C44-B40B-35F534E1DAF4}" srcOrd="1" destOrd="0" parTransId="{C52398FE-F2F2-0341-8164-44108B2C76D2}" sibTransId="{35B339EC-BD23-894A-B4C2-F66212577A88}"/>
    <dgm:cxn modelId="{48360470-F3E6-A34C-8617-387E1303D0DF}" type="presOf" srcId="{CCF30F1B-C9BA-9246-B848-8D5278D07FE4}" destId="{4E4A2414-E0B9-5E42-85D9-307D6968FF67}" srcOrd="0" destOrd="0" presId="urn:microsoft.com/office/officeart/2005/8/layout/hierarchy1"/>
    <dgm:cxn modelId="{5691327C-5CD7-D94E-ACD4-24B6C1FFB742}" type="presOf" srcId="{D483162B-0534-5745-A85F-5B4BEA4ADB4D}" destId="{A11A2E40-4A30-9243-8EE4-6B85D9EC5161}"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583C419D-2A7C-A540-82A1-C77027BABC27}" type="presOf" srcId="{25C9BFE8-4C97-0C49-9C98-736D155152F5}" destId="{C6FC9ACA-1617-0445-8A89-2A04BD6B5E9D}"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6B963A5-8A66-194A-AF0A-C55E2D7EB64D}" type="presOf" srcId="{D3E69761-D772-1446-A566-68E1AFDA0997}" destId="{AC4FB18B-FE18-4E49-AA8C-D620691ACC4C}" srcOrd="0" destOrd="0" presId="urn:microsoft.com/office/officeart/2005/8/layout/hierarchy1"/>
    <dgm:cxn modelId="{74A934BC-6599-4749-8B2C-89B7B6F2FC60}" type="presOf" srcId="{92DD3262-7488-284E-875D-E33A00EC4C0F}" destId="{5F7A4A2D-9326-264E-B9D2-AAE67380D26E}"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B8B45ACB-24C0-CE47-B00E-687195E8080C}" type="presOf" srcId="{C52398FE-F2F2-0341-8164-44108B2C76D2}" destId="{9CAB8D2E-961E-0642-A84D-93AC9168EEFB}" srcOrd="0" destOrd="0" presId="urn:microsoft.com/office/officeart/2005/8/layout/hierarchy1"/>
    <dgm:cxn modelId="{6FC04AD6-99DC-4445-99DF-002D5BD3B992}" srcId="{D483162B-0534-5745-A85F-5B4BEA4ADB4D}" destId="{8716C934-E405-FA43-BA59-ADB6F76D9CAA}" srcOrd="1" destOrd="0" parTransId="{E6CC531D-4BD4-044A-B52C-444A78BEB93D}" sibTransId="{2ADEF519-651F-9D44-B174-1EB56D70EA29}"/>
    <dgm:cxn modelId="{A5477EFB-3844-A441-88DE-37C3E74FBBFD}" type="presOf" srcId="{46F49E93-576F-F347-A359-C288F932F6A3}" destId="{1FFA8307-0EF7-7944-810A-D42C838CCAF0}" srcOrd="0" destOrd="0" presId="urn:microsoft.com/office/officeart/2005/8/layout/hierarchy1"/>
    <dgm:cxn modelId="{6FBA8FF1-93D4-1844-90D1-748A362DFC4C}" type="presParOf" srcId="{C6FC9ACA-1617-0445-8A89-2A04BD6B5E9D}" destId="{C0ADBCA2-56B9-6441-95F0-D6C435EA2E16}" srcOrd="0" destOrd="0" presId="urn:microsoft.com/office/officeart/2005/8/layout/hierarchy1"/>
    <dgm:cxn modelId="{4DD88DA0-9CB7-3A4B-B465-9BB55E196904}" type="presParOf" srcId="{C0ADBCA2-56B9-6441-95F0-D6C435EA2E16}" destId="{FDFB5135-86A8-DE47-A745-F15FA9AC30E3}" srcOrd="0" destOrd="0" presId="urn:microsoft.com/office/officeart/2005/8/layout/hierarchy1"/>
    <dgm:cxn modelId="{2B632187-F3DA-A34E-B40F-91465E9E312F}" type="presParOf" srcId="{FDFB5135-86A8-DE47-A745-F15FA9AC30E3}" destId="{6CA9A517-C01F-3248-8751-8477DDFB4209}" srcOrd="0" destOrd="0" presId="urn:microsoft.com/office/officeart/2005/8/layout/hierarchy1"/>
    <dgm:cxn modelId="{EC1D8BE6-8E46-4E44-B44B-512F9F9371C5}" type="presParOf" srcId="{FDFB5135-86A8-DE47-A745-F15FA9AC30E3}" destId="{4E4A2414-E0B9-5E42-85D9-307D6968FF67}" srcOrd="1" destOrd="0" presId="urn:microsoft.com/office/officeart/2005/8/layout/hierarchy1"/>
    <dgm:cxn modelId="{85604058-117E-EA4C-B749-E5E08495C9A2}" type="presParOf" srcId="{C0ADBCA2-56B9-6441-95F0-D6C435EA2E16}" destId="{F7EC33AC-A813-A049-9617-4DEDEBB61706}" srcOrd="1" destOrd="0" presId="urn:microsoft.com/office/officeart/2005/8/layout/hierarchy1"/>
    <dgm:cxn modelId="{26E71202-EFC6-2845-B00C-C968345E2444}" type="presParOf" srcId="{F7EC33AC-A813-A049-9617-4DEDEBB61706}" destId="{9E678356-74E3-8C4F-9CFC-1212848F1058}" srcOrd="0" destOrd="0" presId="urn:microsoft.com/office/officeart/2005/8/layout/hierarchy1"/>
    <dgm:cxn modelId="{A21C1EB1-00FF-6D45-AC16-7E265B125851}" type="presParOf" srcId="{F7EC33AC-A813-A049-9617-4DEDEBB61706}" destId="{3B7CC92C-7EEB-F64A-9726-2F0831D2DDBB}" srcOrd="1" destOrd="0" presId="urn:microsoft.com/office/officeart/2005/8/layout/hierarchy1"/>
    <dgm:cxn modelId="{DBF98080-F1B1-8342-A2F1-44B81312B819}" type="presParOf" srcId="{3B7CC92C-7EEB-F64A-9726-2F0831D2DDBB}" destId="{98974C23-09E0-0847-80B4-B26391484253}" srcOrd="0" destOrd="0" presId="urn:microsoft.com/office/officeart/2005/8/layout/hierarchy1"/>
    <dgm:cxn modelId="{E13AE048-5266-534C-A6FE-B52C4223EADE}" type="presParOf" srcId="{98974C23-09E0-0847-80B4-B26391484253}" destId="{3222FDC8-73CA-9248-9723-328AE2CAB2F7}" srcOrd="0" destOrd="0" presId="urn:microsoft.com/office/officeart/2005/8/layout/hierarchy1"/>
    <dgm:cxn modelId="{E89A8953-D51F-A445-AA15-E6CDF46B2C1F}" type="presParOf" srcId="{98974C23-09E0-0847-80B4-B26391484253}" destId="{0E13C7C3-FD5C-A444-BCE9-2CB304871288}" srcOrd="1" destOrd="0" presId="urn:microsoft.com/office/officeart/2005/8/layout/hierarchy1"/>
    <dgm:cxn modelId="{4DB194E8-24CA-084D-9A1E-D322D6522E9C}" type="presParOf" srcId="{3B7CC92C-7EEB-F64A-9726-2F0831D2DDBB}" destId="{769AA5F2-0A6C-2748-9233-3BC66D22244B}" srcOrd="1" destOrd="0" presId="urn:microsoft.com/office/officeart/2005/8/layout/hierarchy1"/>
    <dgm:cxn modelId="{F82ED418-AEFC-3B41-A93B-C7090A79270D}" type="presParOf" srcId="{769AA5F2-0A6C-2748-9233-3BC66D22244B}" destId="{DF478481-3386-5748-90C7-748066599AD4}" srcOrd="0" destOrd="0" presId="urn:microsoft.com/office/officeart/2005/8/layout/hierarchy1"/>
    <dgm:cxn modelId="{74AC4C7F-91ED-7648-9EA7-AF2C219A3314}" type="presParOf" srcId="{769AA5F2-0A6C-2748-9233-3BC66D22244B}" destId="{A4B3EBB5-EEFE-1946-BD44-275CEFEE1F61}" srcOrd="1" destOrd="0" presId="urn:microsoft.com/office/officeart/2005/8/layout/hierarchy1"/>
    <dgm:cxn modelId="{A8000364-D9FF-BA47-892A-045DD55A36AC}" type="presParOf" srcId="{A4B3EBB5-EEFE-1946-BD44-275CEFEE1F61}" destId="{742F7DED-C7D0-C944-A159-7D80263CCE5B}" srcOrd="0" destOrd="0" presId="urn:microsoft.com/office/officeart/2005/8/layout/hierarchy1"/>
    <dgm:cxn modelId="{5F74BAAC-B62F-D044-97CB-1729EDFDD6EC}" type="presParOf" srcId="{742F7DED-C7D0-C944-A159-7D80263CCE5B}" destId="{04FE181C-4C6A-2340-9FD6-D4AB180824D1}" srcOrd="0" destOrd="0" presId="urn:microsoft.com/office/officeart/2005/8/layout/hierarchy1"/>
    <dgm:cxn modelId="{2A63CEC1-DC58-6249-BA08-EF9B9F11CEA6}" type="presParOf" srcId="{742F7DED-C7D0-C944-A159-7D80263CCE5B}" destId="{5F7A4A2D-9326-264E-B9D2-AAE67380D26E}" srcOrd="1" destOrd="0" presId="urn:microsoft.com/office/officeart/2005/8/layout/hierarchy1"/>
    <dgm:cxn modelId="{5307B83E-F280-BB42-A260-620253684A24}" type="presParOf" srcId="{A4B3EBB5-EEFE-1946-BD44-275CEFEE1F61}" destId="{A761C153-818D-1A44-802A-D6C85276DB39}" srcOrd="1" destOrd="0" presId="urn:microsoft.com/office/officeart/2005/8/layout/hierarchy1"/>
    <dgm:cxn modelId="{D66AA26D-D7B6-834D-A663-F9593CB064C7}" type="presParOf" srcId="{769AA5F2-0A6C-2748-9233-3BC66D22244B}" destId="{9CAB8D2E-961E-0642-A84D-93AC9168EEFB}" srcOrd="2" destOrd="0" presId="urn:microsoft.com/office/officeart/2005/8/layout/hierarchy1"/>
    <dgm:cxn modelId="{DC8BEDA8-EDB0-8C45-8EDE-2858434CA43C}" type="presParOf" srcId="{769AA5F2-0A6C-2748-9233-3BC66D22244B}" destId="{AF0CC32A-504C-0147-8486-D4C9C0DC6A23}" srcOrd="3" destOrd="0" presId="urn:microsoft.com/office/officeart/2005/8/layout/hierarchy1"/>
    <dgm:cxn modelId="{23972C83-FCB3-BD44-B4FC-C1D6591AF7C4}" type="presParOf" srcId="{AF0CC32A-504C-0147-8486-D4C9C0DC6A23}" destId="{587C218A-C18D-4D4B-9C76-2AB4C36B4B87}" srcOrd="0" destOrd="0" presId="urn:microsoft.com/office/officeart/2005/8/layout/hierarchy1"/>
    <dgm:cxn modelId="{3D403225-144E-E54A-A63B-F0A2C56F0F2F}" type="presParOf" srcId="{587C218A-C18D-4D4B-9C76-2AB4C36B4B87}" destId="{5C9AE233-60E5-DA4E-9778-C090453CCB5B}" srcOrd="0" destOrd="0" presId="urn:microsoft.com/office/officeart/2005/8/layout/hierarchy1"/>
    <dgm:cxn modelId="{54819A81-28B5-714E-9F50-8F984A6B358B}" type="presParOf" srcId="{587C218A-C18D-4D4B-9C76-2AB4C36B4B87}" destId="{58D920D0-E268-594D-B45A-BFC40A5704B4}" srcOrd="1" destOrd="0" presId="urn:microsoft.com/office/officeart/2005/8/layout/hierarchy1"/>
    <dgm:cxn modelId="{9ACBBF09-2678-FE47-AB07-50508229C1C5}" type="presParOf" srcId="{AF0CC32A-504C-0147-8486-D4C9C0DC6A23}" destId="{B61146DD-5E7C-E248-AE79-DC17E57A361E}" srcOrd="1" destOrd="0" presId="urn:microsoft.com/office/officeart/2005/8/layout/hierarchy1"/>
    <dgm:cxn modelId="{0DC751B7-D2AF-194E-BBE9-D05759A1D545}" type="presParOf" srcId="{F7EC33AC-A813-A049-9617-4DEDEBB61706}" destId="{1FFA8307-0EF7-7944-810A-D42C838CCAF0}" srcOrd="2" destOrd="0" presId="urn:microsoft.com/office/officeart/2005/8/layout/hierarchy1"/>
    <dgm:cxn modelId="{79128C04-3429-CE4E-947C-4042402E8E36}" type="presParOf" srcId="{F7EC33AC-A813-A049-9617-4DEDEBB61706}" destId="{FC410CF0-3E84-DD44-846C-678DF49371BC}" srcOrd="3" destOrd="0" presId="urn:microsoft.com/office/officeart/2005/8/layout/hierarchy1"/>
    <dgm:cxn modelId="{A00661A2-C39D-A74E-AE88-72512FC2A02D}" type="presParOf" srcId="{FC410CF0-3E84-DD44-846C-678DF49371BC}" destId="{D0B1DC1E-2640-E243-A1C8-81DD0A32C0DD}" srcOrd="0" destOrd="0" presId="urn:microsoft.com/office/officeart/2005/8/layout/hierarchy1"/>
    <dgm:cxn modelId="{7ABFBF18-0184-C646-ADBF-7A3A201D1EE0}" type="presParOf" srcId="{D0B1DC1E-2640-E243-A1C8-81DD0A32C0DD}" destId="{F0D88DF9-C6C0-EF44-B8BD-08B50E92AB0B}" srcOrd="0" destOrd="0" presId="urn:microsoft.com/office/officeart/2005/8/layout/hierarchy1"/>
    <dgm:cxn modelId="{4413A525-56DB-0E4D-8783-4A23476E9C13}" type="presParOf" srcId="{D0B1DC1E-2640-E243-A1C8-81DD0A32C0DD}" destId="{A11A2E40-4A30-9243-8EE4-6B85D9EC5161}" srcOrd="1" destOrd="0" presId="urn:microsoft.com/office/officeart/2005/8/layout/hierarchy1"/>
    <dgm:cxn modelId="{CBF684BD-0A27-1048-ACB9-D374CFB00B52}" type="presParOf" srcId="{FC410CF0-3E84-DD44-846C-678DF49371BC}" destId="{B257C6FE-37E7-2841-8F45-C464DBA6EA24}" srcOrd="1" destOrd="0" presId="urn:microsoft.com/office/officeart/2005/8/layout/hierarchy1"/>
    <dgm:cxn modelId="{14D6A27D-841B-FC4C-8779-25A2422AA17D}" type="presParOf" srcId="{B257C6FE-37E7-2841-8F45-C464DBA6EA24}" destId="{AC4FB18B-FE18-4E49-AA8C-D620691ACC4C}" srcOrd="0" destOrd="0" presId="urn:microsoft.com/office/officeart/2005/8/layout/hierarchy1"/>
    <dgm:cxn modelId="{3BD09A19-709E-4B42-9E34-98AC7FED299E}" type="presParOf" srcId="{B257C6FE-37E7-2841-8F45-C464DBA6EA24}" destId="{81A9B17E-81A1-D14C-8F00-A371D87CBB7E}" srcOrd="1" destOrd="0" presId="urn:microsoft.com/office/officeart/2005/8/layout/hierarchy1"/>
    <dgm:cxn modelId="{A9C56CE2-F236-D847-8511-4E4E60A4F1F1}" type="presParOf" srcId="{81A9B17E-81A1-D14C-8F00-A371D87CBB7E}" destId="{F8A8B7DF-C16F-7845-AB3D-A1056EC6F70B}" srcOrd="0" destOrd="0" presId="urn:microsoft.com/office/officeart/2005/8/layout/hierarchy1"/>
    <dgm:cxn modelId="{E810D23D-85DF-AD47-801D-25F621177854}" type="presParOf" srcId="{F8A8B7DF-C16F-7845-AB3D-A1056EC6F70B}" destId="{F86656CC-4D8F-254D-B60A-C8E85E11CF2A}" srcOrd="0" destOrd="0" presId="urn:microsoft.com/office/officeart/2005/8/layout/hierarchy1"/>
    <dgm:cxn modelId="{5FDA107F-0DC4-D94C-B660-850857405A9F}" type="presParOf" srcId="{F8A8B7DF-C16F-7845-AB3D-A1056EC6F70B}" destId="{1D88D53E-7745-8041-BE5B-008B1D8B5E1E}" srcOrd="1" destOrd="0" presId="urn:microsoft.com/office/officeart/2005/8/layout/hierarchy1"/>
    <dgm:cxn modelId="{02EF0739-D198-E842-9018-509C52049FEF}" type="presParOf" srcId="{81A9B17E-81A1-D14C-8F00-A371D87CBB7E}" destId="{495ADA35-1AAE-5148-AD37-DAD27E047EF5}" srcOrd="1" destOrd="0" presId="urn:microsoft.com/office/officeart/2005/8/layout/hierarchy1"/>
    <dgm:cxn modelId="{56FC986D-807A-F344-AA1F-EE79DA283B5A}" type="presParOf" srcId="{B257C6FE-37E7-2841-8F45-C464DBA6EA24}" destId="{5040607B-9CB9-A648-BD17-0A223E4570ED}" srcOrd="2" destOrd="0" presId="urn:microsoft.com/office/officeart/2005/8/layout/hierarchy1"/>
    <dgm:cxn modelId="{88F660BF-DD5F-AC4B-AFD2-FB8BCE087DCC}" type="presParOf" srcId="{B257C6FE-37E7-2841-8F45-C464DBA6EA24}" destId="{504674C3-9F55-A54B-B857-7FED88D82304}" srcOrd="3" destOrd="0" presId="urn:microsoft.com/office/officeart/2005/8/layout/hierarchy1"/>
    <dgm:cxn modelId="{A260AE5A-0E63-4042-85FD-9C2BD4FF3A53}" type="presParOf" srcId="{504674C3-9F55-A54B-B857-7FED88D82304}" destId="{0312564E-F4A8-C64C-8C8B-05B87A00F903}" srcOrd="0" destOrd="0" presId="urn:microsoft.com/office/officeart/2005/8/layout/hierarchy1"/>
    <dgm:cxn modelId="{A955C83E-6440-AD44-889C-7F1B6FAFB548}" type="presParOf" srcId="{0312564E-F4A8-C64C-8C8B-05B87A00F903}" destId="{1B80404C-F1B7-A942-9BAB-6CE430C9B247}" srcOrd="0" destOrd="0" presId="urn:microsoft.com/office/officeart/2005/8/layout/hierarchy1"/>
    <dgm:cxn modelId="{2605AC69-613C-454B-A9C7-0F44CF0F7A16}" type="presParOf" srcId="{0312564E-F4A8-C64C-8C8B-05B87A00F903}" destId="{C3504F15-8F63-8D46-BE5A-AF66B8531BCE}" srcOrd="1" destOrd="0" presId="urn:microsoft.com/office/officeart/2005/8/layout/hierarchy1"/>
    <dgm:cxn modelId="{1054FAD6-CAEF-A84E-834B-5ED0C5DEA02C}" type="presParOf" srcId="{504674C3-9F55-A54B-B857-7FED88D82304}" destId="{B0D48E85-545F-154F-8DA9-65D353ECA27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4" qsCatId="simple" csTypeId="urn:microsoft.com/office/officeart/2005/8/colors/accent6_2" csCatId="accent6" phldr="1"/>
      <dgm:spPr/>
      <dgm:t>
        <a:bodyPr/>
        <a:lstStyle/>
        <a:p>
          <a:endParaRPr lang="en-US"/>
        </a:p>
      </dgm:t>
    </dgm:pt>
    <dgm:pt modelId="{CCF30F1B-C9BA-9246-B848-8D5278D07FE4}">
      <dgm:prSet phldrT="[Text]"/>
      <dgm:spPr>
        <a:blipFill>
          <a:blip xmlns:r="http://schemas.openxmlformats.org/officeDocument/2006/relationships" r:embed="rId1"/>
          <a:stretch>
            <a:fillRect b="-20548"/>
          </a:stretch>
        </a:blipFill>
      </dgm:spPr>
      <dgm:t>
        <a:bodyPr/>
        <a:lstStyle/>
        <a:p>
          <a:r>
            <a:rPr lang="en-US">
              <a:noFill/>
            </a:rPr>
            <a:t> </a:t>
          </a:r>
        </a:p>
      </dgm:t>
    </dgm:pt>
    <dgm:pt modelId="{63A3DDE9-7625-134C-8D7E-812AC5118DC8}" type="parTrans" cxnId="{0F5F1737-DC2D-8B42-8765-F08156637376}">
      <dgm:prSet/>
      <dgm:spPr/>
      <dgm:t>
        <a:bodyPr/>
        <a:lstStyle/>
        <a:p>
          <a:endParaRPr lang="en-US"/>
        </a:p>
      </dgm:t>
    </dgm:pt>
    <dgm:pt modelId="{C871D9CE-1AD6-2F47-97B1-3664EF081114}" type="sibTrans" cxnId="{0F5F1737-DC2D-8B42-8765-F08156637376}">
      <dgm:prSet/>
      <dgm:spPr/>
      <dgm:t>
        <a:bodyPr/>
        <a:lstStyle/>
        <a:p>
          <a:endParaRPr lang="en-US"/>
        </a:p>
      </dgm:t>
    </dgm:pt>
    <dgm:pt modelId="{181069BE-96AC-844A-8037-D4A956D8C0B4}">
      <dgm:prSet phldrT="[Text]"/>
      <dgm:spPr>
        <a:blipFill>
          <a:blip xmlns:r="http://schemas.openxmlformats.org/officeDocument/2006/relationships" r:embed="rId2"/>
          <a:stretch>
            <a:fillRect b="-22222"/>
          </a:stretch>
        </a:blipFill>
      </dgm:spPr>
      <dgm:t>
        <a:bodyPr/>
        <a:lstStyle/>
        <a:p>
          <a:r>
            <a:rPr lang="en-US">
              <a:noFill/>
            </a:rPr>
            <a:t> </a:t>
          </a:r>
        </a:p>
      </dgm:t>
    </dgm:pt>
    <dgm:pt modelId="{E96061C5-138E-D14F-8A0F-1AE25B5389AC}" type="parTrans" cxnId="{655174C0-51E6-8046-831A-F1EA4CB4BB84}">
      <dgm:prSet/>
      <dgm:spPr/>
      <dgm:t>
        <a:bodyPr/>
        <a:lstStyle/>
        <a:p>
          <a:endParaRPr lang="en-US"/>
        </a:p>
      </dgm:t>
    </dgm:pt>
    <dgm:pt modelId="{7CFAD789-24D0-EC4B-AEA1-B909E4E0BABC}" type="sibTrans" cxnId="{655174C0-51E6-8046-831A-F1EA4CB4BB84}">
      <dgm:prSet/>
      <dgm:spPr/>
      <dgm:t>
        <a:bodyPr/>
        <a:lstStyle/>
        <a:p>
          <a:endParaRPr lang="en-US"/>
        </a:p>
      </dgm:t>
    </dgm:pt>
    <dgm:pt modelId="{92DD3262-7488-284E-875D-E33A00EC4C0F}">
      <dgm:prSet phldrT="[Text]"/>
      <dgm:spPr>
        <a:blipFill>
          <a:blip xmlns:r="http://schemas.openxmlformats.org/officeDocument/2006/relationships" r:embed="rId3"/>
          <a:stretch>
            <a:fillRect b="-23611"/>
          </a:stretch>
        </a:blipFill>
      </dgm:spPr>
      <dgm:t>
        <a:bodyPr/>
        <a:lstStyle/>
        <a:p>
          <a:r>
            <a:rPr lang="en-US">
              <a:noFill/>
            </a:rPr>
            <a:t> </a:t>
          </a:r>
        </a:p>
      </dgm:t>
    </dgm:pt>
    <dgm:pt modelId="{AD64F8CB-49E4-B54C-BD5B-FEDDD61D3458}" type="parTrans" cxnId="{CC707DA0-9588-7444-8A36-AC4A31FF7140}">
      <dgm:prSet/>
      <dgm:spPr/>
      <dgm:t>
        <a:bodyPr/>
        <a:lstStyle/>
        <a:p>
          <a:endParaRPr lang="en-US"/>
        </a:p>
      </dgm:t>
    </dgm:pt>
    <dgm:pt modelId="{AFD92456-F8AA-9542-B94B-8399E5512109}" type="sibTrans" cxnId="{CC707DA0-9588-7444-8A36-AC4A31FF7140}">
      <dgm:prSet/>
      <dgm:spPr/>
      <dgm:t>
        <a:bodyPr/>
        <a:lstStyle/>
        <a:p>
          <a:endParaRPr lang="en-US"/>
        </a:p>
      </dgm:t>
    </dgm:pt>
    <dgm:pt modelId="{98576A69-8CEA-5C44-B40B-35F534E1DAF4}">
      <dgm:prSet phldrT="[Text]"/>
      <dgm:spPr>
        <a:blipFill>
          <a:blip xmlns:r="http://schemas.openxmlformats.org/officeDocument/2006/relationships" r:embed="rId4"/>
          <a:stretch>
            <a:fillRect b="-23611"/>
          </a:stretch>
        </a:blipFill>
      </dgm:spPr>
      <dgm:t>
        <a:bodyPr/>
        <a:lstStyle/>
        <a:p>
          <a:r>
            <a:rPr lang="en-US">
              <a:noFill/>
            </a:rPr>
            <a:t> </a:t>
          </a:r>
        </a:p>
      </dgm:t>
    </dgm:pt>
    <dgm:pt modelId="{C52398FE-F2F2-0341-8164-44108B2C76D2}" type="parTrans" cxnId="{3B42F668-73AC-B042-83F5-260B2F6EABCB}">
      <dgm:prSet/>
      <dgm:spPr/>
      <dgm:t>
        <a:bodyPr/>
        <a:lstStyle/>
        <a:p>
          <a:endParaRPr lang="en-US"/>
        </a:p>
      </dgm:t>
    </dgm:pt>
    <dgm:pt modelId="{35B339EC-BD23-894A-B4C2-F66212577A88}" type="sibTrans" cxnId="{3B42F668-73AC-B042-83F5-260B2F6EABCB}">
      <dgm:prSet/>
      <dgm:spPr/>
      <dgm:t>
        <a:bodyPr/>
        <a:lstStyle/>
        <a:p>
          <a:endParaRPr lang="en-US"/>
        </a:p>
      </dgm:t>
    </dgm:pt>
    <dgm:pt modelId="{D483162B-0534-5745-A85F-5B4BEA4ADB4D}">
      <dgm:prSet phldrT="[Text]"/>
      <dgm:spPr>
        <a:blipFill>
          <a:blip xmlns:r="http://schemas.openxmlformats.org/officeDocument/2006/relationships" r:embed="rId5"/>
          <a:stretch>
            <a:fillRect b="-22222"/>
          </a:stretch>
        </a:blipFill>
      </dgm:spPr>
      <dgm:t>
        <a:bodyPr/>
        <a:lstStyle/>
        <a:p>
          <a:r>
            <a:rPr lang="en-US">
              <a:noFill/>
            </a:rPr>
            <a:t> </a:t>
          </a:r>
        </a:p>
      </dgm:t>
    </dgm:pt>
    <dgm:pt modelId="{46F49E93-576F-F347-A359-C288F932F6A3}" type="parTrans" cxnId="{0F21888B-F5CD-FC4E-AB7D-D9E46F1DF1E1}">
      <dgm:prSet/>
      <dgm:spPr/>
      <dgm:t>
        <a:bodyPr/>
        <a:lstStyle/>
        <a:p>
          <a:endParaRPr lang="en-US"/>
        </a:p>
      </dgm:t>
    </dgm:pt>
    <dgm:pt modelId="{57243251-B4D4-9B4C-A1E0-307FAFB2517D}" type="sibTrans" cxnId="{0F21888B-F5CD-FC4E-AB7D-D9E46F1DF1E1}">
      <dgm:prSet/>
      <dgm:spPr/>
      <dgm:t>
        <a:bodyPr/>
        <a:lstStyle/>
        <a:p>
          <a:endParaRPr lang="en-US"/>
        </a:p>
      </dgm:t>
    </dgm:pt>
    <dgm:pt modelId="{09E12313-30C3-1543-837A-9B80DD1D3AD6}">
      <dgm:prSet phldrT="[Text]"/>
      <dgm:spPr>
        <a:blipFill>
          <a:blip xmlns:r="http://schemas.openxmlformats.org/officeDocument/2006/relationships" r:embed="rId6"/>
          <a:stretch>
            <a:fillRect b="-23611"/>
          </a:stretch>
        </a:blipFill>
      </dgm:spPr>
      <dgm:t>
        <a:bodyPr/>
        <a:lstStyle/>
        <a:p>
          <a:r>
            <a:rPr lang="en-US">
              <a:noFill/>
            </a:rPr>
            <a:t> </a:t>
          </a:r>
        </a:p>
      </dgm:t>
    </dgm:pt>
    <dgm:pt modelId="{D3E69761-D772-1446-A566-68E1AFDA0997}" type="parTrans" cxnId="{3C3EC041-E0A0-FF4A-8861-EFC9CB372791}">
      <dgm:prSet/>
      <dgm:spPr/>
      <dgm:t>
        <a:bodyPr/>
        <a:lstStyle/>
        <a:p>
          <a:endParaRPr lang="en-US"/>
        </a:p>
      </dgm:t>
    </dgm:pt>
    <dgm:pt modelId="{75C401E4-884E-F844-BCE2-41C73522B401}" type="sibTrans" cxnId="{3C3EC041-E0A0-FF4A-8861-EFC9CB372791}">
      <dgm:prSet/>
      <dgm:spPr/>
      <dgm:t>
        <a:bodyPr/>
        <a:lstStyle/>
        <a:p>
          <a:endParaRPr lang="en-US"/>
        </a:p>
      </dgm:t>
    </dgm:pt>
    <dgm:pt modelId="{8716C934-E405-FA43-BA59-ADB6F76D9CAA}">
      <dgm:prSet phldrT="[Text]"/>
      <dgm:spPr>
        <a:blipFill>
          <a:blip xmlns:r="http://schemas.openxmlformats.org/officeDocument/2006/relationships" r:embed="rId7"/>
          <a:stretch>
            <a:fillRect b="-23611"/>
          </a:stretch>
        </a:blipFill>
      </dgm:spPr>
      <dgm:t>
        <a:bodyPr/>
        <a:lstStyle/>
        <a:p>
          <a:r>
            <a:rPr lang="en-US">
              <a:noFill/>
            </a:rPr>
            <a:t> </a:t>
          </a:r>
        </a:p>
      </dgm:t>
    </dgm:pt>
    <dgm:pt modelId="{E6CC531D-4BD4-044A-B52C-444A78BEB93D}" type="parTrans" cxnId="{6FC04AD6-99DC-4445-99DF-002D5BD3B992}">
      <dgm:prSet/>
      <dgm:spPr/>
      <dgm:t>
        <a:bodyPr/>
        <a:lstStyle/>
        <a:p>
          <a:endParaRPr lang="en-US"/>
        </a:p>
      </dgm:t>
    </dgm:pt>
    <dgm:pt modelId="{2ADEF519-651F-9D44-B174-1EB56D70EA29}" type="sibTrans" cxnId="{6FC04AD6-99DC-4445-99DF-002D5BD3B992}">
      <dgm:prSet/>
      <dgm:spPr/>
      <dgm:t>
        <a:bodyPr/>
        <a:lstStyle/>
        <a:p>
          <a:endParaRPr lang="en-US"/>
        </a:p>
      </dgm:t>
    </dgm:pt>
    <dgm:pt modelId="{C6FC9ACA-1617-0445-8A89-2A04BD6B5E9D}" type="pres">
      <dgm:prSet presAssocID="{25C9BFE8-4C97-0C49-9C98-736D155152F5}" presName="hierChild1" presStyleCnt="0">
        <dgm:presLayoutVars>
          <dgm:chPref val="1"/>
          <dgm:dir/>
          <dgm:animOne val="branch"/>
          <dgm:animLvl val="lvl"/>
          <dgm:resizeHandles/>
        </dgm:presLayoutVars>
      </dgm:prSet>
      <dgm:spPr/>
    </dgm:pt>
    <dgm:pt modelId="{C0ADBCA2-56B9-6441-95F0-D6C435EA2E16}" type="pres">
      <dgm:prSet presAssocID="{CCF30F1B-C9BA-9246-B848-8D5278D07FE4}" presName="hierRoot1" presStyleCnt="0"/>
      <dgm:spPr/>
    </dgm:pt>
    <dgm:pt modelId="{FDFB5135-86A8-DE47-A745-F15FA9AC30E3}" type="pres">
      <dgm:prSet presAssocID="{CCF30F1B-C9BA-9246-B848-8D5278D07FE4}" presName="composite" presStyleCnt="0"/>
      <dgm:spPr/>
    </dgm:pt>
    <dgm:pt modelId="{6CA9A517-C01F-3248-8751-8477DDFB4209}" type="pres">
      <dgm:prSet presAssocID="{CCF30F1B-C9BA-9246-B848-8D5278D07FE4}" presName="background" presStyleLbl="node0" presStyleIdx="0" presStyleCnt="1"/>
      <dgm:spPr/>
    </dgm:pt>
    <dgm:pt modelId="{4E4A2414-E0B9-5E42-85D9-307D6968FF67}" type="pres">
      <dgm:prSet presAssocID="{CCF30F1B-C9BA-9246-B848-8D5278D07FE4}" presName="text" presStyleLbl="fgAcc0" presStyleIdx="0" presStyleCnt="1">
        <dgm:presLayoutVars>
          <dgm:chPref val="3"/>
        </dgm:presLayoutVars>
      </dgm:prSet>
      <dgm:spPr/>
    </dgm:pt>
    <dgm:pt modelId="{F7EC33AC-A813-A049-9617-4DEDEBB61706}" type="pres">
      <dgm:prSet presAssocID="{CCF30F1B-C9BA-9246-B848-8D5278D07FE4}" presName="hierChild2" presStyleCnt="0"/>
      <dgm:spPr/>
    </dgm:pt>
    <dgm:pt modelId="{9E678356-74E3-8C4F-9CFC-1212848F1058}" type="pres">
      <dgm:prSet presAssocID="{E96061C5-138E-D14F-8A0F-1AE25B5389AC}" presName="Name10" presStyleLbl="parChTrans1D2" presStyleIdx="0" presStyleCnt="2"/>
      <dgm:spPr/>
    </dgm:pt>
    <dgm:pt modelId="{3B7CC92C-7EEB-F64A-9726-2F0831D2DDBB}" type="pres">
      <dgm:prSet presAssocID="{181069BE-96AC-844A-8037-D4A956D8C0B4}" presName="hierRoot2" presStyleCnt="0"/>
      <dgm:spPr/>
    </dgm:pt>
    <dgm:pt modelId="{98974C23-09E0-0847-80B4-B26391484253}" type="pres">
      <dgm:prSet presAssocID="{181069BE-96AC-844A-8037-D4A956D8C0B4}" presName="composite2" presStyleCnt="0"/>
      <dgm:spPr/>
    </dgm:pt>
    <dgm:pt modelId="{3222FDC8-73CA-9248-9723-328AE2CAB2F7}" type="pres">
      <dgm:prSet presAssocID="{181069BE-96AC-844A-8037-D4A956D8C0B4}" presName="background2" presStyleLbl="node2" presStyleIdx="0" presStyleCnt="2"/>
      <dgm:spPr/>
    </dgm:pt>
    <dgm:pt modelId="{0E13C7C3-FD5C-A444-BCE9-2CB304871288}" type="pres">
      <dgm:prSet presAssocID="{181069BE-96AC-844A-8037-D4A956D8C0B4}" presName="text2" presStyleLbl="fgAcc2" presStyleIdx="0" presStyleCnt="2">
        <dgm:presLayoutVars>
          <dgm:chPref val="3"/>
        </dgm:presLayoutVars>
      </dgm:prSet>
      <dgm:spPr/>
    </dgm:pt>
    <dgm:pt modelId="{769AA5F2-0A6C-2748-9233-3BC66D22244B}" type="pres">
      <dgm:prSet presAssocID="{181069BE-96AC-844A-8037-D4A956D8C0B4}" presName="hierChild3" presStyleCnt="0"/>
      <dgm:spPr/>
    </dgm:pt>
    <dgm:pt modelId="{DF478481-3386-5748-90C7-748066599AD4}" type="pres">
      <dgm:prSet presAssocID="{AD64F8CB-49E4-B54C-BD5B-FEDDD61D3458}" presName="Name17" presStyleLbl="parChTrans1D3" presStyleIdx="0" presStyleCnt="4"/>
      <dgm:spPr/>
    </dgm:pt>
    <dgm:pt modelId="{A4B3EBB5-EEFE-1946-BD44-275CEFEE1F61}" type="pres">
      <dgm:prSet presAssocID="{92DD3262-7488-284E-875D-E33A00EC4C0F}" presName="hierRoot3" presStyleCnt="0"/>
      <dgm:spPr/>
    </dgm:pt>
    <dgm:pt modelId="{742F7DED-C7D0-C944-A159-7D80263CCE5B}" type="pres">
      <dgm:prSet presAssocID="{92DD3262-7488-284E-875D-E33A00EC4C0F}" presName="composite3" presStyleCnt="0"/>
      <dgm:spPr/>
    </dgm:pt>
    <dgm:pt modelId="{04FE181C-4C6A-2340-9FD6-D4AB180824D1}" type="pres">
      <dgm:prSet presAssocID="{92DD3262-7488-284E-875D-E33A00EC4C0F}" presName="background3" presStyleLbl="node3" presStyleIdx="0" presStyleCnt="4"/>
      <dgm:spPr/>
    </dgm:pt>
    <dgm:pt modelId="{5F7A4A2D-9326-264E-B9D2-AAE67380D26E}" type="pres">
      <dgm:prSet presAssocID="{92DD3262-7488-284E-875D-E33A00EC4C0F}" presName="text3" presStyleLbl="fgAcc3" presStyleIdx="0" presStyleCnt="4">
        <dgm:presLayoutVars>
          <dgm:chPref val="3"/>
        </dgm:presLayoutVars>
      </dgm:prSet>
      <dgm:spPr/>
    </dgm:pt>
    <dgm:pt modelId="{A761C153-818D-1A44-802A-D6C85276DB39}" type="pres">
      <dgm:prSet presAssocID="{92DD3262-7488-284E-875D-E33A00EC4C0F}" presName="hierChild4" presStyleCnt="0"/>
      <dgm:spPr/>
    </dgm:pt>
    <dgm:pt modelId="{9CAB8D2E-961E-0642-A84D-93AC9168EEFB}" type="pres">
      <dgm:prSet presAssocID="{C52398FE-F2F2-0341-8164-44108B2C76D2}" presName="Name17" presStyleLbl="parChTrans1D3" presStyleIdx="1" presStyleCnt="4"/>
      <dgm:spPr/>
    </dgm:pt>
    <dgm:pt modelId="{AF0CC32A-504C-0147-8486-D4C9C0DC6A23}" type="pres">
      <dgm:prSet presAssocID="{98576A69-8CEA-5C44-B40B-35F534E1DAF4}" presName="hierRoot3" presStyleCnt="0"/>
      <dgm:spPr/>
    </dgm:pt>
    <dgm:pt modelId="{587C218A-C18D-4D4B-9C76-2AB4C36B4B87}" type="pres">
      <dgm:prSet presAssocID="{98576A69-8CEA-5C44-B40B-35F534E1DAF4}" presName="composite3" presStyleCnt="0"/>
      <dgm:spPr/>
    </dgm:pt>
    <dgm:pt modelId="{5C9AE233-60E5-DA4E-9778-C090453CCB5B}" type="pres">
      <dgm:prSet presAssocID="{98576A69-8CEA-5C44-B40B-35F534E1DAF4}" presName="background3" presStyleLbl="node3" presStyleIdx="1" presStyleCnt="4"/>
      <dgm:spPr/>
    </dgm:pt>
    <dgm:pt modelId="{58D920D0-E268-594D-B45A-BFC40A5704B4}" type="pres">
      <dgm:prSet presAssocID="{98576A69-8CEA-5C44-B40B-35F534E1DAF4}" presName="text3" presStyleLbl="fgAcc3" presStyleIdx="1" presStyleCnt="4">
        <dgm:presLayoutVars>
          <dgm:chPref val="3"/>
        </dgm:presLayoutVars>
      </dgm:prSet>
      <dgm:spPr/>
    </dgm:pt>
    <dgm:pt modelId="{B61146DD-5E7C-E248-AE79-DC17E57A361E}" type="pres">
      <dgm:prSet presAssocID="{98576A69-8CEA-5C44-B40B-35F534E1DAF4}" presName="hierChild4" presStyleCnt="0"/>
      <dgm:spPr/>
    </dgm:pt>
    <dgm:pt modelId="{1FFA8307-0EF7-7944-810A-D42C838CCAF0}" type="pres">
      <dgm:prSet presAssocID="{46F49E93-576F-F347-A359-C288F932F6A3}" presName="Name10" presStyleLbl="parChTrans1D2" presStyleIdx="1" presStyleCnt="2"/>
      <dgm:spPr/>
    </dgm:pt>
    <dgm:pt modelId="{FC410CF0-3E84-DD44-846C-678DF49371BC}" type="pres">
      <dgm:prSet presAssocID="{D483162B-0534-5745-A85F-5B4BEA4ADB4D}" presName="hierRoot2" presStyleCnt="0"/>
      <dgm:spPr/>
    </dgm:pt>
    <dgm:pt modelId="{D0B1DC1E-2640-E243-A1C8-81DD0A32C0DD}" type="pres">
      <dgm:prSet presAssocID="{D483162B-0534-5745-A85F-5B4BEA4ADB4D}" presName="composite2" presStyleCnt="0"/>
      <dgm:spPr/>
    </dgm:pt>
    <dgm:pt modelId="{F0D88DF9-C6C0-EF44-B8BD-08B50E92AB0B}" type="pres">
      <dgm:prSet presAssocID="{D483162B-0534-5745-A85F-5B4BEA4ADB4D}" presName="background2" presStyleLbl="node2" presStyleIdx="1" presStyleCnt="2"/>
      <dgm:spPr/>
    </dgm:pt>
    <dgm:pt modelId="{A11A2E40-4A30-9243-8EE4-6B85D9EC5161}" type="pres">
      <dgm:prSet presAssocID="{D483162B-0534-5745-A85F-5B4BEA4ADB4D}" presName="text2" presStyleLbl="fgAcc2" presStyleIdx="1" presStyleCnt="2">
        <dgm:presLayoutVars>
          <dgm:chPref val="3"/>
        </dgm:presLayoutVars>
      </dgm:prSet>
      <dgm:spPr/>
    </dgm:pt>
    <dgm:pt modelId="{B257C6FE-37E7-2841-8F45-C464DBA6EA24}" type="pres">
      <dgm:prSet presAssocID="{D483162B-0534-5745-A85F-5B4BEA4ADB4D}" presName="hierChild3" presStyleCnt="0"/>
      <dgm:spPr/>
    </dgm:pt>
    <dgm:pt modelId="{AC4FB18B-FE18-4E49-AA8C-D620691ACC4C}" type="pres">
      <dgm:prSet presAssocID="{D3E69761-D772-1446-A566-68E1AFDA0997}" presName="Name17" presStyleLbl="parChTrans1D3" presStyleIdx="2" presStyleCnt="4"/>
      <dgm:spPr/>
    </dgm:pt>
    <dgm:pt modelId="{81A9B17E-81A1-D14C-8F00-A371D87CBB7E}" type="pres">
      <dgm:prSet presAssocID="{09E12313-30C3-1543-837A-9B80DD1D3AD6}" presName="hierRoot3" presStyleCnt="0"/>
      <dgm:spPr/>
    </dgm:pt>
    <dgm:pt modelId="{F8A8B7DF-C16F-7845-AB3D-A1056EC6F70B}" type="pres">
      <dgm:prSet presAssocID="{09E12313-30C3-1543-837A-9B80DD1D3AD6}" presName="composite3" presStyleCnt="0"/>
      <dgm:spPr/>
    </dgm:pt>
    <dgm:pt modelId="{F86656CC-4D8F-254D-B60A-C8E85E11CF2A}" type="pres">
      <dgm:prSet presAssocID="{09E12313-30C3-1543-837A-9B80DD1D3AD6}" presName="background3" presStyleLbl="node3" presStyleIdx="2" presStyleCnt="4"/>
      <dgm:spPr/>
    </dgm:pt>
    <dgm:pt modelId="{1D88D53E-7745-8041-BE5B-008B1D8B5E1E}" type="pres">
      <dgm:prSet presAssocID="{09E12313-30C3-1543-837A-9B80DD1D3AD6}" presName="text3" presStyleLbl="fgAcc3" presStyleIdx="2" presStyleCnt="4">
        <dgm:presLayoutVars>
          <dgm:chPref val="3"/>
        </dgm:presLayoutVars>
      </dgm:prSet>
      <dgm:spPr/>
    </dgm:pt>
    <dgm:pt modelId="{495ADA35-1AAE-5148-AD37-DAD27E047EF5}" type="pres">
      <dgm:prSet presAssocID="{09E12313-30C3-1543-837A-9B80DD1D3AD6}" presName="hierChild4" presStyleCnt="0"/>
      <dgm:spPr/>
    </dgm:pt>
    <dgm:pt modelId="{5040607B-9CB9-A648-BD17-0A223E4570ED}" type="pres">
      <dgm:prSet presAssocID="{E6CC531D-4BD4-044A-B52C-444A78BEB93D}" presName="Name17" presStyleLbl="parChTrans1D3" presStyleIdx="3" presStyleCnt="4"/>
      <dgm:spPr/>
    </dgm:pt>
    <dgm:pt modelId="{504674C3-9F55-A54B-B857-7FED88D82304}" type="pres">
      <dgm:prSet presAssocID="{8716C934-E405-FA43-BA59-ADB6F76D9CAA}" presName="hierRoot3" presStyleCnt="0"/>
      <dgm:spPr/>
    </dgm:pt>
    <dgm:pt modelId="{0312564E-F4A8-C64C-8C8B-05B87A00F903}" type="pres">
      <dgm:prSet presAssocID="{8716C934-E405-FA43-BA59-ADB6F76D9CAA}" presName="composite3" presStyleCnt="0"/>
      <dgm:spPr/>
    </dgm:pt>
    <dgm:pt modelId="{1B80404C-F1B7-A942-9BAB-6CE430C9B247}" type="pres">
      <dgm:prSet presAssocID="{8716C934-E405-FA43-BA59-ADB6F76D9CAA}" presName="background3" presStyleLbl="node3" presStyleIdx="3" presStyleCnt="4"/>
      <dgm:spPr/>
    </dgm:pt>
    <dgm:pt modelId="{C3504F15-8F63-8D46-BE5A-AF66B8531BCE}" type="pres">
      <dgm:prSet presAssocID="{8716C934-E405-FA43-BA59-ADB6F76D9CAA}" presName="text3" presStyleLbl="fgAcc3" presStyleIdx="3" presStyleCnt="4">
        <dgm:presLayoutVars>
          <dgm:chPref val="3"/>
        </dgm:presLayoutVars>
      </dgm:prSet>
      <dgm:spPr/>
    </dgm:pt>
    <dgm:pt modelId="{B0D48E85-545F-154F-8DA9-65D353ECA278}" type="pres">
      <dgm:prSet presAssocID="{8716C934-E405-FA43-BA59-ADB6F76D9CAA}" presName="hierChild4" presStyleCnt="0"/>
      <dgm:spPr/>
    </dgm:pt>
  </dgm:ptLst>
  <dgm:cxnLst>
    <dgm:cxn modelId="{A6368705-E060-7F45-927F-1B44C3220240}" type="presOf" srcId="{AD64F8CB-49E4-B54C-BD5B-FEDDD61D3458}" destId="{DF478481-3386-5748-90C7-748066599AD4}" srcOrd="0" destOrd="0" presId="urn:microsoft.com/office/officeart/2005/8/layout/hierarchy1"/>
    <dgm:cxn modelId="{F40DAA10-AA47-5243-8C7E-485A792B6115}" type="presOf" srcId="{E96061C5-138E-D14F-8A0F-1AE25B5389AC}" destId="{9E678356-74E3-8C4F-9CFC-1212848F1058}" srcOrd="0" destOrd="0" presId="urn:microsoft.com/office/officeart/2005/8/layout/hierarchy1"/>
    <dgm:cxn modelId="{7EC01719-59AA-9140-A18E-E45830DDA9C8}" type="presOf" srcId="{181069BE-96AC-844A-8037-D4A956D8C0B4}" destId="{0E13C7C3-FD5C-A444-BCE9-2CB304871288}" srcOrd="0" destOrd="0" presId="urn:microsoft.com/office/officeart/2005/8/layout/hierarchy1"/>
    <dgm:cxn modelId="{4B287330-E391-1B4C-918E-3D4D739DFF3B}" type="presOf" srcId="{98576A69-8CEA-5C44-B40B-35F534E1DAF4}" destId="{58D920D0-E268-594D-B45A-BFC40A5704B4}"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3C3EC041-E0A0-FF4A-8861-EFC9CB372791}" srcId="{D483162B-0534-5745-A85F-5B4BEA4ADB4D}" destId="{09E12313-30C3-1543-837A-9B80DD1D3AD6}" srcOrd="0" destOrd="0" parTransId="{D3E69761-D772-1446-A566-68E1AFDA0997}" sibTransId="{75C401E4-884E-F844-BCE2-41C73522B401}"/>
    <dgm:cxn modelId="{1D91FB53-C2B2-774B-953F-6C58CED147E7}" type="presOf" srcId="{8716C934-E405-FA43-BA59-ADB6F76D9CAA}" destId="{C3504F15-8F63-8D46-BE5A-AF66B8531BCE}" srcOrd="0" destOrd="0" presId="urn:microsoft.com/office/officeart/2005/8/layout/hierarchy1"/>
    <dgm:cxn modelId="{A3CB4863-A2A0-8449-84CB-428256AD02C5}" type="presOf" srcId="{E6CC531D-4BD4-044A-B52C-444A78BEB93D}" destId="{5040607B-9CB9-A648-BD17-0A223E4570ED}" srcOrd="0" destOrd="0" presId="urn:microsoft.com/office/officeart/2005/8/layout/hierarchy1"/>
    <dgm:cxn modelId="{2D684066-CFC2-1E45-B0BB-AEA71D134DAE}" type="presOf" srcId="{09E12313-30C3-1543-837A-9B80DD1D3AD6}" destId="{1D88D53E-7745-8041-BE5B-008B1D8B5E1E}" srcOrd="0" destOrd="0" presId="urn:microsoft.com/office/officeart/2005/8/layout/hierarchy1"/>
    <dgm:cxn modelId="{3B42F668-73AC-B042-83F5-260B2F6EABCB}" srcId="{181069BE-96AC-844A-8037-D4A956D8C0B4}" destId="{98576A69-8CEA-5C44-B40B-35F534E1DAF4}" srcOrd="1" destOrd="0" parTransId="{C52398FE-F2F2-0341-8164-44108B2C76D2}" sibTransId="{35B339EC-BD23-894A-B4C2-F66212577A88}"/>
    <dgm:cxn modelId="{48360470-F3E6-A34C-8617-387E1303D0DF}" type="presOf" srcId="{CCF30F1B-C9BA-9246-B848-8D5278D07FE4}" destId="{4E4A2414-E0B9-5E42-85D9-307D6968FF67}" srcOrd="0" destOrd="0" presId="urn:microsoft.com/office/officeart/2005/8/layout/hierarchy1"/>
    <dgm:cxn modelId="{5691327C-5CD7-D94E-ACD4-24B6C1FFB742}" type="presOf" srcId="{D483162B-0534-5745-A85F-5B4BEA4ADB4D}" destId="{A11A2E40-4A30-9243-8EE4-6B85D9EC5161}"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583C419D-2A7C-A540-82A1-C77027BABC27}" type="presOf" srcId="{25C9BFE8-4C97-0C49-9C98-736D155152F5}" destId="{C6FC9ACA-1617-0445-8A89-2A04BD6B5E9D}"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6B963A5-8A66-194A-AF0A-C55E2D7EB64D}" type="presOf" srcId="{D3E69761-D772-1446-A566-68E1AFDA0997}" destId="{AC4FB18B-FE18-4E49-AA8C-D620691ACC4C}" srcOrd="0" destOrd="0" presId="urn:microsoft.com/office/officeart/2005/8/layout/hierarchy1"/>
    <dgm:cxn modelId="{74A934BC-6599-4749-8B2C-89B7B6F2FC60}" type="presOf" srcId="{92DD3262-7488-284E-875D-E33A00EC4C0F}" destId="{5F7A4A2D-9326-264E-B9D2-AAE67380D26E}"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B8B45ACB-24C0-CE47-B00E-687195E8080C}" type="presOf" srcId="{C52398FE-F2F2-0341-8164-44108B2C76D2}" destId="{9CAB8D2E-961E-0642-A84D-93AC9168EEFB}" srcOrd="0" destOrd="0" presId="urn:microsoft.com/office/officeart/2005/8/layout/hierarchy1"/>
    <dgm:cxn modelId="{6FC04AD6-99DC-4445-99DF-002D5BD3B992}" srcId="{D483162B-0534-5745-A85F-5B4BEA4ADB4D}" destId="{8716C934-E405-FA43-BA59-ADB6F76D9CAA}" srcOrd="1" destOrd="0" parTransId="{E6CC531D-4BD4-044A-B52C-444A78BEB93D}" sibTransId="{2ADEF519-651F-9D44-B174-1EB56D70EA29}"/>
    <dgm:cxn modelId="{A5477EFB-3844-A441-88DE-37C3E74FBBFD}" type="presOf" srcId="{46F49E93-576F-F347-A359-C288F932F6A3}" destId="{1FFA8307-0EF7-7944-810A-D42C838CCAF0}" srcOrd="0" destOrd="0" presId="urn:microsoft.com/office/officeart/2005/8/layout/hierarchy1"/>
    <dgm:cxn modelId="{6FBA8FF1-93D4-1844-90D1-748A362DFC4C}" type="presParOf" srcId="{C6FC9ACA-1617-0445-8A89-2A04BD6B5E9D}" destId="{C0ADBCA2-56B9-6441-95F0-D6C435EA2E16}" srcOrd="0" destOrd="0" presId="urn:microsoft.com/office/officeart/2005/8/layout/hierarchy1"/>
    <dgm:cxn modelId="{4DD88DA0-9CB7-3A4B-B465-9BB55E196904}" type="presParOf" srcId="{C0ADBCA2-56B9-6441-95F0-D6C435EA2E16}" destId="{FDFB5135-86A8-DE47-A745-F15FA9AC30E3}" srcOrd="0" destOrd="0" presId="urn:microsoft.com/office/officeart/2005/8/layout/hierarchy1"/>
    <dgm:cxn modelId="{2B632187-F3DA-A34E-B40F-91465E9E312F}" type="presParOf" srcId="{FDFB5135-86A8-DE47-A745-F15FA9AC30E3}" destId="{6CA9A517-C01F-3248-8751-8477DDFB4209}" srcOrd="0" destOrd="0" presId="urn:microsoft.com/office/officeart/2005/8/layout/hierarchy1"/>
    <dgm:cxn modelId="{EC1D8BE6-8E46-4E44-B44B-512F9F9371C5}" type="presParOf" srcId="{FDFB5135-86A8-DE47-A745-F15FA9AC30E3}" destId="{4E4A2414-E0B9-5E42-85D9-307D6968FF67}" srcOrd="1" destOrd="0" presId="urn:microsoft.com/office/officeart/2005/8/layout/hierarchy1"/>
    <dgm:cxn modelId="{85604058-117E-EA4C-B749-E5E08495C9A2}" type="presParOf" srcId="{C0ADBCA2-56B9-6441-95F0-D6C435EA2E16}" destId="{F7EC33AC-A813-A049-9617-4DEDEBB61706}" srcOrd="1" destOrd="0" presId="urn:microsoft.com/office/officeart/2005/8/layout/hierarchy1"/>
    <dgm:cxn modelId="{26E71202-EFC6-2845-B00C-C968345E2444}" type="presParOf" srcId="{F7EC33AC-A813-A049-9617-4DEDEBB61706}" destId="{9E678356-74E3-8C4F-9CFC-1212848F1058}" srcOrd="0" destOrd="0" presId="urn:microsoft.com/office/officeart/2005/8/layout/hierarchy1"/>
    <dgm:cxn modelId="{A21C1EB1-00FF-6D45-AC16-7E265B125851}" type="presParOf" srcId="{F7EC33AC-A813-A049-9617-4DEDEBB61706}" destId="{3B7CC92C-7EEB-F64A-9726-2F0831D2DDBB}" srcOrd="1" destOrd="0" presId="urn:microsoft.com/office/officeart/2005/8/layout/hierarchy1"/>
    <dgm:cxn modelId="{DBF98080-F1B1-8342-A2F1-44B81312B819}" type="presParOf" srcId="{3B7CC92C-7EEB-F64A-9726-2F0831D2DDBB}" destId="{98974C23-09E0-0847-80B4-B26391484253}" srcOrd="0" destOrd="0" presId="urn:microsoft.com/office/officeart/2005/8/layout/hierarchy1"/>
    <dgm:cxn modelId="{E13AE048-5266-534C-A6FE-B52C4223EADE}" type="presParOf" srcId="{98974C23-09E0-0847-80B4-B26391484253}" destId="{3222FDC8-73CA-9248-9723-328AE2CAB2F7}" srcOrd="0" destOrd="0" presId="urn:microsoft.com/office/officeart/2005/8/layout/hierarchy1"/>
    <dgm:cxn modelId="{E89A8953-D51F-A445-AA15-E6CDF46B2C1F}" type="presParOf" srcId="{98974C23-09E0-0847-80B4-B26391484253}" destId="{0E13C7C3-FD5C-A444-BCE9-2CB304871288}" srcOrd="1" destOrd="0" presId="urn:microsoft.com/office/officeart/2005/8/layout/hierarchy1"/>
    <dgm:cxn modelId="{4DB194E8-24CA-084D-9A1E-D322D6522E9C}" type="presParOf" srcId="{3B7CC92C-7EEB-F64A-9726-2F0831D2DDBB}" destId="{769AA5F2-0A6C-2748-9233-3BC66D22244B}" srcOrd="1" destOrd="0" presId="urn:microsoft.com/office/officeart/2005/8/layout/hierarchy1"/>
    <dgm:cxn modelId="{F82ED418-AEFC-3B41-A93B-C7090A79270D}" type="presParOf" srcId="{769AA5F2-0A6C-2748-9233-3BC66D22244B}" destId="{DF478481-3386-5748-90C7-748066599AD4}" srcOrd="0" destOrd="0" presId="urn:microsoft.com/office/officeart/2005/8/layout/hierarchy1"/>
    <dgm:cxn modelId="{74AC4C7F-91ED-7648-9EA7-AF2C219A3314}" type="presParOf" srcId="{769AA5F2-0A6C-2748-9233-3BC66D22244B}" destId="{A4B3EBB5-EEFE-1946-BD44-275CEFEE1F61}" srcOrd="1" destOrd="0" presId="urn:microsoft.com/office/officeart/2005/8/layout/hierarchy1"/>
    <dgm:cxn modelId="{A8000364-D9FF-BA47-892A-045DD55A36AC}" type="presParOf" srcId="{A4B3EBB5-EEFE-1946-BD44-275CEFEE1F61}" destId="{742F7DED-C7D0-C944-A159-7D80263CCE5B}" srcOrd="0" destOrd="0" presId="urn:microsoft.com/office/officeart/2005/8/layout/hierarchy1"/>
    <dgm:cxn modelId="{5F74BAAC-B62F-D044-97CB-1729EDFDD6EC}" type="presParOf" srcId="{742F7DED-C7D0-C944-A159-7D80263CCE5B}" destId="{04FE181C-4C6A-2340-9FD6-D4AB180824D1}" srcOrd="0" destOrd="0" presId="urn:microsoft.com/office/officeart/2005/8/layout/hierarchy1"/>
    <dgm:cxn modelId="{2A63CEC1-DC58-6249-BA08-EF9B9F11CEA6}" type="presParOf" srcId="{742F7DED-C7D0-C944-A159-7D80263CCE5B}" destId="{5F7A4A2D-9326-264E-B9D2-AAE67380D26E}" srcOrd="1" destOrd="0" presId="urn:microsoft.com/office/officeart/2005/8/layout/hierarchy1"/>
    <dgm:cxn modelId="{5307B83E-F280-BB42-A260-620253684A24}" type="presParOf" srcId="{A4B3EBB5-EEFE-1946-BD44-275CEFEE1F61}" destId="{A761C153-818D-1A44-802A-D6C85276DB39}" srcOrd="1" destOrd="0" presId="urn:microsoft.com/office/officeart/2005/8/layout/hierarchy1"/>
    <dgm:cxn modelId="{D66AA26D-D7B6-834D-A663-F9593CB064C7}" type="presParOf" srcId="{769AA5F2-0A6C-2748-9233-3BC66D22244B}" destId="{9CAB8D2E-961E-0642-A84D-93AC9168EEFB}" srcOrd="2" destOrd="0" presId="urn:microsoft.com/office/officeart/2005/8/layout/hierarchy1"/>
    <dgm:cxn modelId="{DC8BEDA8-EDB0-8C45-8EDE-2858434CA43C}" type="presParOf" srcId="{769AA5F2-0A6C-2748-9233-3BC66D22244B}" destId="{AF0CC32A-504C-0147-8486-D4C9C0DC6A23}" srcOrd="3" destOrd="0" presId="urn:microsoft.com/office/officeart/2005/8/layout/hierarchy1"/>
    <dgm:cxn modelId="{23972C83-FCB3-BD44-B4FC-C1D6591AF7C4}" type="presParOf" srcId="{AF0CC32A-504C-0147-8486-D4C9C0DC6A23}" destId="{587C218A-C18D-4D4B-9C76-2AB4C36B4B87}" srcOrd="0" destOrd="0" presId="urn:microsoft.com/office/officeart/2005/8/layout/hierarchy1"/>
    <dgm:cxn modelId="{3D403225-144E-E54A-A63B-F0A2C56F0F2F}" type="presParOf" srcId="{587C218A-C18D-4D4B-9C76-2AB4C36B4B87}" destId="{5C9AE233-60E5-DA4E-9778-C090453CCB5B}" srcOrd="0" destOrd="0" presId="urn:microsoft.com/office/officeart/2005/8/layout/hierarchy1"/>
    <dgm:cxn modelId="{54819A81-28B5-714E-9F50-8F984A6B358B}" type="presParOf" srcId="{587C218A-C18D-4D4B-9C76-2AB4C36B4B87}" destId="{58D920D0-E268-594D-B45A-BFC40A5704B4}" srcOrd="1" destOrd="0" presId="urn:microsoft.com/office/officeart/2005/8/layout/hierarchy1"/>
    <dgm:cxn modelId="{9ACBBF09-2678-FE47-AB07-50508229C1C5}" type="presParOf" srcId="{AF0CC32A-504C-0147-8486-D4C9C0DC6A23}" destId="{B61146DD-5E7C-E248-AE79-DC17E57A361E}" srcOrd="1" destOrd="0" presId="urn:microsoft.com/office/officeart/2005/8/layout/hierarchy1"/>
    <dgm:cxn modelId="{0DC751B7-D2AF-194E-BBE9-D05759A1D545}" type="presParOf" srcId="{F7EC33AC-A813-A049-9617-4DEDEBB61706}" destId="{1FFA8307-0EF7-7944-810A-D42C838CCAF0}" srcOrd="2" destOrd="0" presId="urn:microsoft.com/office/officeart/2005/8/layout/hierarchy1"/>
    <dgm:cxn modelId="{79128C04-3429-CE4E-947C-4042402E8E36}" type="presParOf" srcId="{F7EC33AC-A813-A049-9617-4DEDEBB61706}" destId="{FC410CF0-3E84-DD44-846C-678DF49371BC}" srcOrd="3" destOrd="0" presId="urn:microsoft.com/office/officeart/2005/8/layout/hierarchy1"/>
    <dgm:cxn modelId="{A00661A2-C39D-A74E-AE88-72512FC2A02D}" type="presParOf" srcId="{FC410CF0-3E84-DD44-846C-678DF49371BC}" destId="{D0B1DC1E-2640-E243-A1C8-81DD0A32C0DD}" srcOrd="0" destOrd="0" presId="urn:microsoft.com/office/officeart/2005/8/layout/hierarchy1"/>
    <dgm:cxn modelId="{7ABFBF18-0184-C646-ADBF-7A3A201D1EE0}" type="presParOf" srcId="{D0B1DC1E-2640-E243-A1C8-81DD0A32C0DD}" destId="{F0D88DF9-C6C0-EF44-B8BD-08B50E92AB0B}" srcOrd="0" destOrd="0" presId="urn:microsoft.com/office/officeart/2005/8/layout/hierarchy1"/>
    <dgm:cxn modelId="{4413A525-56DB-0E4D-8783-4A23476E9C13}" type="presParOf" srcId="{D0B1DC1E-2640-E243-A1C8-81DD0A32C0DD}" destId="{A11A2E40-4A30-9243-8EE4-6B85D9EC5161}" srcOrd="1" destOrd="0" presId="urn:microsoft.com/office/officeart/2005/8/layout/hierarchy1"/>
    <dgm:cxn modelId="{CBF684BD-0A27-1048-ACB9-D374CFB00B52}" type="presParOf" srcId="{FC410CF0-3E84-DD44-846C-678DF49371BC}" destId="{B257C6FE-37E7-2841-8F45-C464DBA6EA24}" srcOrd="1" destOrd="0" presId="urn:microsoft.com/office/officeart/2005/8/layout/hierarchy1"/>
    <dgm:cxn modelId="{14D6A27D-841B-FC4C-8779-25A2422AA17D}" type="presParOf" srcId="{B257C6FE-37E7-2841-8F45-C464DBA6EA24}" destId="{AC4FB18B-FE18-4E49-AA8C-D620691ACC4C}" srcOrd="0" destOrd="0" presId="urn:microsoft.com/office/officeart/2005/8/layout/hierarchy1"/>
    <dgm:cxn modelId="{3BD09A19-709E-4B42-9E34-98AC7FED299E}" type="presParOf" srcId="{B257C6FE-37E7-2841-8F45-C464DBA6EA24}" destId="{81A9B17E-81A1-D14C-8F00-A371D87CBB7E}" srcOrd="1" destOrd="0" presId="urn:microsoft.com/office/officeart/2005/8/layout/hierarchy1"/>
    <dgm:cxn modelId="{A9C56CE2-F236-D847-8511-4E4E60A4F1F1}" type="presParOf" srcId="{81A9B17E-81A1-D14C-8F00-A371D87CBB7E}" destId="{F8A8B7DF-C16F-7845-AB3D-A1056EC6F70B}" srcOrd="0" destOrd="0" presId="urn:microsoft.com/office/officeart/2005/8/layout/hierarchy1"/>
    <dgm:cxn modelId="{E810D23D-85DF-AD47-801D-25F621177854}" type="presParOf" srcId="{F8A8B7DF-C16F-7845-AB3D-A1056EC6F70B}" destId="{F86656CC-4D8F-254D-B60A-C8E85E11CF2A}" srcOrd="0" destOrd="0" presId="urn:microsoft.com/office/officeart/2005/8/layout/hierarchy1"/>
    <dgm:cxn modelId="{5FDA107F-0DC4-D94C-B660-850857405A9F}" type="presParOf" srcId="{F8A8B7DF-C16F-7845-AB3D-A1056EC6F70B}" destId="{1D88D53E-7745-8041-BE5B-008B1D8B5E1E}" srcOrd="1" destOrd="0" presId="urn:microsoft.com/office/officeart/2005/8/layout/hierarchy1"/>
    <dgm:cxn modelId="{02EF0739-D198-E842-9018-509C52049FEF}" type="presParOf" srcId="{81A9B17E-81A1-D14C-8F00-A371D87CBB7E}" destId="{495ADA35-1AAE-5148-AD37-DAD27E047EF5}" srcOrd="1" destOrd="0" presId="urn:microsoft.com/office/officeart/2005/8/layout/hierarchy1"/>
    <dgm:cxn modelId="{56FC986D-807A-F344-AA1F-EE79DA283B5A}" type="presParOf" srcId="{B257C6FE-37E7-2841-8F45-C464DBA6EA24}" destId="{5040607B-9CB9-A648-BD17-0A223E4570ED}" srcOrd="2" destOrd="0" presId="urn:microsoft.com/office/officeart/2005/8/layout/hierarchy1"/>
    <dgm:cxn modelId="{88F660BF-DD5F-AC4B-AFD2-FB8BCE087DCC}" type="presParOf" srcId="{B257C6FE-37E7-2841-8F45-C464DBA6EA24}" destId="{504674C3-9F55-A54B-B857-7FED88D82304}" srcOrd="3" destOrd="0" presId="urn:microsoft.com/office/officeart/2005/8/layout/hierarchy1"/>
    <dgm:cxn modelId="{A260AE5A-0E63-4042-85FD-9C2BD4FF3A53}" type="presParOf" srcId="{504674C3-9F55-A54B-B857-7FED88D82304}" destId="{0312564E-F4A8-C64C-8C8B-05B87A00F903}" srcOrd="0" destOrd="0" presId="urn:microsoft.com/office/officeart/2005/8/layout/hierarchy1"/>
    <dgm:cxn modelId="{A955C83E-6440-AD44-889C-7F1B6FAFB548}" type="presParOf" srcId="{0312564E-F4A8-C64C-8C8B-05B87A00F903}" destId="{1B80404C-F1B7-A942-9BAB-6CE430C9B247}" srcOrd="0" destOrd="0" presId="urn:microsoft.com/office/officeart/2005/8/layout/hierarchy1"/>
    <dgm:cxn modelId="{2605AC69-613C-454B-A9C7-0F44CF0F7A16}" type="presParOf" srcId="{0312564E-F4A8-C64C-8C8B-05B87A00F903}" destId="{C3504F15-8F63-8D46-BE5A-AF66B8531BCE}" srcOrd="1" destOrd="0" presId="urn:microsoft.com/office/officeart/2005/8/layout/hierarchy1"/>
    <dgm:cxn modelId="{1054FAD6-CAEF-A84E-834B-5ED0C5DEA02C}" type="presParOf" srcId="{504674C3-9F55-A54B-B857-7FED88D82304}" destId="{B0D48E85-545F-154F-8DA9-65D353ECA27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4" qsCatId="simple" csTypeId="urn:microsoft.com/office/officeart/2005/8/colors/accent6_2" csCatId="accent6" phldr="1"/>
      <dgm:spPr/>
      <dgm:t>
        <a:bodyPr/>
        <a:lstStyle/>
        <a:p>
          <a:endParaRPr lang="en-US"/>
        </a:p>
      </dgm:t>
    </dgm:pt>
    <mc:AlternateContent xmlns:mc="http://schemas.openxmlformats.org/markup-compatibility/2006" xmlns:a14="http://schemas.microsoft.com/office/drawing/2010/main">
      <mc:Choice Requires="a14">
        <dgm:pt modelId="{CCF30F1B-C9BA-9246-B848-8D5278D07FE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rPr>
                <a:t>0</a:t>
              </a:r>
              <a:endParaRPr lang="en-US" dirty="0">
                <a:latin typeface="Source Sans Pro" panose="020B0503030403020204" pitchFamily="34" charset="0"/>
                <a:ea typeface="Source Sans Pro" panose="020B0503030403020204" pitchFamily="34" charset="0"/>
              </a:endParaRPr>
            </a:p>
          </dgm:t>
        </dgm:pt>
      </mc:Choice>
      <mc:Fallback xmlns="">
        <dgm:pt modelId="{CCF30F1B-C9BA-9246-B848-8D5278D07FE4}">
          <dgm:prSet phldrT="[Text]"/>
          <dgm:spPr/>
          <dgm:t>
            <a:bodyPr/>
            <a:lstStyle/>
            <a:p>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rPr>
                <a:t>0</a:t>
              </a:r>
              <a:endParaRPr lang="en-US" dirty="0">
                <a:latin typeface="Source Sans Pro" panose="020B0503030403020204" pitchFamily="34" charset="0"/>
                <a:ea typeface="Source Sans Pro" panose="020B0503030403020204" pitchFamily="34" charset="0"/>
              </a:endParaRPr>
            </a:p>
          </dgm:t>
        </dgm:pt>
      </mc:Fallback>
    </mc:AlternateContent>
    <dgm:pt modelId="{63A3DDE9-7625-134C-8D7E-812AC5118DC8}" type="par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C871D9CE-1AD6-2F47-97B1-3664EF081114}" type="sib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181069BE-96AC-844A-8037-D4A956D8C0B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dirty="0">
                  <a:latin typeface="Source Sans Pro" panose="020B0503030403020204" pitchFamily="34" charset="0"/>
                  <a:ea typeface="Source Sans Pro" panose="020B0503030403020204" pitchFamily="34" charset="0"/>
                </a:rPr>
                <a:t>1</a:t>
              </a:r>
              <a:endParaRPr lang="en-US" dirty="0">
                <a:latin typeface="Source Sans Pro" panose="020B0503030403020204" pitchFamily="34" charset="0"/>
                <a:ea typeface="Source Sans Pro" panose="020B0503030403020204" pitchFamily="34" charset="0"/>
              </a:endParaRPr>
            </a:p>
          </dgm:t>
        </dgm:pt>
      </mc:Choice>
      <mc:Fallback xmlns="">
        <dgm:pt modelId="{181069BE-96AC-844A-8037-D4A956D8C0B4}">
          <dgm:prSet phldrT="[Text]"/>
          <dgm:spPr/>
          <dgm:t>
            <a:bodyPr/>
            <a:lstStyle/>
            <a:p>
              <a:r>
                <a:rPr lang="en-US" i="0">
                  <a:latin typeface="Cambria Math" panose="02040503050406030204" pitchFamily="18" charset="0"/>
                  <a:ea typeface="Cambria Math" panose="02040503050406030204" pitchFamily="18" charset="0"/>
                </a:rPr>
                <a:t>𝜃</a:t>
              </a:r>
              <a:r>
                <a:rPr lang="en-US" baseline="-25000" dirty="0">
                  <a:latin typeface="Source Sans Pro" panose="020B0503030403020204" pitchFamily="34" charset="0"/>
                  <a:ea typeface="Source Sans Pro" panose="020B0503030403020204" pitchFamily="34" charset="0"/>
                </a:rPr>
                <a:t>1</a:t>
              </a:r>
              <a:endParaRPr lang="en-US" dirty="0">
                <a:latin typeface="Source Sans Pro" panose="020B0503030403020204" pitchFamily="34" charset="0"/>
                <a:ea typeface="Source Sans Pro" panose="020B0503030403020204" pitchFamily="34" charset="0"/>
              </a:endParaRPr>
            </a:p>
          </dgm:t>
        </dgm:pt>
      </mc:Fallback>
    </mc:AlternateContent>
    <dgm:pt modelId="{E96061C5-138E-D14F-8A0F-1AE25B5389AC}" type="par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7CFAD789-24D0-EC4B-AEA1-B909E4E0BABC}" type="sib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92DD3262-7488-284E-875D-E33A00EC4C0F}">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1_1</a:t>
              </a:r>
              <a:endParaRPr lang="en-US">
                <a:latin typeface="Source Sans Pro" panose="020B0503030403020204" pitchFamily="34" charset="0"/>
                <a:ea typeface="Source Sans Pro" panose="020B0503030403020204" pitchFamily="34" charset="0"/>
              </a:endParaRPr>
            </a:p>
          </dgm:t>
        </dgm:pt>
      </mc:Choice>
      <mc:Fallback xmlns="">
        <dgm:pt modelId="{92DD3262-7488-284E-875D-E33A00EC4C0F}">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1_1</a:t>
              </a:r>
              <a:endParaRPr lang="en-US">
                <a:latin typeface="Source Sans Pro" panose="020B0503030403020204" pitchFamily="34" charset="0"/>
                <a:ea typeface="Source Sans Pro" panose="020B0503030403020204" pitchFamily="34" charset="0"/>
              </a:endParaRPr>
            </a:p>
          </dgm:t>
        </dgm:pt>
      </mc:Fallback>
    </mc:AlternateContent>
    <dgm:pt modelId="{AD64F8CB-49E4-B54C-BD5B-FEDDD61D3458}" type="par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AFD92456-F8AA-9542-B94B-8399E5512109}" type="sib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98576A69-8CEA-5C44-B40B-35F534E1DAF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1_2</a:t>
              </a:r>
              <a:endParaRPr lang="en-US">
                <a:latin typeface="Source Sans Pro" panose="020B0503030403020204" pitchFamily="34" charset="0"/>
                <a:ea typeface="Source Sans Pro" panose="020B0503030403020204" pitchFamily="34" charset="0"/>
              </a:endParaRPr>
            </a:p>
          </dgm:t>
        </dgm:pt>
      </mc:Choice>
      <mc:Fallback xmlns="">
        <dgm:pt modelId="{98576A69-8CEA-5C44-B40B-35F534E1DAF4}">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1_2</a:t>
              </a:r>
              <a:endParaRPr lang="en-US">
                <a:latin typeface="Source Sans Pro" panose="020B0503030403020204" pitchFamily="34" charset="0"/>
                <a:ea typeface="Source Sans Pro" panose="020B0503030403020204" pitchFamily="34" charset="0"/>
              </a:endParaRPr>
            </a:p>
          </dgm:t>
        </dgm:pt>
      </mc:Fallback>
    </mc:AlternateContent>
    <dgm:pt modelId="{C52398FE-F2F2-0341-8164-44108B2C76D2}" type="par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35B339EC-BD23-894A-B4C2-F66212577A88}" type="sib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D483162B-0534-5745-A85F-5B4BEA4ADB4D}">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2</a:t>
              </a:r>
              <a:endParaRPr lang="en-US">
                <a:latin typeface="Source Sans Pro" panose="020B0503030403020204" pitchFamily="34" charset="0"/>
                <a:ea typeface="Source Sans Pro" panose="020B0503030403020204" pitchFamily="34" charset="0"/>
              </a:endParaRPr>
            </a:p>
          </dgm:t>
        </dgm:pt>
      </mc:Choice>
      <mc:Fallback xmlns="">
        <dgm:pt modelId="{D483162B-0534-5745-A85F-5B4BEA4ADB4D}">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2</a:t>
              </a:r>
              <a:endParaRPr lang="en-US">
                <a:latin typeface="Source Sans Pro" panose="020B0503030403020204" pitchFamily="34" charset="0"/>
                <a:ea typeface="Source Sans Pro" panose="020B0503030403020204" pitchFamily="34" charset="0"/>
              </a:endParaRPr>
            </a:p>
          </dgm:t>
        </dgm:pt>
      </mc:Fallback>
    </mc:AlternateContent>
    <dgm:pt modelId="{46F49E93-576F-F347-A359-C288F932F6A3}" type="par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57243251-B4D4-9B4C-A1E0-307FAFB2517D}" type="sib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09E12313-30C3-1543-837A-9B80DD1D3AD6}">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2_1</a:t>
              </a:r>
              <a:endParaRPr lang="en-US">
                <a:latin typeface="Source Sans Pro" panose="020B0503030403020204" pitchFamily="34" charset="0"/>
                <a:ea typeface="Source Sans Pro" panose="020B0503030403020204" pitchFamily="34" charset="0"/>
              </a:endParaRPr>
            </a:p>
          </dgm:t>
        </dgm:pt>
      </mc:Choice>
      <mc:Fallback xmlns="">
        <dgm:pt modelId="{09E12313-30C3-1543-837A-9B80DD1D3AD6}">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2_1</a:t>
              </a:r>
              <a:endParaRPr lang="en-US">
                <a:latin typeface="Source Sans Pro" panose="020B0503030403020204" pitchFamily="34" charset="0"/>
                <a:ea typeface="Source Sans Pro" panose="020B0503030403020204" pitchFamily="34" charset="0"/>
              </a:endParaRPr>
            </a:p>
          </dgm:t>
        </dgm:pt>
      </mc:Fallback>
    </mc:AlternateContent>
    <dgm:pt modelId="{D3E69761-D772-1446-A566-68E1AFDA0997}" type="par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75C401E4-884E-F844-BCE2-41C73522B401}" type="sib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mc:AlternateContent xmlns:mc="http://schemas.openxmlformats.org/markup-compatibility/2006" xmlns:a14="http://schemas.microsoft.com/office/drawing/2010/main">
      <mc:Choice Requires="a14">
        <dgm:pt modelId="{8716C934-E405-FA43-BA59-ADB6F76D9CAA}">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latin typeface="Source Sans Pro" panose="020B0503030403020204" pitchFamily="34" charset="0"/>
                  <a:ea typeface="Source Sans Pro" panose="020B0503030403020204" pitchFamily="34" charset="0"/>
                </a:rPr>
                <a:t>2_2</a:t>
              </a:r>
              <a:endParaRPr lang="en-US">
                <a:latin typeface="Source Sans Pro" panose="020B0503030403020204" pitchFamily="34" charset="0"/>
                <a:ea typeface="Source Sans Pro" panose="020B0503030403020204" pitchFamily="34" charset="0"/>
              </a:endParaRPr>
            </a:p>
          </dgm:t>
        </dgm:pt>
      </mc:Choice>
      <mc:Fallback xmlns="">
        <dgm:pt modelId="{8716C934-E405-FA43-BA59-ADB6F76D9CAA}">
          <dgm:prSet phldrT="[Text]"/>
          <dgm:spPr/>
          <dgm:t>
            <a:bodyPr/>
            <a:lstStyle/>
            <a:p>
              <a:r>
                <a:rPr lang="en-US" i="0">
                  <a:latin typeface="Cambria Math" panose="02040503050406030204" pitchFamily="18" charset="0"/>
                  <a:ea typeface="Cambria Math" panose="02040503050406030204" pitchFamily="18" charset="0"/>
                </a:rPr>
                <a:t>𝜃</a:t>
              </a:r>
              <a:r>
                <a:rPr lang="en-US" baseline="-25000">
                  <a:latin typeface="Source Sans Pro" panose="020B0503030403020204" pitchFamily="34" charset="0"/>
                  <a:ea typeface="Source Sans Pro" panose="020B0503030403020204" pitchFamily="34" charset="0"/>
                </a:rPr>
                <a:t>2_2</a:t>
              </a:r>
              <a:endParaRPr lang="en-US">
                <a:latin typeface="Source Sans Pro" panose="020B0503030403020204" pitchFamily="34" charset="0"/>
                <a:ea typeface="Source Sans Pro" panose="020B0503030403020204" pitchFamily="34" charset="0"/>
              </a:endParaRPr>
            </a:p>
          </dgm:t>
        </dgm:pt>
      </mc:Fallback>
    </mc:AlternateContent>
    <dgm:pt modelId="{E6CC531D-4BD4-044A-B52C-444A78BEB93D}" type="par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2ADEF519-651F-9D44-B174-1EB56D70EA29}" type="sib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C6FC9ACA-1617-0445-8A89-2A04BD6B5E9D}" type="pres">
      <dgm:prSet presAssocID="{25C9BFE8-4C97-0C49-9C98-736D155152F5}" presName="hierChild1" presStyleCnt="0">
        <dgm:presLayoutVars>
          <dgm:chPref val="1"/>
          <dgm:dir/>
          <dgm:animOne val="branch"/>
          <dgm:animLvl val="lvl"/>
          <dgm:resizeHandles/>
        </dgm:presLayoutVars>
      </dgm:prSet>
      <dgm:spPr/>
    </dgm:pt>
    <dgm:pt modelId="{C0ADBCA2-56B9-6441-95F0-D6C435EA2E16}" type="pres">
      <dgm:prSet presAssocID="{CCF30F1B-C9BA-9246-B848-8D5278D07FE4}" presName="hierRoot1" presStyleCnt="0"/>
      <dgm:spPr/>
    </dgm:pt>
    <dgm:pt modelId="{FDFB5135-86A8-DE47-A745-F15FA9AC30E3}" type="pres">
      <dgm:prSet presAssocID="{CCF30F1B-C9BA-9246-B848-8D5278D07FE4}" presName="composite" presStyleCnt="0"/>
      <dgm:spPr/>
    </dgm:pt>
    <dgm:pt modelId="{6CA9A517-C01F-3248-8751-8477DDFB4209}" type="pres">
      <dgm:prSet presAssocID="{CCF30F1B-C9BA-9246-B848-8D5278D07FE4}" presName="background" presStyleLbl="node0" presStyleIdx="0" presStyleCnt="1"/>
      <dgm:spPr/>
    </dgm:pt>
    <dgm:pt modelId="{4E4A2414-E0B9-5E42-85D9-307D6968FF67}" type="pres">
      <dgm:prSet presAssocID="{CCF30F1B-C9BA-9246-B848-8D5278D07FE4}" presName="text" presStyleLbl="fgAcc0" presStyleIdx="0" presStyleCnt="1">
        <dgm:presLayoutVars>
          <dgm:chPref val="3"/>
        </dgm:presLayoutVars>
      </dgm:prSet>
      <dgm:spPr/>
    </dgm:pt>
    <dgm:pt modelId="{F7EC33AC-A813-A049-9617-4DEDEBB61706}" type="pres">
      <dgm:prSet presAssocID="{CCF30F1B-C9BA-9246-B848-8D5278D07FE4}" presName="hierChild2" presStyleCnt="0"/>
      <dgm:spPr/>
    </dgm:pt>
    <dgm:pt modelId="{9E678356-74E3-8C4F-9CFC-1212848F1058}" type="pres">
      <dgm:prSet presAssocID="{E96061C5-138E-D14F-8A0F-1AE25B5389AC}" presName="Name10" presStyleLbl="parChTrans1D2" presStyleIdx="0" presStyleCnt="2"/>
      <dgm:spPr/>
    </dgm:pt>
    <dgm:pt modelId="{3B7CC92C-7EEB-F64A-9726-2F0831D2DDBB}" type="pres">
      <dgm:prSet presAssocID="{181069BE-96AC-844A-8037-D4A956D8C0B4}" presName="hierRoot2" presStyleCnt="0"/>
      <dgm:spPr/>
    </dgm:pt>
    <dgm:pt modelId="{98974C23-09E0-0847-80B4-B26391484253}" type="pres">
      <dgm:prSet presAssocID="{181069BE-96AC-844A-8037-D4A956D8C0B4}" presName="composite2" presStyleCnt="0"/>
      <dgm:spPr/>
    </dgm:pt>
    <dgm:pt modelId="{3222FDC8-73CA-9248-9723-328AE2CAB2F7}" type="pres">
      <dgm:prSet presAssocID="{181069BE-96AC-844A-8037-D4A956D8C0B4}" presName="background2" presStyleLbl="node2" presStyleIdx="0" presStyleCnt="2"/>
      <dgm:spPr/>
    </dgm:pt>
    <dgm:pt modelId="{0E13C7C3-FD5C-A444-BCE9-2CB304871288}" type="pres">
      <dgm:prSet presAssocID="{181069BE-96AC-844A-8037-D4A956D8C0B4}" presName="text2" presStyleLbl="fgAcc2" presStyleIdx="0" presStyleCnt="2">
        <dgm:presLayoutVars>
          <dgm:chPref val="3"/>
        </dgm:presLayoutVars>
      </dgm:prSet>
      <dgm:spPr/>
    </dgm:pt>
    <dgm:pt modelId="{769AA5F2-0A6C-2748-9233-3BC66D22244B}" type="pres">
      <dgm:prSet presAssocID="{181069BE-96AC-844A-8037-D4A956D8C0B4}" presName="hierChild3" presStyleCnt="0"/>
      <dgm:spPr/>
    </dgm:pt>
    <dgm:pt modelId="{DF478481-3386-5748-90C7-748066599AD4}" type="pres">
      <dgm:prSet presAssocID="{AD64F8CB-49E4-B54C-BD5B-FEDDD61D3458}" presName="Name17" presStyleLbl="parChTrans1D3" presStyleIdx="0" presStyleCnt="4"/>
      <dgm:spPr/>
    </dgm:pt>
    <dgm:pt modelId="{A4B3EBB5-EEFE-1946-BD44-275CEFEE1F61}" type="pres">
      <dgm:prSet presAssocID="{92DD3262-7488-284E-875D-E33A00EC4C0F}" presName="hierRoot3" presStyleCnt="0"/>
      <dgm:spPr/>
    </dgm:pt>
    <dgm:pt modelId="{742F7DED-C7D0-C944-A159-7D80263CCE5B}" type="pres">
      <dgm:prSet presAssocID="{92DD3262-7488-284E-875D-E33A00EC4C0F}" presName="composite3" presStyleCnt="0"/>
      <dgm:spPr/>
    </dgm:pt>
    <dgm:pt modelId="{04FE181C-4C6A-2340-9FD6-D4AB180824D1}" type="pres">
      <dgm:prSet presAssocID="{92DD3262-7488-284E-875D-E33A00EC4C0F}" presName="background3" presStyleLbl="node3" presStyleIdx="0" presStyleCnt="4"/>
      <dgm:spPr/>
    </dgm:pt>
    <dgm:pt modelId="{5F7A4A2D-9326-264E-B9D2-AAE67380D26E}" type="pres">
      <dgm:prSet presAssocID="{92DD3262-7488-284E-875D-E33A00EC4C0F}" presName="text3" presStyleLbl="fgAcc3" presStyleIdx="0" presStyleCnt="4">
        <dgm:presLayoutVars>
          <dgm:chPref val="3"/>
        </dgm:presLayoutVars>
      </dgm:prSet>
      <dgm:spPr/>
    </dgm:pt>
    <dgm:pt modelId="{A761C153-818D-1A44-802A-D6C85276DB39}" type="pres">
      <dgm:prSet presAssocID="{92DD3262-7488-284E-875D-E33A00EC4C0F}" presName="hierChild4" presStyleCnt="0"/>
      <dgm:spPr/>
    </dgm:pt>
    <dgm:pt modelId="{9CAB8D2E-961E-0642-A84D-93AC9168EEFB}" type="pres">
      <dgm:prSet presAssocID="{C52398FE-F2F2-0341-8164-44108B2C76D2}" presName="Name17" presStyleLbl="parChTrans1D3" presStyleIdx="1" presStyleCnt="4"/>
      <dgm:spPr/>
    </dgm:pt>
    <dgm:pt modelId="{AF0CC32A-504C-0147-8486-D4C9C0DC6A23}" type="pres">
      <dgm:prSet presAssocID="{98576A69-8CEA-5C44-B40B-35F534E1DAF4}" presName="hierRoot3" presStyleCnt="0"/>
      <dgm:spPr/>
    </dgm:pt>
    <dgm:pt modelId="{587C218A-C18D-4D4B-9C76-2AB4C36B4B87}" type="pres">
      <dgm:prSet presAssocID="{98576A69-8CEA-5C44-B40B-35F534E1DAF4}" presName="composite3" presStyleCnt="0"/>
      <dgm:spPr/>
    </dgm:pt>
    <dgm:pt modelId="{5C9AE233-60E5-DA4E-9778-C090453CCB5B}" type="pres">
      <dgm:prSet presAssocID="{98576A69-8CEA-5C44-B40B-35F534E1DAF4}" presName="background3" presStyleLbl="node3" presStyleIdx="1" presStyleCnt="4"/>
      <dgm:spPr/>
    </dgm:pt>
    <dgm:pt modelId="{58D920D0-E268-594D-B45A-BFC40A5704B4}" type="pres">
      <dgm:prSet presAssocID="{98576A69-8CEA-5C44-B40B-35F534E1DAF4}" presName="text3" presStyleLbl="fgAcc3" presStyleIdx="1" presStyleCnt="4">
        <dgm:presLayoutVars>
          <dgm:chPref val="3"/>
        </dgm:presLayoutVars>
      </dgm:prSet>
      <dgm:spPr/>
    </dgm:pt>
    <dgm:pt modelId="{B61146DD-5E7C-E248-AE79-DC17E57A361E}" type="pres">
      <dgm:prSet presAssocID="{98576A69-8CEA-5C44-B40B-35F534E1DAF4}" presName="hierChild4" presStyleCnt="0"/>
      <dgm:spPr/>
    </dgm:pt>
    <dgm:pt modelId="{1FFA8307-0EF7-7944-810A-D42C838CCAF0}" type="pres">
      <dgm:prSet presAssocID="{46F49E93-576F-F347-A359-C288F932F6A3}" presName="Name10" presStyleLbl="parChTrans1D2" presStyleIdx="1" presStyleCnt="2"/>
      <dgm:spPr/>
    </dgm:pt>
    <dgm:pt modelId="{FC410CF0-3E84-DD44-846C-678DF49371BC}" type="pres">
      <dgm:prSet presAssocID="{D483162B-0534-5745-A85F-5B4BEA4ADB4D}" presName="hierRoot2" presStyleCnt="0"/>
      <dgm:spPr/>
    </dgm:pt>
    <dgm:pt modelId="{D0B1DC1E-2640-E243-A1C8-81DD0A32C0DD}" type="pres">
      <dgm:prSet presAssocID="{D483162B-0534-5745-A85F-5B4BEA4ADB4D}" presName="composite2" presStyleCnt="0"/>
      <dgm:spPr/>
    </dgm:pt>
    <dgm:pt modelId="{F0D88DF9-C6C0-EF44-B8BD-08B50E92AB0B}" type="pres">
      <dgm:prSet presAssocID="{D483162B-0534-5745-A85F-5B4BEA4ADB4D}" presName="background2" presStyleLbl="node2" presStyleIdx="1" presStyleCnt="2"/>
      <dgm:spPr/>
    </dgm:pt>
    <dgm:pt modelId="{A11A2E40-4A30-9243-8EE4-6B85D9EC5161}" type="pres">
      <dgm:prSet presAssocID="{D483162B-0534-5745-A85F-5B4BEA4ADB4D}" presName="text2" presStyleLbl="fgAcc2" presStyleIdx="1" presStyleCnt="2">
        <dgm:presLayoutVars>
          <dgm:chPref val="3"/>
        </dgm:presLayoutVars>
      </dgm:prSet>
      <dgm:spPr/>
    </dgm:pt>
    <dgm:pt modelId="{B257C6FE-37E7-2841-8F45-C464DBA6EA24}" type="pres">
      <dgm:prSet presAssocID="{D483162B-0534-5745-A85F-5B4BEA4ADB4D}" presName="hierChild3" presStyleCnt="0"/>
      <dgm:spPr/>
    </dgm:pt>
    <dgm:pt modelId="{AC4FB18B-FE18-4E49-AA8C-D620691ACC4C}" type="pres">
      <dgm:prSet presAssocID="{D3E69761-D772-1446-A566-68E1AFDA0997}" presName="Name17" presStyleLbl="parChTrans1D3" presStyleIdx="2" presStyleCnt="4"/>
      <dgm:spPr/>
    </dgm:pt>
    <dgm:pt modelId="{81A9B17E-81A1-D14C-8F00-A371D87CBB7E}" type="pres">
      <dgm:prSet presAssocID="{09E12313-30C3-1543-837A-9B80DD1D3AD6}" presName="hierRoot3" presStyleCnt="0"/>
      <dgm:spPr/>
    </dgm:pt>
    <dgm:pt modelId="{F8A8B7DF-C16F-7845-AB3D-A1056EC6F70B}" type="pres">
      <dgm:prSet presAssocID="{09E12313-30C3-1543-837A-9B80DD1D3AD6}" presName="composite3" presStyleCnt="0"/>
      <dgm:spPr/>
    </dgm:pt>
    <dgm:pt modelId="{F86656CC-4D8F-254D-B60A-C8E85E11CF2A}" type="pres">
      <dgm:prSet presAssocID="{09E12313-30C3-1543-837A-9B80DD1D3AD6}" presName="background3" presStyleLbl="node3" presStyleIdx="2" presStyleCnt="4"/>
      <dgm:spPr/>
    </dgm:pt>
    <dgm:pt modelId="{1D88D53E-7745-8041-BE5B-008B1D8B5E1E}" type="pres">
      <dgm:prSet presAssocID="{09E12313-30C3-1543-837A-9B80DD1D3AD6}" presName="text3" presStyleLbl="fgAcc3" presStyleIdx="2" presStyleCnt="4">
        <dgm:presLayoutVars>
          <dgm:chPref val="3"/>
        </dgm:presLayoutVars>
      </dgm:prSet>
      <dgm:spPr/>
    </dgm:pt>
    <dgm:pt modelId="{495ADA35-1AAE-5148-AD37-DAD27E047EF5}" type="pres">
      <dgm:prSet presAssocID="{09E12313-30C3-1543-837A-9B80DD1D3AD6}" presName="hierChild4" presStyleCnt="0"/>
      <dgm:spPr/>
    </dgm:pt>
    <dgm:pt modelId="{5040607B-9CB9-A648-BD17-0A223E4570ED}" type="pres">
      <dgm:prSet presAssocID="{E6CC531D-4BD4-044A-B52C-444A78BEB93D}" presName="Name17" presStyleLbl="parChTrans1D3" presStyleIdx="3" presStyleCnt="4"/>
      <dgm:spPr/>
    </dgm:pt>
    <dgm:pt modelId="{504674C3-9F55-A54B-B857-7FED88D82304}" type="pres">
      <dgm:prSet presAssocID="{8716C934-E405-FA43-BA59-ADB6F76D9CAA}" presName="hierRoot3" presStyleCnt="0"/>
      <dgm:spPr/>
    </dgm:pt>
    <dgm:pt modelId="{0312564E-F4A8-C64C-8C8B-05B87A00F903}" type="pres">
      <dgm:prSet presAssocID="{8716C934-E405-FA43-BA59-ADB6F76D9CAA}" presName="composite3" presStyleCnt="0"/>
      <dgm:spPr/>
    </dgm:pt>
    <dgm:pt modelId="{1B80404C-F1B7-A942-9BAB-6CE430C9B247}" type="pres">
      <dgm:prSet presAssocID="{8716C934-E405-FA43-BA59-ADB6F76D9CAA}" presName="background3" presStyleLbl="node3" presStyleIdx="3" presStyleCnt="4"/>
      <dgm:spPr/>
    </dgm:pt>
    <dgm:pt modelId="{C3504F15-8F63-8D46-BE5A-AF66B8531BCE}" type="pres">
      <dgm:prSet presAssocID="{8716C934-E405-FA43-BA59-ADB6F76D9CAA}" presName="text3" presStyleLbl="fgAcc3" presStyleIdx="3" presStyleCnt="4">
        <dgm:presLayoutVars>
          <dgm:chPref val="3"/>
        </dgm:presLayoutVars>
      </dgm:prSet>
      <dgm:spPr/>
    </dgm:pt>
    <dgm:pt modelId="{B0D48E85-545F-154F-8DA9-65D353ECA278}" type="pres">
      <dgm:prSet presAssocID="{8716C934-E405-FA43-BA59-ADB6F76D9CAA}" presName="hierChild4" presStyleCnt="0"/>
      <dgm:spPr/>
    </dgm:pt>
  </dgm:ptLst>
  <dgm:cxnLst>
    <dgm:cxn modelId="{A6368705-E060-7F45-927F-1B44C3220240}" type="presOf" srcId="{AD64F8CB-49E4-B54C-BD5B-FEDDD61D3458}" destId="{DF478481-3386-5748-90C7-748066599AD4}" srcOrd="0" destOrd="0" presId="urn:microsoft.com/office/officeart/2005/8/layout/hierarchy1"/>
    <dgm:cxn modelId="{F40DAA10-AA47-5243-8C7E-485A792B6115}" type="presOf" srcId="{E96061C5-138E-D14F-8A0F-1AE25B5389AC}" destId="{9E678356-74E3-8C4F-9CFC-1212848F1058}" srcOrd="0" destOrd="0" presId="urn:microsoft.com/office/officeart/2005/8/layout/hierarchy1"/>
    <dgm:cxn modelId="{7EC01719-59AA-9140-A18E-E45830DDA9C8}" type="presOf" srcId="{181069BE-96AC-844A-8037-D4A956D8C0B4}" destId="{0E13C7C3-FD5C-A444-BCE9-2CB304871288}" srcOrd="0" destOrd="0" presId="urn:microsoft.com/office/officeart/2005/8/layout/hierarchy1"/>
    <dgm:cxn modelId="{4B287330-E391-1B4C-918E-3D4D739DFF3B}" type="presOf" srcId="{98576A69-8CEA-5C44-B40B-35F534E1DAF4}" destId="{58D920D0-E268-594D-B45A-BFC40A5704B4}"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3C3EC041-E0A0-FF4A-8861-EFC9CB372791}" srcId="{D483162B-0534-5745-A85F-5B4BEA4ADB4D}" destId="{09E12313-30C3-1543-837A-9B80DD1D3AD6}" srcOrd="0" destOrd="0" parTransId="{D3E69761-D772-1446-A566-68E1AFDA0997}" sibTransId="{75C401E4-884E-F844-BCE2-41C73522B401}"/>
    <dgm:cxn modelId="{1D91FB53-C2B2-774B-953F-6C58CED147E7}" type="presOf" srcId="{8716C934-E405-FA43-BA59-ADB6F76D9CAA}" destId="{C3504F15-8F63-8D46-BE5A-AF66B8531BCE}" srcOrd="0" destOrd="0" presId="urn:microsoft.com/office/officeart/2005/8/layout/hierarchy1"/>
    <dgm:cxn modelId="{A3CB4863-A2A0-8449-84CB-428256AD02C5}" type="presOf" srcId="{E6CC531D-4BD4-044A-B52C-444A78BEB93D}" destId="{5040607B-9CB9-A648-BD17-0A223E4570ED}" srcOrd="0" destOrd="0" presId="urn:microsoft.com/office/officeart/2005/8/layout/hierarchy1"/>
    <dgm:cxn modelId="{2D684066-CFC2-1E45-B0BB-AEA71D134DAE}" type="presOf" srcId="{09E12313-30C3-1543-837A-9B80DD1D3AD6}" destId="{1D88D53E-7745-8041-BE5B-008B1D8B5E1E}" srcOrd="0" destOrd="0" presId="urn:microsoft.com/office/officeart/2005/8/layout/hierarchy1"/>
    <dgm:cxn modelId="{3B42F668-73AC-B042-83F5-260B2F6EABCB}" srcId="{181069BE-96AC-844A-8037-D4A956D8C0B4}" destId="{98576A69-8CEA-5C44-B40B-35F534E1DAF4}" srcOrd="1" destOrd="0" parTransId="{C52398FE-F2F2-0341-8164-44108B2C76D2}" sibTransId="{35B339EC-BD23-894A-B4C2-F66212577A88}"/>
    <dgm:cxn modelId="{48360470-F3E6-A34C-8617-387E1303D0DF}" type="presOf" srcId="{CCF30F1B-C9BA-9246-B848-8D5278D07FE4}" destId="{4E4A2414-E0B9-5E42-85D9-307D6968FF67}" srcOrd="0" destOrd="0" presId="urn:microsoft.com/office/officeart/2005/8/layout/hierarchy1"/>
    <dgm:cxn modelId="{5691327C-5CD7-D94E-ACD4-24B6C1FFB742}" type="presOf" srcId="{D483162B-0534-5745-A85F-5B4BEA4ADB4D}" destId="{A11A2E40-4A30-9243-8EE4-6B85D9EC5161}"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583C419D-2A7C-A540-82A1-C77027BABC27}" type="presOf" srcId="{25C9BFE8-4C97-0C49-9C98-736D155152F5}" destId="{C6FC9ACA-1617-0445-8A89-2A04BD6B5E9D}"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6B963A5-8A66-194A-AF0A-C55E2D7EB64D}" type="presOf" srcId="{D3E69761-D772-1446-A566-68E1AFDA0997}" destId="{AC4FB18B-FE18-4E49-AA8C-D620691ACC4C}" srcOrd="0" destOrd="0" presId="urn:microsoft.com/office/officeart/2005/8/layout/hierarchy1"/>
    <dgm:cxn modelId="{74A934BC-6599-4749-8B2C-89B7B6F2FC60}" type="presOf" srcId="{92DD3262-7488-284E-875D-E33A00EC4C0F}" destId="{5F7A4A2D-9326-264E-B9D2-AAE67380D26E}"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B8B45ACB-24C0-CE47-B00E-687195E8080C}" type="presOf" srcId="{C52398FE-F2F2-0341-8164-44108B2C76D2}" destId="{9CAB8D2E-961E-0642-A84D-93AC9168EEFB}" srcOrd="0" destOrd="0" presId="urn:microsoft.com/office/officeart/2005/8/layout/hierarchy1"/>
    <dgm:cxn modelId="{6FC04AD6-99DC-4445-99DF-002D5BD3B992}" srcId="{D483162B-0534-5745-A85F-5B4BEA4ADB4D}" destId="{8716C934-E405-FA43-BA59-ADB6F76D9CAA}" srcOrd="1" destOrd="0" parTransId="{E6CC531D-4BD4-044A-B52C-444A78BEB93D}" sibTransId="{2ADEF519-651F-9D44-B174-1EB56D70EA29}"/>
    <dgm:cxn modelId="{A5477EFB-3844-A441-88DE-37C3E74FBBFD}" type="presOf" srcId="{46F49E93-576F-F347-A359-C288F932F6A3}" destId="{1FFA8307-0EF7-7944-810A-D42C838CCAF0}" srcOrd="0" destOrd="0" presId="urn:microsoft.com/office/officeart/2005/8/layout/hierarchy1"/>
    <dgm:cxn modelId="{6FBA8FF1-93D4-1844-90D1-748A362DFC4C}" type="presParOf" srcId="{C6FC9ACA-1617-0445-8A89-2A04BD6B5E9D}" destId="{C0ADBCA2-56B9-6441-95F0-D6C435EA2E16}" srcOrd="0" destOrd="0" presId="urn:microsoft.com/office/officeart/2005/8/layout/hierarchy1"/>
    <dgm:cxn modelId="{4DD88DA0-9CB7-3A4B-B465-9BB55E196904}" type="presParOf" srcId="{C0ADBCA2-56B9-6441-95F0-D6C435EA2E16}" destId="{FDFB5135-86A8-DE47-A745-F15FA9AC30E3}" srcOrd="0" destOrd="0" presId="urn:microsoft.com/office/officeart/2005/8/layout/hierarchy1"/>
    <dgm:cxn modelId="{2B632187-F3DA-A34E-B40F-91465E9E312F}" type="presParOf" srcId="{FDFB5135-86A8-DE47-A745-F15FA9AC30E3}" destId="{6CA9A517-C01F-3248-8751-8477DDFB4209}" srcOrd="0" destOrd="0" presId="urn:microsoft.com/office/officeart/2005/8/layout/hierarchy1"/>
    <dgm:cxn modelId="{EC1D8BE6-8E46-4E44-B44B-512F9F9371C5}" type="presParOf" srcId="{FDFB5135-86A8-DE47-A745-F15FA9AC30E3}" destId="{4E4A2414-E0B9-5E42-85D9-307D6968FF67}" srcOrd="1" destOrd="0" presId="urn:microsoft.com/office/officeart/2005/8/layout/hierarchy1"/>
    <dgm:cxn modelId="{85604058-117E-EA4C-B749-E5E08495C9A2}" type="presParOf" srcId="{C0ADBCA2-56B9-6441-95F0-D6C435EA2E16}" destId="{F7EC33AC-A813-A049-9617-4DEDEBB61706}" srcOrd="1" destOrd="0" presId="urn:microsoft.com/office/officeart/2005/8/layout/hierarchy1"/>
    <dgm:cxn modelId="{26E71202-EFC6-2845-B00C-C968345E2444}" type="presParOf" srcId="{F7EC33AC-A813-A049-9617-4DEDEBB61706}" destId="{9E678356-74E3-8C4F-9CFC-1212848F1058}" srcOrd="0" destOrd="0" presId="urn:microsoft.com/office/officeart/2005/8/layout/hierarchy1"/>
    <dgm:cxn modelId="{A21C1EB1-00FF-6D45-AC16-7E265B125851}" type="presParOf" srcId="{F7EC33AC-A813-A049-9617-4DEDEBB61706}" destId="{3B7CC92C-7EEB-F64A-9726-2F0831D2DDBB}" srcOrd="1" destOrd="0" presId="urn:microsoft.com/office/officeart/2005/8/layout/hierarchy1"/>
    <dgm:cxn modelId="{DBF98080-F1B1-8342-A2F1-44B81312B819}" type="presParOf" srcId="{3B7CC92C-7EEB-F64A-9726-2F0831D2DDBB}" destId="{98974C23-09E0-0847-80B4-B26391484253}" srcOrd="0" destOrd="0" presId="urn:microsoft.com/office/officeart/2005/8/layout/hierarchy1"/>
    <dgm:cxn modelId="{E13AE048-5266-534C-A6FE-B52C4223EADE}" type="presParOf" srcId="{98974C23-09E0-0847-80B4-B26391484253}" destId="{3222FDC8-73CA-9248-9723-328AE2CAB2F7}" srcOrd="0" destOrd="0" presId="urn:microsoft.com/office/officeart/2005/8/layout/hierarchy1"/>
    <dgm:cxn modelId="{E89A8953-D51F-A445-AA15-E6CDF46B2C1F}" type="presParOf" srcId="{98974C23-09E0-0847-80B4-B26391484253}" destId="{0E13C7C3-FD5C-A444-BCE9-2CB304871288}" srcOrd="1" destOrd="0" presId="urn:microsoft.com/office/officeart/2005/8/layout/hierarchy1"/>
    <dgm:cxn modelId="{4DB194E8-24CA-084D-9A1E-D322D6522E9C}" type="presParOf" srcId="{3B7CC92C-7EEB-F64A-9726-2F0831D2DDBB}" destId="{769AA5F2-0A6C-2748-9233-3BC66D22244B}" srcOrd="1" destOrd="0" presId="urn:microsoft.com/office/officeart/2005/8/layout/hierarchy1"/>
    <dgm:cxn modelId="{F82ED418-AEFC-3B41-A93B-C7090A79270D}" type="presParOf" srcId="{769AA5F2-0A6C-2748-9233-3BC66D22244B}" destId="{DF478481-3386-5748-90C7-748066599AD4}" srcOrd="0" destOrd="0" presId="urn:microsoft.com/office/officeart/2005/8/layout/hierarchy1"/>
    <dgm:cxn modelId="{74AC4C7F-91ED-7648-9EA7-AF2C219A3314}" type="presParOf" srcId="{769AA5F2-0A6C-2748-9233-3BC66D22244B}" destId="{A4B3EBB5-EEFE-1946-BD44-275CEFEE1F61}" srcOrd="1" destOrd="0" presId="urn:microsoft.com/office/officeart/2005/8/layout/hierarchy1"/>
    <dgm:cxn modelId="{A8000364-D9FF-BA47-892A-045DD55A36AC}" type="presParOf" srcId="{A4B3EBB5-EEFE-1946-BD44-275CEFEE1F61}" destId="{742F7DED-C7D0-C944-A159-7D80263CCE5B}" srcOrd="0" destOrd="0" presId="urn:microsoft.com/office/officeart/2005/8/layout/hierarchy1"/>
    <dgm:cxn modelId="{5F74BAAC-B62F-D044-97CB-1729EDFDD6EC}" type="presParOf" srcId="{742F7DED-C7D0-C944-A159-7D80263CCE5B}" destId="{04FE181C-4C6A-2340-9FD6-D4AB180824D1}" srcOrd="0" destOrd="0" presId="urn:microsoft.com/office/officeart/2005/8/layout/hierarchy1"/>
    <dgm:cxn modelId="{2A63CEC1-DC58-6249-BA08-EF9B9F11CEA6}" type="presParOf" srcId="{742F7DED-C7D0-C944-A159-7D80263CCE5B}" destId="{5F7A4A2D-9326-264E-B9D2-AAE67380D26E}" srcOrd="1" destOrd="0" presId="urn:microsoft.com/office/officeart/2005/8/layout/hierarchy1"/>
    <dgm:cxn modelId="{5307B83E-F280-BB42-A260-620253684A24}" type="presParOf" srcId="{A4B3EBB5-EEFE-1946-BD44-275CEFEE1F61}" destId="{A761C153-818D-1A44-802A-D6C85276DB39}" srcOrd="1" destOrd="0" presId="urn:microsoft.com/office/officeart/2005/8/layout/hierarchy1"/>
    <dgm:cxn modelId="{D66AA26D-D7B6-834D-A663-F9593CB064C7}" type="presParOf" srcId="{769AA5F2-0A6C-2748-9233-3BC66D22244B}" destId="{9CAB8D2E-961E-0642-A84D-93AC9168EEFB}" srcOrd="2" destOrd="0" presId="urn:microsoft.com/office/officeart/2005/8/layout/hierarchy1"/>
    <dgm:cxn modelId="{DC8BEDA8-EDB0-8C45-8EDE-2858434CA43C}" type="presParOf" srcId="{769AA5F2-0A6C-2748-9233-3BC66D22244B}" destId="{AF0CC32A-504C-0147-8486-D4C9C0DC6A23}" srcOrd="3" destOrd="0" presId="urn:microsoft.com/office/officeart/2005/8/layout/hierarchy1"/>
    <dgm:cxn modelId="{23972C83-FCB3-BD44-B4FC-C1D6591AF7C4}" type="presParOf" srcId="{AF0CC32A-504C-0147-8486-D4C9C0DC6A23}" destId="{587C218A-C18D-4D4B-9C76-2AB4C36B4B87}" srcOrd="0" destOrd="0" presId="urn:microsoft.com/office/officeart/2005/8/layout/hierarchy1"/>
    <dgm:cxn modelId="{3D403225-144E-E54A-A63B-F0A2C56F0F2F}" type="presParOf" srcId="{587C218A-C18D-4D4B-9C76-2AB4C36B4B87}" destId="{5C9AE233-60E5-DA4E-9778-C090453CCB5B}" srcOrd="0" destOrd="0" presId="urn:microsoft.com/office/officeart/2005/8/layout/hierarchy1"/>
    <dgm:cxn modelId="{54819A81-28B5-714E-9F50-8F984A6B358B}" type="presParOf" srcId="{587C218A-C18D-4D4B-9C76-2AB4C36B4B87}" destId="{58D920D0-E268-594D-B45A-BFC40A5704B4}" srcOrd="1" destOrd="0" presId="urn:microsoft.com/office/officeart/2005/8/layout/hierarchy1"/>
    <dgm:cxn modelId="{9ACBBF09-2678-FE47-AB07-50508229C1C5}" type="presParOf" srcId="{AF0CC32A-504C-0147-8486-D4C9C0DC6A23}" destId="{B61146DD-5E7C-E248-AE79-DC17E57A361E}" srcOrd="1" destOrd="0" presId="urn:microsoft.com/office/officeart/2005/8/layout/hierarchy1"/>
    <dgm:cxn modelId="{0DC751B7-D2AF-194E-BBE9-D05759A1D545}" type="presParOf" srcId="{F7EC33AC-A813-A049-9617-4DEDEBB61706}" destId="{1FFA8307-0EF7-7944-810A-D42C838CCAF0}" srcOrd="2" destOrd="0" presId="urn:microsoft.com/office/officeart/2005/8/layout/hierarchy1"/>
    <dgm:cxn modelId="{79128C04-3429-CE4E-947C-4042402E8E36}" type="presParOf" srcId="{F7EC33AC-A813-A049-9617-4DEDEBB61706}" destId="{FC410CF0-3E84-DD44-846C-678DF49371BC}" srcOrd="3" destOrd="0" presId="urn:microsoft.com/office/officeart/2005/8/layout/hierarchy1"/>
    <dgm:cxn modelId="{A00661A2-C39D-A74E-AE88-72512FC2A02D}" type="presParOf" srcId="{FC410CF0-3E84-DD44-846C-678DF49371BC}" destId="{D0B1DC1E-2640-E243-A1C8-81DD0A32C0DD}" srcOrd="0" destOrd="0" presId="urn:microsoft.com/office/officeart/2005/8/layout/hierarchy1"/>
    <dgm:cxn modelId="{7ABFBF18-0184-C646-ADBF-7A3A201D1EE0}" type="presParOf" srcId="{D0B1DC1E-2640-E243-A1C8-81DD0A32C0DD}" destId="{F0D88DF9-C6C0-EF44-B8BD-08B50E92AB0B}" srcOrd="0" destOrd="0" presId="urn:microsoft.com/office/officeart/2005/8/layout/hierarchy1"/>
    <dgm:cxn modelId="{4413A525-56DB-0E4D-8783-4A23476E9C13}" type="presParOf" srcId="{D0B1DC1E-2640-E243-A1C8-81DD0A32C0DD}" destId="{A11A2E40-4A30-9243-8EE4-6B85D9EC5161}" srcOrd="1" destOrd="0" presId="urn:microsoft.com/office/officeart/2005/8/layout/hierarchy1"/>
    <dgm:cxn modelId="{CBF684BD-0A27-1048-ACB9-D374CFB00B52}" type="presParOf" srcId="{FC410CF0-3E84-DD44-846C-678DF49371BC}" destId="{B257C6FE-37E7-2841-8F45-C464DBA6EA24}" srcOrd="1" destOrd="0" presId="urn:microsoft.com/office/officeart/2005/8/layout/hierarchy1"/>
    <dgm:cxn modelId="{14D6A27D-841B-FC4C-8779-25A2422AA17D}" type="presParOf" srcId="{B257C6FE-37E7-2841-8F45-C464DBA6EA24}" destId="{AC4FB18B-FE18-4E49-AA8C-D620691ACC4C}" srcOrd="0" destOrd="0" presId="urn:microsoft.com/office/officeart/2005/8/layout/hierarchy1"/>
    <dgm:cxn modelId="{3BD09A19-709E-4B42-9E34-98AC7FED299E}" type="presParOf" srcId="{B257C6FE-37E7-2841-8F45-C464DBA6EA24}" destId="{81A9B17E-81A1-D14C-8F00-A371D87CBB7E}" srcOrd="1" destOrd="0" presId="urn:microsoft.com/office/officeart/2005/8/layout/hierarchy1"/>
    <dgm:cxn modelId="{A9C56CE2-F236-D847-8511-4E4E60A4F1F1}" type="presParOf" srcId="{81A9B17E-81A1-D14C-8F00-A371D87CBB7E}" destId="{F8A8B7DF-C16F-7845-AB3D-A1056EC6F70B}" srcOrd="0" destOrd="0" presId="urn:microsoft.com/office/officeart/2005/8/layout/hierarchy1"/>
    <dgm:cxn modelId="{E810D23D-85DF-AD47-801D-25F621177854}" type="presParOf" srcId="{F8A8B7DF-C16F-7845-AB3D-A1056EC6F70B}" destId="{F86656CC-4D8F-254D-B60A-C8E85E11CF2A}" srcOrd="0" destOrd="0" presId="urn:microsoft.com/office/officeart/2005/8/layout/hierarchy1"/>
    <dgm:cxn modelId="{5FDA107F-0DC4-D94C-B660-850857405A9F}" type="presParOf" srcId="{F8A8B7DF-C16F-7845-AB3D-A1056EC6F70B}" destId="{1D88D53E-7745-8041-BE5B-008B1D8B5E1E}" srcOrd="1" destOrd="0" presId="urn:microsoft.com/office/officeart/2005/8/layout/hierarchy1"/>
    <dgm:cxn modelId="{02EF0739-D198-E842-9018-509C52049FEF}" type="presParOf" srcId="{81A9B17E-81A1-D14C-8F00-A371D87CBB7E}" destId="{495ADA35-1AAE-5148-AD37-DAD27E047EF5}" srcOrd="1" destOrd="0" presId="urn:microsoft.com/office/officeart/2005/8/layout/hierarchy1"/>
    <dgm:cxn modelId="{56FC986D-807A-F344-AA1F-EE79DA283B5A}" type="presParOf" srcId="{B257C6FE-37E7-2841-8F45-C464DBA6EA24}" destId="{5040607B-9CB9-A648-BD17-0A223E4570ED}" srcOrd="2" destOrd="0" presId="urn:microsoft.com/office/officeart/2005/8/layout/hierarchy1"/>
    <dgm:cxn modelId="{88F660BF-DD5F-AC4B-AFD2-FB8BCE087DCC}" type="presParOf" srcId="{B257C6FE-37E7-2841-8F45-C464DBA6EA24}" destId="{504674C3-9F55-A54B-B857-7FED88D82304}" srcOrd="3" destOrd="0" presId="urn:microsoft.com/office/officeart/2005/8/layout/hierarchy1"/>
    <dgm:cxn modelId="{A260AE5A-0E63-4042-85FD-9C2BD4FF3A53}" type="presParOf" srcId="{504674C3-9F55-A54B-B857-7FED88D82304}" destId="{0312564E-F4A8-C64C-8C8B-05B87A00F903}" srcOrd="0" destOrd="0" presId="urn:microsoft.com/office/officeart/2005/8/layout/hierarchy1"/>
    <dgm:cxn modelId="{A955C83E-6440-AD44-889C-7F1B6FAFB548}" type="presParOf" srcId="{0312564E-F4A8-C64C-8C8B-05B87A00F903}" destId="{1B80404C-F1B7-A942-9BAB-6CE430C9B247}" srcOrd="0" destOrd="0" presId="urn:microsoft.com/office/officeart/2005/8/layout/hierarchy1"/>
    <dgm:cxn modelId="{2605AC69-613C-454B-A9C7-0F44CF0F7A16}" type="presParOf" srcId="{0312564E-F4A8-C64C-8C8B-05B87A00F903}" destId="{C3504F15-8F63-8D46-BE5A-AF66B8531BCE}" srcOrd="1" destOrd="0" presId="urn:microsoft.com/office/officeart/2005/8/layout/hierarchy1"/>
    <dgm:cxn modelId="{1054FAD6-CAEF-A84E-834B-5ED0C5DEA02C}" type="presParOf" srcId="{504674C3-9F55-A54B-B857-7FED88D82304}" destId="{B0D48E85-545F-154F-8DA9-65D353ECA27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4" qsCatId="simple" csTypeId="urn:microsoft.com/office/officeart/2005/8/colors/accent6_2" csCatId="accent6" phldr="1"/>
      <dgm:spPr/>
      <dgm:t>
        <a:bodyPr/>
        <a:lstStyle/>
        <a:p>
          <a:endParaRPr lang="en-US"/>
        </a:p>
      </dgm:t>
    </dgm:pt>
    <dgm:pt modelId="{CCF30F1B-C9BA-9246-B848-8D5278D07FE4}">
      <dgm:prSet phldrT="[Text]"/>
      <dgm:spPr>
        <a:blipFill>
          <a:blip xmlns:r="http://schemas.openxmlformats.org/officeDocument/2006/relationships" r:embed="rId1"/>
          <a:stretch>
            <a:fillRect b="-22581"/>
          </a:stretch>
        </a:blipFill>
      </dgm:spPr>
      <dgm:t>
        <a:bodyPr/>
        <a:lstStyle/>
        <a:p>
          <a:r>
            <a:rPr lang="en-US">
              <a:noFill/>
            </a:rPr>
            <a:t> </a:t>
          </a:r>
        </a:p>
      </dgm:t>
    </dgm:pt>
    <dgm:pt modelId="{63A3DDE9-7625-134C-8D7E-812AC5118DC8}" type="par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C871D9CE-1AD6-2F47-97B1-3664EF081114}" type="sibTrans" cxnId="{0F5F1737-DC2D-8B42-8765-F08156637376}">
      <dgm:prSet/>
      <dgm:spPr/>
      <dgm:t>
        <a:bodyPr/>
        <a:lstStyle/>
        <a:p>
          <a:endParaRPr lang="en-US">
            <a:latin typeface="Source Sans Pro" panose="020B0503030403020204" pitchFamily="34" charset="0"/>
            <a:ea typeface="Source Sans Pro" panose="020B0503030403020204" pitchFamily="34" charset="0"/>
          </a:endParaRPr>
        </a:p>
      </dgm:t>
    </dgm:pt>
    <dgm:pt modelId="{181069BE-96AC-844A-8037-D4A956D8C0B4}">
      <dgm:prSet phldrT="[Text]"/>
      <dgm:spPr>
        <a:blipFill>
          <a:blip xmlns:r="http://schemas.openxmlformats.org/officeDocument/2006/relationships" r:embed="rId2"/>
          <a:stretch>
            <a:fillRect b="-22222"/>
          </a:stretch>
        </a:blipFill>
      </dgm:spPr>
      <dgm:t>
        <a:bodyPr/>
        <a:lstStyle/>
        <a:p>
          <a:r>
            <a:rPr lang="en-US">
              <a:noFill/>
            </a:rPr>
            <a:t> </a:t>
          </a:r>
        </a:p>
      </dgm:t>
    </dgm:pt>
    <dgm:pt modelId="{E96061C5-138E-D14F-8A0F-1AE25B5389AC}" type="par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7CFAD789-24D0-EC4B-AEA1-B909E4E0BABC}" type="sibTrans" cxnId="{655174C0-51E6-8046-831A-F1EA4CB4BB84}">
      <dgm:prSet/>
      <dgm:spPr/>
      <dgm:t>
        <a:bodyPr/>
        <a:lstStyle/>
        <a:p>
          <a:endParaRPr lang="en-US">
            <a:latin typeface="Source Sans Pro" panose="020B0503030403020204" pitchFamily="34" charset="0"/>
            <a:ea typeface="Source Sans Pro" panose="020B0503030403020204" pitchFamily="34" charset="0"/>
          </a:endParaRPr>
        </a:p>
      </dgm:t>
    </dgm:pt>
    <dgm:pt modelId="{92DD3262-7488-284E-875D-E33A00EC4C0F}">
      <dgm:prSet phldrT="[Text]"/>
      <dgm:spPr>
        <a:blipFill>
          <a:blip xmlns:r="http://schemas.openxmlformats.org/officeDocument/2006/relationships" r:embed="rId3"/>
          <a:stretch>
            <a:fillRect b="-24194"/>
          </a:stretch>
        </a:blipFill>
      </dgm:spPr>
      <dgm:t>
        <a:bodyPr/>
        <a:lstStyle/>
        <a:p>
          <a:r>
            <a:rPr lang="en-US">
              <a:noFill/>
            </a:rPr>
            <a:t> </a:t>
          </a:r>
        </a:p>
      </dgm:t>
    </dgm:pt>
    <dgm:pt modelId="{AD64F8CB-49E4-B54C-BD5B-FEDDD61D3458}" type="par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AFD92456-F8AA-9542-B94B-8399E5512109}" type="sibTrans" cxnId="{CC707DA0-9588-7444-8A36-AC4A31FF7140}">
      <dgm:prSet/>
      <dgm:spPr/>
      <dgm:t>
        <a:bodyPr/>
        <a:lstStyle/>
        <a:p>
          <a:endParaRPr lang="en-US">
            <a:latin typeface="Source Sans Pro" panose="020B0503030403020204" pitchFamily="34" charset="0"/>
            <a:ea typeface="Source Sans Pro" panose="020B0503030403020204" pitchFamily="34" charset="0"/>
          </a:endParaRPr>
        </a:p>
      </dgm:t>
    </dgm:pt>
    <dgm:pt modelId="{98576A69-8CEA-5C44-B40B-35F534E1DAF4}">
      <dgm:prSet phldrT="[Text]"/>
      <dgm:spPr>
        <a:blipFill>
          <a:blip xmlns:r="http://schemas.openxmlformats.org/officeDocument/2006/relationships" r:embed="rId4"/>
          <a:stretch>
            <a:fillRect b="-24194"/>
          </a:stretch>
        </a:blipFill>
      </dgm:spPr>
      <dgm:t>
        <a:bodyPr/>
        <a:lstStyle/>
        <a:p>
          <a:r>
            <a:rPr lang="en-US">
              <a:noFill/>
            </a:rPr>
            <a:t> </a:t>
          </a:r>
        </a:p>
      </dgm:t>
    </dgm:pt>
    <dgm:pt modelId="{C52398FE-F2F2-0341-8164-44108B2C76D2}" type="par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35B339EC-BD23-894A-B4C2-F66212577A88}" type="sibTrans" cxnId="{3B42F668-73AC-B042-83F5-260B2F6EABCB}">
      <dgm:prSet/>
      <dgm:spPr/>
      <dgm:t>
        <a:bodyPr/>
        <a:lstStyle/>
        <a:p>
          <a:endParaRPr lang="en-US">
            <a:latin typeface="Source Sans Pro" panose="020B0503030403020204" pitchFamily="34" charset="0"/>
            <a:ea typeface="Source Sans Pro" panose="020B0503030403020204" pitchFamily="34" charset="0"/>
          </a:endParaRPr>
        </a:p>
      </dgm:t>
    </dgm:pt>
    <dgm:pt modelId="{D483162B-0534-5745-A85F-5B4BEA4ADB4D}">
      <dgm:prSet phldrT="[Text]"/>
      <dgm:spPr>
        <a:blipFill>
          <a:blip xmlns:r="http://schemas.openxmlformats.org/officeDocument/2006/relationships" r:embed="rId5"/>
          <a:stretch>
            <a:fillRect b="-22222"/>
          </a:stretch>
        </a:blipFill>
      </dgm:spPr>
      <dgm:t>
        <a:bodyPr/>
        <a:lstStyle/>
        <a:p>
          <a:r>
            <a:rPr lang="en-US">
              <a:noFill/>
            </a:rPr>
            <a:t> </a:t>
          </a:r>
        </a:p>
      </dgm:t>
    </dgm:pt>
    <dgm:pt modelId="{46F49E93-576F-F347-A359-C288F932F6A3}" type="par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57243251-B4D4-9B4C-A1E0-307FAFB2517D}" type="sibTrans" cxnId="{0F21888B-F5CD-FC4E-AB7D-D9E46F1DF1E1}">
      <dgm:prSet/>
      <dgm:spPr/>
      <dgm:t>
        <a:bodyPr/>
        <a:lstStyle/>
        <a:p>
          <a:endParaRPr lang="en-US">
            <a:latin typeface="Source Sans Pro" panose="020B0503030403020204" pitchFamily="34" charset="0"/>
            <a:ea typeface="Source Sans Pro" panose="020B0503030403020204" pitchFamily="34" charset="0"/>
          </a:endParaRPr>
        </a:p>
      </dgm:t>
    </dgm:pt>
    <dgm:pt modelId="{09E12313-30C3-1543-837A-9B80DD1D3AD6}">
      <dgm:prSet phldrT="[Text]"/>
      <dgm:spPr>
        <a:blipFill>
          <a:blip xmlns:r="http://schemas.openxmlformats.org/officeDocument/2006/relationships" r:embed="rId6"/>
          <a:stretch>
            <a:fillRect b="-24194"/>
          </a:stretch>
        </a:blipFill>
      </dgm:spPr>
      <dgm:t>
        <a:bodyPr/>
        <a:lstStyle/>
        <a:p>
          <a:r>
            <a:rPr lang="en-US">
              <a:noFill/>
            </a:rPr>
            <a:t> </a:t>
          </a:r>
        </a:p>
      </dgm:t>
    </dgm:pt>
    <dgm:pt modelId="{D3E69761-D772-1446-A566-68E1AFDA0997}" type="par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75C401E4-884E-F844-BCE2-41C73522B401}" type="sibTrans" cxnId="{3C3EC041-E0A0-FF4A-8861-EFC9CB372791}">
      <dgm:prSet/>
      <dgm:spPr/>
      <dgm:t>
        <a:bodyPr/>
        <a:lstStyle/>
        <a:p>
          <a:endParaRPr lang="en-US">
            <a:latin typeface="Source Sans Pro" panose="020B0503030403020204" pitchFamily="34" charset="0"/>
            <a:ea typeface="Source Sans Pro" panose="020B0503030403020204" pitchFamily="34" charset="0"/>
          </a:endParaRPr>
        </a:p>
      </dgm:t>
    </dgm:pt>
    <dgm:pt modelId="{8716C934-E405-FA43-BA59-ADB6F76D9CAA}">
      <dgm:prSet phldrT="[Text]"/>
      <dgm:spPr>
        <a:blipFill>
          <a:blip xmlns:r="http://schemas.openxmlformats.org/officeDocument/2006/relationships" r:embed="rId7"/>
          <a:stretch>
            <a:fillRect b="-24194"/>
          </a:stretch>
        </a:blipFill>
      </dgm:spPr>
      <dgm:t>
        <a:bodyPr/>
        <a:lstStyle/>
        <a:p>
          <a:r>
            <a:rPr lang="en-US">
              <a:noFill/>
            </a:rPr>
            <a:t> </a:t>
          </a:r>
        </a:p>
      </dgm:t>
    </dgm:pt>
    <dgm:pt modelId="{E6CC531D-4BD4-044A-B52C-444A78BEB93D}" type="par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2ADEF519-651F-9D44-B174-1EB56D70EA29}" type="sibTrans" cxnId="{6FC04AD6-99DC-4445-99DF-002D5BD3B992}">
      <dgm:prSet/>
      <dgm:spPr/>
      <dgm:t>
        <a:bodyPr/>
        <a:lstStyle/>
        <a:p>
          <a:endParaRPr lang="en-US">
            <a:latin typeface="Source Sans Pro" panose="020B0503030403020204" pitchFamily="34" charset="0"/>
            <a:ea typeface="Source Sans Pro" panose="020B0503030403020204" pitchFamily="34" charset="0"/>
          </a:endParaRPr>
        </a:p>
      </dgm:t>
    </dgm:pt>
    <dgm:pt modelId="{C6FC9ACA-1617-0445-8A89-2A04BD6B5E9D}" type="pres">
      <dgm:prSet presAssocID="{25C9BFE8-4C97-0C49-9C98-736D155152F5}" presName="hierChild1" presStyleCnt="0">
        <dgm:presLayoutVars>
          <dgm:chPref val="1"/>
          <dgm:dir/>
          <dgm:animOne val="branch"/>
          <dgm:animLvl val="lvl"/>
          <dgm:resizeHandles/>
        </dgm:presLayoutVars>
      </dgm:prSet>
      <dgm:spPr/>
    </dgm:pt>
    <dgm:pt modelId="{C0ADBCA2-56B9-6441-95F0-D6C435EA2E16}" type="pres">
      <dgm:prSet presAssocID="{CCF30F1B-C9BA-9246-B848-8D5278D07FE4}" presName="hierRoot1" presStyleCnt="0"/>
      <dgm:spPr/>
    </dgm:pt>
    <dgm:pt modelId="{FDFB5135-86A8-DE47-A745-F15FA9AC30E3}" type="pres">
      <dgm:prSet presAssocID="{CCF30F1B-C9BA-9246-B848-8D5278D07FE4}" presName="composite" presStyleCnt="0"/>
      <dgm:spPr/>
    </dgm:pt>
    <dgm:pt modelId="{6CA9A517-C01F-3248-8751-8477DDFB4209}" type="pres">
      <dgm:prSet presAssocID="{CCF30F1B-C9BA-9246-B848-8D5278D07FE4}" presName="background" presStyleLbl="node0" presStyleIdx="0" presStyleCnt="1"/>
      <dgm:spPr/>
    </dgm:pt>
    <dgm:pt modelId="{4E4A2414-E0B9-5E42-85D9-307D6968FF67}" type="pres">
      <dgm:prSet presAssocID="{CCF30F1B-C9BA-9246-B848-8D5278D07FE4}" presName="text" presStyleLbl="fgAcc0" presStyleIdx="0" presStyleCnt="1">
        <dgm:presLayoutVars>
          <dgm:chPref val="3"/>
        </dgm:presLayoutVars>
      </dgm:prSet>
      <dgm:spPr/>
    </dgm:pt>
    <dgm:pt modelId="{F7EC33AC-A813-A049-9617-4DEDEBB61706}" type="pres">
      <dgm:prSet presAssocID="{CCF30F1B-C9BA-9246-B848-8D5278D07FE4}" presName="hierChild2" presStyleCnt="0"/>
      <dgm:spPr/>
    </dgm:pt>
    <dgm:pt modelId="{9E678356-74E3-8C4F-9CFC-1212848F1058}" type="pres">
      <dgm:prSet presAssocID="{E96061C5-138E-D14F-8A0F-1AE25B5389AC}" presName="Name10" presStyleLbl="parChTrans1D2" presStyleIdx="0" presStyleCnt="2"/>
      <dgm:spPr/>
    </dgm:pt>
    <dgm:pt modelId="{3B7CC92C-7EEB-F64A-9726-2F0831D2DDBB}" type="pres">
      <dgm:prSet presAssocID="{181069BE-96AC-844A-8037-D4A956D8C0B4}" presName="hierRoot2" presStyleCnt="0"/>
      <dgm:spPr/>
    </dgm:pt>
    <dgm:pt modelId="{98974C23-09E0-0847-80B4-B26391484253}" type="pres">
      <dgm:prSet presAssocID="{181069BE-96AC-844A-8037-D4A956D8C0B4}" presName="composite2" presStyleCnt="0"/>
      <dgm:spPr/>
    </dgm:pt>
    <dgm:pt modelId="{3222FDC8-73CA-9248-9723-328AE2CAB2F7}" type="pres">
      <dgm:prSet presAssocID="{181069BE-96AC-844A-8037-D4A956D8C0B4}" presName="background2" presStyleLbl="node2" presStyleIdx="0" presStyleCnt="2"/>
      <dgm:spPr/>
    </dgm:pt>
    <dgm:pt modelId="{0E13C7C3-FD5C-A444-BCE9-2CB304871288}" type="pres">
      <dgm:prSet presAssocID="{181069BE-96AC-844A-8037-D4A956D8C0B4}" presName="text2" presStyleLbl="fgAcc2" presStyleIdx="0" presStyleCnt="2">
        <dgm:presLayoutVars>
          <dgm:chPref val="3"/>
        </dgm:presLayoutVars>
      </dgm:prSet>
      <dgm:spPr/>
    </dgm:pt>
    <dgm:pt modelId="{769AA5F2-0A6C-2748-9233-3BC66D22244B}" type="pres">
      <dgm:prSet presAssocID="{181069BE-96AC-844A-8037-D4A956D8C0B4}" presName="hierChild3" presStyleCnt="0"/>
      <dgm:spPr/>
    </dgm:pt>
    <dgm:pt modelId="{DF478481-3386-5748-90C7-748066599AD4}" type="pres">
      <dgm:prSet presAssocID="{AD64F8CB-49E4-B54C-BD5B-FEDDD61D3458}" presName="Name17" presStyleLbl="parChTrans1D3" presStyleIdx="0" presStyleCnt="4"/>
      <dgm:spPr/>
    </dgm:pt>
    <dgm:pt modelId="{A4B3EBB5-EEFE-1946-BD44-275CEFEE1F61}" type="pres">
      <dgm:prSet presAssocID="{92DD3262-7488-284E-875D-E33A00EC4C0F}" presName="hierRoot3" presStyleCnt="0"/>
      <dgm:spPr/>
    </dgm:pt>
    <dgm:pt modelId="{742F7DED-C7D0-C944-A159-7D80263CCE5B}" type="pres">
      <dgm:prSet presAssocID="{92DD3262-7488-284E-875D-E33A00EC4C0F}" presName="composite3" presStyleCnt="0"/>
      <dgm:spPr/>
    </dgm:pt>
    <dgm:pt modelId="{04FE181C-4C6A-2340-9FD6-D4AB180824D1}" type="pres">
      <dgm:prSet presAssocID="{92DD3262-7488-284E-875D-E33A00EC4C0F}" presName="background3" presStyleLbl="node3" presStyleIdx="0" presStyleCnt="4"/>
      <dgm:spPr/>
    </dgm:pt>
    <dgm:pt modelId="{5F7A4A2D-9326-264E-B9D2-AAE67380D26E}" type="pres">
      <dgm:prSet presAssocID="{92DD3262-7488-284E-875D-E33A00EC4C0F}" presName="text3" presStyleLbl="fgAcc3" presStyleIdx="0" presStyleCnt="4">
        <dgm:presLayoutVars>
          <dgm:chPref val="3"/>
        </dgm:presLayoutVars>
      </dgm:prSet>
      <dgm:spPr/>
    </dgm:pt>
    <dgm:pt modelId="{A761C153-818D-1A44-802A-D6C85276DB39}" type="pres">
      <dgm:prSet presAssocID="{92DD3262-7488-284E-875D-E33A00EC4C0F}" presName="hierChild4" presStyleCnt="0"/>
      <dgm:spPr/>
    </dgm:pt>
    <dgm:pt modelId="{9CAB8D2E-961E-0642-A84D-93AC9168EEFB}" type="pres">
      <dgm:prSet presAssocID="{C52398FE-F2F2-0341-8164-44108B2C76D2}" presName="Name17" presStyleLbl="parChTrans1D3" presStyleIdx="1" presStyleCnt="4"/>
      <dgm:spPr/>
    </dgm:pt>
    <dgm:pt modelId="{AF0CC32A-504C-0147-8486-D4C9C0DC6A23}" type="pres">
      <dgm:prSet presAssocID="{98576A69-8CEA-5C44-B40B-35F534E1DAF4}" presName="hierRoot3" presStyleCnt="0"/>
      <dgm:spPr/>
    </dgm:pt>
    <dgm:pt modelId="{587C218A-C18D-4D4B-9C76-2AB4C36B4B87}" type="pres">
      <dgm:prSet presAssocID="{98576A69-8CEA-5C44-B40B-35F534E1DAF4}" presName="composite3" presStyleCnt="0"/>
      <dgm:spPr/>
    </dgm:pt>
    <dgm:pt modelId="{5C9AE233-60E5-DA4E-9778-C090453CCB5B}" type="pres">
      <dgm:prSet presAssocID="{98576A69-8CEA-5C44-B40B-35F534E1DAF4}" presName="background3" presStyleLbl="node3" presStyleIdx="1" presStyleCnt="4"/>
      <dgm:spPr/>
    </dgm:pt>
    <dgm:pt modelId="{58D920D0-E268-594D-B45A-BFC40A5704B4}" type="pres">
      <dgm:prSet presAssocID="{98576A69-8CEA-5C44-B40B-35F534E1DAF4}" presName="text3" presStyleLbl="fgAcc3" presStyleIdx="1" presStyleCnt="4">
        <dgm:presLayoutVars>
          <dgm:chPref val="3"/>
        </dgm:presLayoutVars>
      </dgm:prSet>
      <dgm:spPr/>
    </dgm:pt>
    <dgm:pt modelId="{B61146DD-5E7C-E248-AE79-DC17E57A361E}" type="pres">
      <dgm:prSet presAssocID="{98576A69-8CEA-5C44-B40B-35F534E1DAF4}" presName="hierChild4" presStyleCnt="0"/>
      <dgm:spPr/>
    </dgm:pt>
    <dgm:pt modelId="{1FFA8307-0EF7-7944-810A-D42C838CCAF0}" type="pres">
      <dgm:prSet presAssocID="{46F49E93-576F-F347-A359-C288F932F6A3}" presName="Name10" presStyleLbl="parChTrans1D2" presStyleIdx="1" presStyleCnt="2"/>
      <dgm:spPr/>
    </dgm:pt>
    <dgm:pt modelId="{FC410CF0-3E84-DD44-846C-678DF49371BC}" type="pres">
      <dgm:prSet presAssocID="{D483162B-0534-5745-A85F-5B4BEA4ADB4D}" presName="hierRoot2" presStyleCnt="0"/>
      <dgm:spPr/>
    </dgm:pt>
    <dgm:pt modelId="{D0B1DC1E-2640-E243-A1C8-81DD0A32C0DD}" type="pres">
      <dgm:prSet presAssocID="{D483162B-0534-5745-A85F-5B4BEA4ADB4D}" presName="composite2" presStyleCnt="0"/>
      <dgm:spPr/>
    </dgm:pt>
    <dgm:pt modelId="{F0D88DF9-C6C0-EF44-B8BD-08B50E92AB0B}" type="pres">
      <dgm:prSet presAssocID="{D483162B-0534-5745-A85F-5B4BEA4ADB4D}" presName="background2" presStyleLbl="node2" presStyleIdx="1" presStyleCnt="2"/>
      <dgm:spPr/>
    </dgm:pt>
    <dgm:pt modelId="{A11A2E40-4A30-9243-8EE4-6B85D9EC5161}" type="pres">
      <dgm:prSet presAssocID="{D483162B-0534-5745-A85F-5B4BEA4ADB4D}" presName="text2" presStyleLbl="fgAcc2" presStyleIdx="1" presStyleCnt="2">
        <dgm:presLayoutVars>
          <dgm:chPref val="3"/>
        </dgm:presLayoutVars>
      </dgm:prSet>
      <dgm:spPr/>
    </dgm:pt>
    <dgm:pt modelId="{B257C6FE-37E7-2841-8F45-C464DBA6EA24}" type="pres">
      <dgm:prSet presAssocID="{D483162B-0534-5745-A85F-5B4BEA4ADB4D}" presName="hierChild3" presStyleCnt="0"/>
      <dgm:spPr/>
    </dgm:pt>
    <dgm:pt modelId="{AC4FB18B-FE18-4E49-AA8C-D620691ACC4C}" type="pres">
      <dgm:prSet presAssocID="{D3E69761-D772-1446-A566-68E1AFDA0997}" presName="Name17" presStyleLbl="parChTrans1D3" presStyleIdx="2" presStyleCnt="4"/>
      <dgm:spPr/>
    </dgm:pt>
    <dgm:pt modelId="{81A9B17E-81A1-D14C-8F00-A371D87CBB7E}" type="pres">
      <dgm:prSet presAssocID="{09E12313-30C3-1543-837A-9B80DD1D3AD6}" presName="hierRoot3" presStyleCnt="0"/>
      <dgm:spPr/>
    </dgm:pt>
    <dgm:pt modelId="{F8A8B7DF-C16F-7845-AB3D-A1056EC6F70B}" type="pres">
      <dgm:prSet presAssocID="{09E12313-30C3-1543-837A-9B80DD1D3AD6}" presName="composite3" presStyleCnt="0"/>
      <dgm:spPr/>
    </dgm:pt>
    <dgm:pt modelId="{F86656CC-4D8F-254D-B60A-C8E85E11CF2A}" type="pres">
      <dgm:prSet presAssocID="{09E12313-30C3-1543-837A-9B80DD1D3AD6}" presName="background3" presStyleLbl="node3" presStyleIdx="2" presStyleCnt="4"/>
      <dgm:spPr/>
    </dgm:pt>
    <dgm:pt modelId="{1D88D53E-7745-8041-BE5B-008B1D8B5E1E}" type="pres">
      <dgm:prSet presAssocID="{09E12313-30C3-1543-837A-9B80DD1D3AD6}" presName="text3" presStyleLbl="fgAcc3" presStyleIdx="2" presStyleCnt="4">
        <dgm:presLayoutVars>
          <dgm:chPref val="3"/>
        </dgm:presLayoutVars>
      </dgm:prSet>
      <dgm:spPr/>
    </dgm:pt>
    <dgm:pt modelId="{495ADA35-1AAE-5148-AD37-DAD27E047EF5}" type="pres">
      <dgm:prSet presAssocID="{09E12313-30C3-1543-837A-9B80DD1D3AD6}" presName="hierChild4" presStyleCnt="0"/>
      <dgm:spPr/>
    </dgm:pt>
    <dgm:pt modelId="{5040607B-9CB9-A648-BD17-0A223E4570ED}" type="pres">
      <dgm:prSet presAssocID="{E6CC531D-4BD4-044A-B52C-444A78BEB93D}" presName="Name17" presStyleLbl="parChTrans1D3" presStyleIdx="3" presStyleCnt="4"/>
      <dgm:spPr/>
    </dgm:pt>
    <dgm:pt modelId="{504674C3-9F55-A54B-B857-7FED88D82304}" type="pres">
      <dgm:prSet presAssocID="{8716C934-E405-FA43-BA59-ADB6F76D9CAA}" presName="hierRoot3" presStyleCnt="0"/>
      <dgm:spPr/>
    </dgm:pt>
    <dgm:pt modelId="{0312564E-F4A8-C64C-8C8B-05B87A00F903}" type="pres">
      <dgm:prSet presAssocID="{8716C934-E405-FA43-BA59-ADB6F76D9CAA}" presName="composite3" presStyleCnt="0"/>
      <dgm:spPr/>
    </dgm:pt>
    <dgm:pt modelId="{1B80404C-F1B7-A942-9BAB-6CE430C9B247}" type="pres">
      <dgm:prSet presAssocID="{8716C934-E405-FA43-BA59-ADB6F76D9CAA}" presName="background3" presStyleLbl="node3" presStyleIdx="3" presStyleCnt="4"/>
      <dgm:spPr/>
    </dgm:pt>
    <dgm:pt modelId="{C3504F15-8F63-8D46-BE5A-AF66B8531BCE}" type="pres">
      <dgm:prSet presAssocID="{8716C934-E405-FA43-BA59-ADB6F76D9CAA}" presName="text3" presStyleLbl="fgAcc3" presStyleIdx="3" presStyleCnt="4">
        <dgm:presLayoutVars>
          <dgm:chPref val="3"/>
        </dgm:presLayoutVars>
      </dgm:prSet>
      <dgm:spPr/>
    </dgm:pt>
    <dgm:pt modelId="{B0D48E85-545F-154F-8DA9-65D353ECA278}" type="pres">
      <dgm:prSet presAssocID="{8716C934-E405-FA43-BA59-ADB6F76D9CAA}" presName="hierChild4" presStyleCnt="0"/>
      <dgm:spPr/>
    </dgm:pt>
  </dgm:ptLst>
  <dgm:cxnLst>
    <dgm:cxn modelId="{A6368705-E060-7F45-927F-1B44C3220240}" type="presOf" srcId="{AD64F8CB-49E4-B54C-BD5B-FEDDD61D3458}" destId="{DF478481-3386-5748-90C7-748066599AD4}" srcOrd="0" destOrd="0" presId="urn:microsoft.com/office/officeart/2005/8/layout/hierarchy1"/>
    <dgm:cxn modelId="{F40DAA10-AA47-5243-8C7E-485A792B6115}" type="presOf" srcId="{E96061C5-138E-D14F-8A0F-1AE25B5389AC}" destId="{9E678356-74E3-8C4F-9CFC-1212848F1058}" srcOrd="0" destOrd="0" presId="urn:microsoft.com/office/officeart/2005/8/layout/hierarchy1"/>
    <dgm:cxn modelId="{7EC01719-59AA-9140-A18E-E45830DDA9C8}" type="presOf" srcId="{181069BE-96AC-844A-8037-D4A956D8C0B4}" destId="{0E13C7C3-FD5C-A444-BCE9-2CB304871288}" srcOrd="0" destOrd="0" presId="urn:microsoft.com/office/officeart/2005/8/layout/hierarchy1"/>
    <dgm:cxn modelId="{4B287330-E391-1B4C-918E-3D4D739DFF3B}" type="presOf" srcId="{98576A69-8CEA-5C44-B40B-35F534E1DAF4}" destId="{58D920D0-E268-594D-B45A-BFC40A5704B4}"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3C3EC041-E0A0-FF4A-8861-EFC9CB372791}" srcId="{D483162B-0534-5745-A85F-5B4BEA4ADB4D}" destId="{09E12313-30C3-1543-837A-9B80DD1D3AD6}" srcOrd="0" destOrd="0" parTransId="{D3E69761-D772-1446-A566-68E1AFDA0997}" sibTransId="{75C401E4-884E-F844-BCE2-41C73522B401}"/>
    <dgm:cxn modelId="{1D91FB53-C2B2-774B-953F-6C58CED147E7}" type="presOf" srcId="{8716C934-E405-FA43-BA59-ADB6F76D9CAA}" destId="{C3504F15-8F63-8D46-BE5A-AF66B8531BCE}" srcOrd="0" destOrd="0" presId="urn:microsoft.com/office/officeart/2005/8/layout/hierarchy1"/>
    <dgm:cxn modelId="{A3CB4863-A2A0-8449-84CB-428256AD02C5}" type="presOf" srcId="{E6CC531D-4BD4-044A-B52C-444A78BEB93D}" destId="{5040607B-9CB9-A648-BD17-0A223E4570ED}" srcOrd="0" destOrd="0" presId="urn:microsoft.com/office/officeart/2005/8/layout/hierarchy1"/>
    <dgm:cxn modelId="{2D684066-CFC2-1E45-B0BB-AEA71D134DAE}" type="presOf" srcId="{09E12313-30C3-1543-837A-9B80DD1D3AD6}" destId="{1D88D53E-7745-8041-BE5B-008B1D8B5E1E}" srcOrd="0" destOrd="0" presId="urn:microsoft.com/office/officeart/2005/8/layout/hierarchy1"/>
    <dgm:cxn modelId="{3B42F668-73AC-B042-83F5-260B2F6EABCB}" srcId="{181069BE-96AC-844A-8037-D4A956D8C0B4}" destId="{98576A69-8CEA-5C44-B40B-35F534E1DAF4}" srcOrd="1" destOrd="0" parTransId="{C52398FE-F2F2-0341-8164-44108B2C76D2}" sibTransId="{35B339EC-BD23-894A-B4C2-F66212577A88}"/>
    <dgm:cxn modelId="{48360470-F3E6-A34C-8617-387E1303D0DF}" type="presOf" srcId="{CCF30F1B-C9BA-9246-B848-8D5278D07FE4}" destId="{4E4A2414-E0B9-5E42-85D9-307D6968FF67}" srcOrd="0" destOrd="0" presId="urn:microsoft.com/office/officeart/2005/8/layout/hierarchy1"/>
    <dgm:cxn modelId="{5691327C-5CD7-D94E-ACD4-24B6C1FFB742}" type="presOf" srcId="{D483162B-0534-5745-A85F-5B4BEA4ADB4D}" destId="{A11A2E40-4A30-9243-8EE4-6B85D9EC5161}"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583C419D-2A7C-A540-82A1-C77027BABC27}" type="presOf" srcId="{25C9BFE8-4C97-0C49-9C98-736D155152F5}" destId="{C6FC9ACA-1617-0445-8A89-2A04BD6B5E9D}"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6B963A5-8A66-194A-AF0A-C55E2D7EB64D}" type="presOf" srcId="{D3E69761-D772-1446-A566-68E1AFDA0997}" destId="{AC4FB18B-FE18-4E49-AA8C-D620691ACC4C}" srcOrd="0" destOrd="0" presId="urn:microsoft.com/office/officeart/2005/8/layout/hierarchy1"/>
    <dgm:cxn modelId="{74A934BC-6599-4749-8B2C-89B7B6F2FC60}" type="presOf" srcId="{92DD3262-7488-284E-875D-E33A00EC4C0F}" destId="{5F7A4A2D-9326-264E-B9D2-AAE67380D26E}"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B8B45ACB-24C0-CE47-B00E-687195E8080C}" type="presOf" srcId="{C52398FE-F2F2-0341-8164-44108B2C76D2}" destId="{9CAB8D2E-961E-0642-A84D-93AC9168EEFB}" srcOrd="0" destOrd="0" presId="urn:microsoft.com/office/officeart/2005/8/layout/hierarchy1"/>
    <dgm:cxn modelId="{6FC04AD6-99DC-4445-99DF-002D5BD3B992}" srcId="{D483162B-0534-5745-A85F-5B4BEA4ADB4D}" destId="{8716C934-E405-FA43-BA59-ADB6F76D9CAA}" srcOrd="1" destOrd="0" parTransId="{E6CC531D-4BD4-044A-B52C-444A78BEB93D}" sibTransId="{2ADEF519-651F-9D44-B174-1EB56D70EA29}"/>
    <dgm:cxn modelId="{A5477EFB-3844-A441-88DE-37C3E74FBBFD}" type="presOf" srcId="{46F49E93-576F-F347-A359-C288F932F6A3}" destId="{1FFA8307-0EF7-7944-810A-D42C838CCAF0}" srcOrd="0" destOrd="0" presId="urn:microsoft.com/office/officeart/2005/8/layout/hierarchy1"/>
    <dgm:cxn modelId="{6FBA8FF1-93D4-1844-90D1-748A362DFC4C}" type="presParOf" srcId="{C6FC9ACA-1617-0445-8A89-2A04BD6B5E9D}" destId="{C0ADBCA2-56B9-6441-95F0-D6C435EA2E16}" srcOrd="0" destOrd="0" presId="urn:microsoft.com/office/officeart/2005/8/layout/hierarchy1"/>
    <dgm:cxn modelId="{4DD88DA0-9CB7-3A4B-B465-9BB55E196904}" type="presParOf" srcId="{C0ADBCA2-56B9-6441-95F0-D6C435EA2E16}" destId="{FDFB5135-86A8-DE47-A745-F15FA9AC30E3}" srcOrd="0" destOrd="0" presId="urn:microsoft.com/office/officeart/2005/8/layout/hierarchy1"/>
    <dgm:cxn modelId="{2B632187-F3DA-A34E-B40F-91465E9E312F}" type="presParOf" srcId="{FDFB5135-86A8-DE47-A745-F15FA9AC30E3}" destId="{6CA9A517-C01F-3248-8751-8477DDFB4209}" srcOrd="0" destOrd="0" presId="urn:microsoft.com/office/officeart/2005/8/layout/hierarchy1"/>
    <dgm:cxn modelId="{EC1D8BE6-8E46-4E44-B44B-512F9F9371C5}" type="presParOf" srcId="{FDFB5135-86A8-DE47-A745-F15FA9AC30E3}" destId="{4E4A2414-E0B9-5E42-85D9-307D6968FF67}" srcOrd="1" destOrd="0" presId="urn:microsoft.com/office/officeart/2005/8/layout/hierarchy1"/>
    <dgm:cxn modelId="{85604058-117E-EA4C-B749-E5E08495C9A2}" type="presParOf" srcId="{C0ADBCA2-56B9-6441-95F0-D6C435EA2E16}" destId="{F7EC33AC-A813-A049-9617-4DEDEBB61706}" srcOrd="1" destOrd="0" presId="urn:microsoft.com/office/officeart/2005/8/layout/hierarchy1"/>
    <dgm:cxn modelId="{26E71202-EFC6-2845-B00C-C968345E2444}" type="presParOf" srcId="{F7EC33AC-A813-A049-9617-4DEDEBB61706}" destId="{9E678356-74E3-8C4F-9CFC-1212848F1058}" srcOrd="0" destOrd="0" presId="urn:microsoft.com/office/officeart/2005/8/layout/hierarchy1"/>
    <dgm:cxn modelId="{A21C1EB1-00FF-6D45-AC16-7E265B125851}" type="presParOf" srcId="{F7EC33AC-A813-A049-9617-4DEDEBB61706}" destId="{3B7CC92C-7EEB-F64A-9726-2F0831D2DDBB}" srcOrd="1" destOrd="0" presId="urn:microsoft.com/office/officeart/2005/8/layout/hierarchy1"/>
    <dgm:cxn modelId="{DBF98080-F1B1-8342-A2F1-44B81312B819}" type="presParOf" srcId="{3B7CC92C-7EEB-F64A-9726-2F0831D2DDBB}" destId="{98974C23-09E0-0847-80B4-B26391484253}" srcOrd="0" destOrd="0" presId="urn:microsoft.com/office/officeart/2005/8/layout/hierarchy1"/>
    <dgm:cxn modelId="{E13AE048-5266-534C-A6FE-B52C4223EADE}" type="presParOf" srcId="{98974C23-09E0-0847-80B4-B26391484253}" destId="{3222FDC8-73CA-9248-9723-328AE2CAB2F7}" srcOrd="0" destOrd="0" presId="urn:microsoft.com/office/officeart/2005/8/layout/hierarchy1"/>
    <dgm:cxn modelId="{E89A8953-D51F-A445-AA15-E6CDF46B2C1F}" type="presParOf" srcId="{98974C23-09E0-0847-80B4-B26391484253}" destId="{0E13C7C3-FD5C-A444-BCE9-2CB304871288}" srcOrd="1" destOrd="0" presId="urn:microsoft.com/office/officeart/2005/8/layout/hierarchy1"/>
    <dgm:cxn modelId="{4DB194E8-24CA-084D-9A1E-D322D6522E9C}" type="presParOf" srcId="{3B7CC92C-7EEB-F64A-9726-2F0831D2DDBB}" destId="{769AA5F2-0A6C-2748-9233-3BC66D22244B}" srcOrd="1" destOrd="0" presId="urn:microsoft.com/office/officeart/2005/8/layout/hierarchy1"/>
    <dgm:cxn modelId="{F82ED418-AEFC-3B41-A93B-C7090A79270D}" type="presParOf" srcId="{769AA5F2-0A6C-2748-9233-3BC66D22244B}" destId="{DF478481-3386-5748-90C7-748066599AD4}" srcOrd="0" destOrd="0" presId="urn:microsoft.com/office/officeart/2005/8/layout/hierarchy1"/>
    <dgm:cxn modelId="{74AC4C7F-91ED-7648-9EA7-AF2C219A3314}" type="presParOf" srcId="{769AA5F2-0A6C-2748-9233-3BC66D22244B}" destId="{A4B3EBB5-EEFE-1946-BD44-275CEFEE1F61}" srcOrd="1" destOrd="0" presId="urn:microsoft.com/office/officeart/2005/8/layout/hierarchy1"/>
    <dgm:cxn modelId="{A8000364-D9FF-BA47-892A-045DD55A36AC}" type="presParOf" srcId="{A4B3EBB5-EEFE-1946-BD44-275CEFEE1F61}" destId="{742F7DED-C7D0-C944-A159-7D80263CCE5B}" srcOrd="0" destOrd="0" presId="urn:microsoft.com/office/officeart/2005/8/layout/hierarchy1"/>
    <dgm:cxn modelId="{5F74BAAC-B62F-D044-97CB-1729EDFDD6EC}" type="presParOf" srcId="{742F7DED-C7D0-C944-A159-7D80263CCE5B}" destId="{04FE181C-4C6A-2340-9FD6-D4AB180824D1}" srcOrd="0" destOrd="0" presId="urn:microsoft.com/office/officeart/2005/8/layout/hierarchy1"/>
    <dgm:cxn modelId="{2A63CEC1-DC58-6249-BA08-EF9B9F11CEA6}" type="presParOf" srcId="{742F7DED-C7D0-C944-A159-7D80263CCE5B}" destId="{5F7A4A2D-9326-264E-B9D2-AAE67380D26E}" srcOrd="1" destOrd="0" presId="urn:microsoft.com/office/officeart/2005/8/layout/hierarchy1"/>
    <dgm:cxn modelId="{5307B83E-F280-BB42-A260-620253684A24}" type="presParOf" srcId="{A4B3EBB5-EEFE-1946-BD44-275CEFEE1F61}" destId="{A761C153-818D-1A44-802A-D6C85276DB39}" srcOrd="1" destOrd="0" presId="urn:microsoft.com/office/officeart/2005/8/layout/hierarchy1"/>
    <dgm:cxn modelId="{D66AA26D-D7B6-834D-A663-F9593CB064C7}" type="presParOf" srcId="{769AA5F2-0A6C-2748-9233-3BC66D22244B}" destId="{9CAB8D2E-961E-0642-A84D-93AC9168EEFB}" srcOrd="2" destOrd="0" presId="urn:microsoft.com/office/officeart/2005/8/layout/hierarchy1"/>
    <dgm:cxn modelId="{DC8BEDA8-EDB0-8C45-8EDE-2858434CA43C}" type="presParOf" srcId="{769AA5F2-0A6C-2748-9233-3BC66D22244B}" destId="{AF0CC32A-504C-0147-8486-D4C9C0DC6A23}" srcOrd="3" destOrd="0" presId="urn:microsoft.com/office/officeart/2005/8/layout/hierarchy1"/>
    <dgm:cxn modelId="{23972C83-FCB3-BD44-B4FC-C1D6591AF7C4}" type="presParOf" srcId="{AF0CC32A-504C-0147-8486-D4C9C0DC6A23}" destId="{587C218A-C18D-4D4B-9C76-2AB4C36B4B87}" srcOrd="0" destOrd="0" presId="urn:microsoft.com/office/officeart/2005/8/layout/hierarchy1"/>
    <dgm:cxn modelId="{3D403225-144E-E54A-A63B-F0A2C56F0F2F}" type="presParOf" srcId="{587C218A-C18D-4D4B-9C76-2AB4C36B4B87}" destId="{5C9AE233-60E5-DA4E-9778-C090453CCB5B}" srcOrd="0" destOrd="0" presId="urn:microsoft.com/office/officeart/2005/8/layout/hierarchy1"/>
    <dgm:cxn modelId="{54819A81-28B5-714E-9F50-8F984A6B358B}" type="presParOf" srcId="{587C218A-C18D-4D4B-9C76-2AB4C36B4B87}" destId="{58D920D0-E268-594D-B45A-BFC40A5704B4}" srcOrd="1" destOrd="0" presId="urn:microsoft.com/office/officeart/2005/8/layout/hierarchy1"/>
    <dgm:cxn modelId="{9ACBBF09-2678-FE47-AB07-50508229C1C5}" type="presParOf" srcId="{AF0CC32A-504C-0147-8486-D4C9C0DC6A23}" destId="{B61146DD-5E7C-E248-AE79-DC17E57A361E}" srcOrd="1" destOrd="0" presId="urn:microsoft.com/office/officeart/2005/8/layout/hierarchy1"/>
    <dgm:cxn modelId="{0DC751B7-D2AF-194E-BBE9-D05759A1D545}" type="presParOf" srcId="{F7EC33AC-A813-A049-9617-4DEDEBB61706}" destId="{1FFA8307-0EF7-7944-810A-D42C838CCAF0}" srcOrd="2" destOrd="0" presId="urn:microsoft.com/office/officeart/2005/8/layout/hierarchy1"/>
    <dgm:cxn modelId="{79128C04-3429-CE4E-947C-4042402E8E36}" type="presParOf" srcId="{F7EC33AC-A813-A049-9617-4DEDEBB61706}" destId="{FC410CF0-3E84-DD44-846C-678DF49371BC}" srcOrd="3" destOrd="0" presId="urn:microsoft.com/office/officeart/2005/8/layout/hierarchy1"/>
    <dgm:cxn modelId="{A00661A2-C39D-A74E-AE88-72512FC2A02D}" type="presParOf" srcId="{FC410CF0-3E84-DD44-846C-678DF49371BC}" destId="{D0B1DC1E-2640-E243-A1C8-81DD0A32C0DD}" srcOrd="0" destOrd="0" presId="urn:microsoft.com/office/officeart/2005/8/layout/hierarchy1"/>
    <dgm:cxn modelId="{7ABFBF18-0184-C646-ADBF-7A3A201D1EE0}" type="presParOf" srcId="{D0B1DC1E-2640-E243-A1C8-81DD0A32C0DD}" destId="{F0D88DF9-C6C0-EF44-B8BD-08B50E92AB0B}" srcOrd="0" destOrd="0" presId="urn:microsoft.com/office/officeart/2005/8/layout/hierarchy1"/>
    <dgm:cxn modelId="{4413A525-56DB-0E4D-8783-4A23476E9C13}" type="presParOf" srcId="{D0B1DC1E-2640-E243-A1C8-81DD0A32C0DD}" destId="{A11A2E40-4A30-9243-8EE4-6B85D9EC5161}" srcOrd="1" destOrd="0" presId="urn:microsoft.com/office/officeart/2005/8/layout/hierarchy1"/>
    <dgm:cxn modelId="{CBF684BD-0A27-1048-ACB9-D374CFB00B52}" type="presParOf" srcId="{FC410CF0-3E84-DD44-846C-678DF49371BC}" destId="{B257C6FE-37E7-2841-8F45-C464DBA6EA24}" srcOrd="1" destOrd="0" presId="urn:microsoft.com/office/officeart/2005/8/layout/hierarchy1"/>
    <dgm:cxn modelId="{14D6A27D-841B-FC4C-8779-25A2422AA17D}" type="presParOf" srcId="{B257C6FE-37E7-2841-8F45-C464DBA6EA24}" destId="{AC4FB18B-FE18-4E49-AA8C-D620691ACC4C}" srcOrd="0" destOrd="0" presId="urn:microsoft.com/office/officeart/2005/8/layout/hierarchy1"/>
    <dgm:cxn modelId="{3BD09A19-709E-4B42-9E34-98AC7FED299E}" type="presParOf" srcId="{B257C6FE-37E7-2841-8F45-C464DBA6EA24}" destId="{81A9B17E-81A1-D14C-8F00-A371D87CBB7E}" srcOrd="1" destOrd="0" presId="urn:microsoft.com/office/officeart/2005/8/layout/hierarchy1"/>
    <dgm:cxn modelId="{A9C56CE2-F236-D847-8511-4E4E60A4F1F1}" type="presParOf" srcId="{81A9B17E-81A1-D14C-8F00-A371D87CBB7E}" destId="{F8A8B7DF-C16F-7845-AB3D-A1056EC6F70B}" srcOrd="0" destOrd="0" presId="urn:microsoft.com/office/officeart/2005/8/layout/hierarchy1"/>
    <dgm:cxn modelId="{E810D23D-85DF-AD47-801D-25F621177854}" type="presParOf" srcId="{F8A8B7DF-C16F-7845-AB3D-A1056EC6F70B}" destId="{F86656CC-4D8F-254D-B60A-C8E85E11CF2A}" srcOrd="0" destOrd="0" presId="urn:microsoft.com/office/officeart/2005/8/layout/hierarchy1"/>
    <dgm:cxn modelId="{5FDA107F-0DC4-D94C-B660-850857405A9F}" type="presParOf" srcId="{F8A8B7DF-C16F-7845-AB3D-A1056EC6F70B}" destId="{1D88D53E-7745-8041-BE5B-008B1D8B5E1E}" srcOrd="1" destOrd="0" presId="urn:microsoft.com/office/officeart/2005/8/layout/hierarchy1"/>
    <dgm:cxn modelId="{02EF0739-D198-E842-9018-509C52049FEF}" type="presParOf" srcId="{81A9B17E-81A1-D14C-8F00-A371D87CBB7E}" destId="{495ADA35-1AAE-5148-AD37-DAD27E047EF5}" srcOrd="1" destOrd="0" presId="urn:microsoft.com/office/officeart/2005/8/layout/hierarchy1"/>
    <dgm:cxn modelId="{56FC986D-807A-F344-AA1F-EE79DA283B5A}" type="presParOf" srcId="{B257C6FE-37E7-2841-8F45-C464DBA6EA24}" destId="{5040607B-9CB9-A648-BD17-0A223E4570ED}" srcOrd="2" destOrd="0" presId="urn:microsoft.com/office/officeart/2005/8/layout/hierarchy1"/>
    <dgm:cxn modelId="{88F660BF-DD5F-AC4B-AFD2-FB8BCE087DCC}" type="presParOf" srcId="{B257C6FE-37E7-2841-8F45-C464DBA6EA24}" destId="{504674C3-9F55-A54B-B857-7FED88D82304}" srcOrd="3" destOrd="0" presId="urn:microsoft.com/office/officeart/2005/8/layout/hierarchy1"/>
    <dgm:cxn modelId="{A260AE5A-0E63-4042-85FD-9C2BD4FF3A53}" type="presParOf" srcId="{504674C3-9F55-A54B-B857-7FED88D82304}" destId="{0312564E-F4A8-C64C-8C8B-05B87A00F903}" srcOrd="0" destOrd="0" presId="urn:microsoft.com/office/officeart/2005/8/layout/hierarchy1"/>
    <dgm:cxn modelId="{A955C83E-6440-AD44-889C-7F1B6FAFB548}" type="presParOf" srcId="{0312564E-F4A8-C64C-8C8B-05B87A00F903}" destId="{1B80404C-F1B7-A942-9BAB-6CE430C9B247}" srcOrd="0" destOrd="0" presId="urn:microsoft.com/office/officeart/2005/8/layout/hierarchy1"/>
    <dgm:cxn modelId="{2605AC69-613C-454B-A9C7-0F44CF0F7A16}" type="presParOf" srcId="{0312564E-F4A8-C64C-8C8B-05B87A00F903}" destId="{C3504F15-8F63-8D46-BE5A-AF66B8531BCE}" srcOrd="1" destOrd="0" presId="urn:microsoft.com/office/officeart/2005/8/layout/hierarchy1"/>
    <dgm:cxn modelId="{1054FAD6-CAEF-A84E-834B-5ED0C5DEA02C}" type="presParOf" srcId="{504674C3-9F55-A54B-B857-7FED88D82304}" destId="{B0D48E85-545F-154F-8DA9-65D353ECA278}"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1" qsCatId="simple" csTypeId="urn:microsoft.com/office/officeart/2005/8/colors/accent6_2" csCatId="accent6" phldr="1"/>
      <dgm:spPr/>
      <dgm:t>
        <a:bodyPr/>
        <a:lstStyle/>
        <a:p>
          <a:endParaRPr lang="en-US"/>
        </a:p>
      </dgm:t>
    </dgm:pt>
    <mc:AlternateContent xmlns:mc="http://schemas.openxmlformats.org/markup-compatibility/2006" xmlns:a14="http://schemas.microsoft.com/office/drawing/2010/main">
      <mc:Choice Requires="a14">
        <dgm:pt modelId="{CCF30F1B-C9BA-9246-B848-8D5278D07FE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dirty="0"/>
                <a:t>0 , </a:t>
              </a:r>
              <a:r>
                <a:rPr lang="en-US" baseline="0" dirty="0">
                  <a:sym typeface="Symbol" pitchFamily="2" charset="2"/>
                </a:rPr>
                <a:t></a:t>
              </a:r>
              <a:r>
                <a:rPr lang="en-US" baseline="-25000" dirty="0">
                  <a:sym typeface="Symbol" pitchFamily="2" charset="2"/>
                </a:rPr>
                <a:t>0</a:t>
              </a:r>
              <a:endParaRPr lang="en-US" baseline="0" dirty="0"/>
            </a:p>
          </dgm:t>
        </dgm:pt>
      </mc:Choice>
      <mc:Fallback xmlns="">
        <dgm:pt modelId="{CCF30F1B-C9BA-9246-B848-8D5278D07FE4}">
          <dgm:prSet phldrT="[Text]"/>
          <dgm:spPr/>
          <dgm:t>
            <a:bodyPr/>
            <a:lstStyle/>
            <a:p>
              <a:r>
                <a:rPr lang="en-US" i="0">
                  <a:latin typeface="Cambria Math" panose="02040503050406030204" pitchFamily="18" charset="0"/>
                  <a:ea typeface="Cambria Math" panose="02040503050406030204" pitchFamily="18" charset="0"/>
                </a:rPr>
                <a:t>𝜃</a:t>
              </a:r>
              <a:r>
                <a:rPr lang="en-US" baseline="-25000" dirty="0"/>
                <a:t>0 , </a:t>
              </a:r>
              <a:r>
                <a:rPr lang="en-US" baseline="0" dirty="0">
                  <a:sym typeface="Symbol" pitchFamily="2" charset="2"/>
                </a:rPr>
                <a:t></a:t>
              </a:r>
              <a:r>
                <a:rPr lang="en-US" baseline="-25000" dirty="0">
                  <a:sym typeface="Symbol" pitchFamily="2" charset="2"/>
                </a:rPr>
                <a:t>0</a:t>
              </a:r>
              <a:endParaRPr lang="en-US" baseline="0" dirty="0"/>
            </a:p>
          </dgm:t>
        </dgm:pt>
      </mc:Fallback>
    </mc:AlternateContent>
    <dgm:pt modelId="{63A3DDE9-7625-134C-8D7E-812AC5118DC8}" type="parTrans" cxnId="{0F5F1737-DC2D-8B42-8765-F08156637376}">
      <dgm:prSet/>
      <dgm:spPr/>
      <dgm:t>
        <a:bodyPr/>
        <a:lstStyle/>
        <a:p>
          <a:endParaRPr lang="en-US"/>
        </a:p>
      </dgm:t>
    </dgm:pt>
    <dgm:pt modelId="{C871D9CE-1AD6-2F47-97B1-3664EF081114}" type="sibTrans" cxnId="{0F5F1737-DC2D-8B42-8765-F08156637376}">
      <dgm:prSet/>
      <dgm:spPr/>
      <dgm:t>
        <a:bodyPr/>
        <a:lstStyle/>
        <a:p>
          <a:endParaRPr lang="en-US"/>
        </a:p>
      </dgm:t>
    </dgm:pt>
    <mc:AlternateContent xmlns:mc="http://schemas.openxmlformats.org/markup-compatibility/2006" xmlns:a14="http://schemas.microsoft.com/office/drawing/2010/main">
      <mc:Choice Requires="a14">
        <dgm:pt modelId="{181069BE-96AC-844A-8037-D4A956D8C0B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dirty="0"/>
                <a:t>1 , </a:t>
              </a:r>
              <a:r>
                <a:rPr lang="en-US" baseline="0" dirty="0">
                  <a:sym typeface="Symbol" pitchFamily="2" charset="2"/>
                </a:rPr>
                <a:t></a:t>
              </a:r>
              <a:r>
                <a:rPr lang="en-US" baseline="-25000" dirty="0">
                  <a:sym typeface="Symbol" pitchFamily="2" charset="2"/>
                </a:rPr>
                <a:t>1</a:t>
              </a:r>
              <a:endParaRPr lang="en-US" baseline="-25000" dirty="0"/>
            </a:p>
          </dgm:t>
        </dgm:pt>
      </mc:Choice>
      <mc:Fallback xmlns="">
        <dgm:pt modelId="{181069BE-96AC-844A-8037-D4A956D8C0B4}">
          <dgm:prSet phldrT="[Text]"/>
          <dgm:spPr/>
          <dgm:t>
            <a:bodyPr/>
            <a:lstStyle/>
            <a:p>
              <a:r>
                <a:rPr lang="en-US" i="0">
                  <a:latin typeface="Cambria Math" panose="02040503050406030204" pitchFamily="18" charset="0"/>
                  <a:ea typeface="Cambria Math" panose="02040503050406030204" pitchFamily="18" charset="0"/>
                </a:rPr>
                <a:t>𝜃</a:t>
              </a:r>
              <a:r>
                <a:rPr lang="en-US" baseline="-25000" dirty="0"/>
                <a:t>1 , </a:t>
              </a:r>
              <a:r>
                <a:rPr lang="en-US" baseline="0" dirty="0">
                  <a:sym typeface="Symbol" pitchFamily="2" charset="2"/>
                </a:rPr>
                <a:t></a:t>
              </a:r>
              <a:r>
                <a:rPr lang="en-US" baseline="-25000" dirty="0">
                  <a:sym typeface="Symbol" pitchFamily="2" charset="2"/>
                </a:rPr>
                <a:t>1</a:t>
              </a:r>
              <a:endParaRPr lang="en-US" baseline="-25000" dirty="0"/>
            </a:p>
          </dgm:t>
        </dgm:pt>
      </mc:Fallback>
    </mc:AlternateContent>
    <dgm:pt modelId="{E96061C5-138E-D14F-8A0F-1AE25B5389AC}" type="parTrans" cxnId="{655174C0-51E6-8046-831A-F1EA4CB4BB84}">
      <dgm:prSet/>
      <dgm:spPr/>
      <dgm:t>
        <a:bodyPr/>
        <a:lstStyle/>
        <a:p>
          <a:endParaRPr lang="en-US"/>
        </a:p>
      </dgm:t>
    </dgm:pt>
    <dgm:pt modelId="{7CFAD789-24D0-EC4B-AEA1-B909E4E0BABC}" type="sibTrans" cxnId="{655174C0-51E6-8046-831A-F1EA4CB4BB84}">
      <dgm:prSet/>
      <dgm:spPr/>
      <dgm:t>
        <a:bodyPr/>
        <a:lstStyle/>
        <a:p>
          <a:endParaRPr lang="en-US"/>
        </a:p>
      </dgm:t>
    </dgm:pt>
    <mc:AlternateContent xmlns:mc="http://schemas.openxmlformats.org/markup-compatibility/2006" xmlns:a14="http://schemas.microsoft.com/office/drawing/2010/main">
      <mc:Choice Requires="a14">
        <dgm:pt modelId="{92DD3262-7488-284E-875D-E33A00EC4C0F}">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t>1_1</a:t>
              </a:r>
              <a:endParaRPr lang="en-US"/>
            </a:p>
          </dgm:t>
        </dgm:pt>
      </mc:Choice>
      <mc:Fallback xmlns="">
        <dgm:pt modelId="{92DD3262-7488-284E-875D-E33A00EC4C0F}">
          <dgm:prSet phldrT="[Text]"/>
          <dgm:spPr/>
          <dgm:t>
            <a:bodyPr/>
            <a:lstStyle/>
            <a:p>
              <a:r>
                <a:rPr lang="en-US" i="0">
                  <a:latin typeface="Cambria Math" panose="02040503050406030204" pitchFamily="18" charset="0"/>
                  <a:ea typeface="Cambria Math" panose="02040503050406030204" pitchFamily="18" charset="0"/>
                </a:rPr>
                <a:t>𝜃</a:t>
              </a:r>
              <a:r>
                <a:rPr lang="en-US" baseline="-25000"/>
                <a:t>1_1</a:t>
              </a:r>
              <a:endParaRPr lang="en-US"/>
            </a:p>
          </dgm:t>
        </dgm:pt>
      </mc:Fallback>
    </mc:AlternateContent>
    <dgm:pt modelId="{AD64F8CB-49E4-B54C-BD5B-FEDDD61D3458}" type="parTrans" cxnId="{CC707DA0-9588-7444-8A36-AC4A31FF7140}">
      <dgm:prSet/>
      <dgm:spPr/>
      <dgm:t>
        <a:bodyPr/>
        <a:lstStyle/>
        <a:p>
          <a:endParaRPr lang="en-US"/>
        </a:p>
      </dgm:t>
    </dgm:pt>
    <dgm:pt modelId="{AFD92456-F8AA-9542-B94B-8399E5512109}" type="sibTrans" cxnId="{CC707DA0-9588-7444-8A36-AC4A31FF7140}">
      <dgm:prSet/>
      <dgm:spPr/>
      <dgm:t>
        <a:bodyPr/>
        <a:lstStyle/>
        <a:p>
          <a:endParaRPr lang="en-US"/>
        </a:p>
      </dgm:t>
    </dgm:pt>
    <mc:AlternateContent xmlns:mc="http://schemas.openxmlformats.org/markup-compatibility/2006" xmlns:a14="http://schemas.microsoft.com/office/drawing/2010/main">
      <mc:Choice Requires="a14">
        <dgm:pt modelId="{98576A69-8CEA-5C44-B40B-35F534E1DAF4}">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t>1_2</a:t>
              </a:r>
              <a:endParaRPr lang="en-US"/>
            </a:p>
          </dgm:t>
        </dgm:pt>
      </mc:Choice>
      <mc:Fallback xmlns="">
        <dgm:pt modelId="{98576A69-8CEA-5C44-B40B-35F534E1DAF4}">
          <dgm:prSet phldrT="[Text]"/>
          <dgm:spPr/>
          <dgm:t>
            <a:bodyPr/>
            <a:lstStyle/>
            <a:p>
              <a:r>
                <a:rPr lang="en-US" i="0">
                  <a:latin typeface="Cambria Math" panose="02040503050406030204" pitchFamily="18" charset="0"/>
                  <a:ea typeface="Cambria Math" panose="02040503050406030204" pitchFamily="18" charset="0"/>
                </a:rPr>
                <a:t>𝜃</a:t>
              </a:r>
              <a:r>
                <a:rPr lang="en-US" baseline="-25000"/>
                <a:t>1_2</a:t>
              </a:r>
              <a:endParaRPr lang="en-US"/>
            </a:p>
          </dgm:t>
        </dgm:pt>
      </mc:Fallback>
    </mc:AlternateContent>
    <dgm:pt modelId="{C52398FE-F2F2-0341-8164-44108B2C76D2}" type="parTrans" cxnId="{3B42F668-73AC-B042-83F5-260B2F6EABCB}">
      <dgm:prSet/>
      <dgm:spPr/>
      <dgm:t>
        <a:bodyPr/>
        <a:lstStyle/>
        <a:p>
          <a:endParaRPr lang="en-US"/>
        </a:p>
      </dgm:t>
    </dgm:pt>
    <dgm:pt modelId="{35B339EC-BD23-894A-B4C2-F66212577A88}" type="sibTrans" cxnId="{3B42F668-73AC-B042-83F5-260B2F6EABCB}">
      <dgm:prSet/>
      <dgm:spPr/>
      <dgm:t>
        <a:bodyPr/>
        <a:lstStyle/>
        <a:p>
          <a:endParaRPr lang="en-US"/>
        </a:p>
      </dgm:t>
    </dgm:pt>
    <mc:AlternateContent xmlns:mc="http://schemas.openxmlformats.org/markup-compatibility/2006" xmlns:a14="http://schemas.microsoft.com/office/drawing/2010/main">
      <mc:Choice Requires="a14">
        <dgm:pt modelId="{D483162B-0534-5745-A85F-5B4BEA4ADB4D}">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dirty="0"/>
                <a:t>2 , </a:t>
              </a:r>
              <a:r>
                <a:rPr lang="en-US" baseline="0" dirty="0">
                  <a:sym typeface="Symbol" pitchFamily="2" charset="2"/>
                </a:rPr>
                <a:t></a:t>
              </a:r>
              <a:r>
                <a:rPr lang="en-US" baseline="-25000" dirty="0">
                  <a:sym typeface="Symbol" pitchFamily="2" charset="2"/>
                </a:rPr>
                <a:t>2</a:t>
              </a:r>
              <a:endParaRPr lang="en-US" baseline="-25000" dirty="0"/>
            </a:p>
          </dgm:t>
        </dgm:pt>
      </mc:Choice>
      <mc:Fallback xmlns="">
        <dgm:pt modelId="{D483162B-0534-5745-A85F-5B4BEA4ADB4D}">
          <dgm:prSet phldrT="[Text]"/>
          <dgm:spPr/>
          <dgm:t>
            <a:bodyPr/>
            <a:lstStyle/>
            <a:p>
              <a:r>
                <a:rPr lang="en-US" i="0">
                  <a:latin typeface="Cambria Math" panose="02040503050406030204" pitchFamily="18" charset="0"/>
                  <a:ea typeface="Cambria Math" panose="02040503050406030204" pitchFamily="18" charset="0"/>
                </a:rPr>
                <a:t>𝜃</a:t>
              </a:r>
              <a:r>
                <a:rPr lang="en-US" baseline="-25000" dirty="0"/>
                <a:t>2 , </a:t>
              </a:r>
              <a:r>
                <a:rPr lang="en-US" baseline="0" dirty="0">
                  <a:sym typeface="Symbol" pitchFamily="2" charset="2"/>
                </a:rPr>
                <a:t></a:t>
              </a:r>
              <a:r>
                <a:rPr lang="en-US" baseline="-25000" dirty="0">
                  <a:sym typeface="Symbol" pitchFamily="2" charset="2"/>
                </a:rPr>
                <a:t>2</a:t>
              </a:r>
              <a:endParaRPr lang="en-US" baseline="-25000" dirty="0"/>
            </a:p>
          </dgm:t>
        </dgm:pt>
      </mc:Fallback>
    </mc:AlternateContent>
    <dgm:pt modelId="{46F49E93-576F-F347-A359-C288F932F6A3}" type="parTrans" cxnId="{0F21888B-F5CD-FC4E-AB7D-D9E46F1DF1E1}">
      <dgm:prSet/>
      <dgm:spPr/>
      <dgm:t>
        <a:bodyPr/>
        <a:lstStyle/>
        <a:p>
          <a:endParaRPr lang="en-US"/>
        </a:p>
      </dgm:t>
    </dgm:pt>
    <dgm:pt modelId="{57243251-B4D4-9B4C-A1E0-307FAFB2517D}" type="sibTrans" cxnId="{0F21888B-F5CD-FC4E-AB7D-D9E46F1DF1E1}">
      <dgm:prSet/>
      <dgm:spPr/>
      <dgm:t>
        <a:bodyPr/>
        <a:lstStyle/>
        <a:p>
          <a:endParaRPr lang="en-US"/>
        </a:p>
      </dgm:t>
    </dgm:pt>
    <mc:AlternateContent xmlns:mc="http://schemas.openxmlformats.org/markup-compatibility/2006" xmlns:a14="http://schemas.microsoft.com/office/drawing/2010/main">
      <mc:Choice Requires="a14">
        <dgm:pt modelId="{09E12313-30C3-1543-837A-9B80DD1D3AD6}">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t>2_1</a:t>
              </a:r>
              <a:endParaRPr lang="en-US"/>
            </a:p>
          </dgm:t>
        </dgm:pt>
      </mc:Choice>
      <mc:Fallback xmlns="">
        <dgm:pt modelId="{09E12313-30C3-1543-837A-9B80DD1D3AD6}">
          <dgm:prSet phldrT="[Text]"/>
          <dgm:spPr/>
          <dgm:t>
            <a:bodyPr/>
            <a:lstStyle/>
            <a:p>
              <a:r>
                <a:rPr lang="en-US" i="0">
                  <a:latin typeface="Cambria Math" panose="02040503050406030204" pitchFamily="18" charset="0"/>
                  <a:ea typeface="Cambria Math" panose="02040503050406030204" pitchFamily="18" charset="0"/>
                </a:rPr>
                <a:t>𝜃</a:t>
              </a:r>
              <a:r>
                <a:rPr lang="en-US" baseline="-25000"/>
                <a:t>2_1</a:t>
              </a:r>
              <a:endParaRPr lang="en-US"/>
            </a:p>
          </dgm:t>
        </dgm:pt>
      </mc:Fallback>
    </mc:AlternateContent>
    <dgm:pt modelId="{D3E69761-D772-1446-A566-68E1AFDA0997}" type="parTrans" cxnId="{3C3EC041-E0A0-FF4A-8861-EFC9CB372791}">
      <dgm:prSet/>
      <dgm:spPr/>
      <dgm:t>
        <a:bodyPr/>
        <a:lstStyle/>
        <a:p>
          <a:endParaRPr lang="en-US"/>
        </a:p>
      </dgm:t>
    </dgm:pt>
    <dgm:pt modelId="{75C401E4-884E-F844-BCE2-41C73522B401}" type="sibTrans" cxnId="{3C3EC041-E0A0-FF4A-8861-EFC9CB372791}">
      <dgm:prSet/>
      <dgm:spPr/>
      <dgm:t>
        <a:bodyPr/>
        <a:lstStyle/>
        <a:p>
          <a:endParaRPr lang="en-US"/>
        </a:p>
      </dgm:t>
    </dgm:pt>
    <mc:AlternateContent xmlns:mc="http://schemas.openxmlformats.org/markup-compatibility/2006" xmlns:a14="http://schemas.microsoft.com/office/drawing/2010/main">
      <mc:Choice Requires="a14">
        <dgm:pt modelId="{8716C934-E405-FA43-BA59-ADB6F76D9CAA}">
          <dgm:prSet phldrT="[Text]"/>
          <dgm:spPr/>
          <dgm:t>
            <a:bodyPr/>
            <a:lstStyle/>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baseline="-25000"/>
                <a:t>2_2</a:t>
              </a:r>
              <a:endParaRPr lang="en-US"/>
            </a:p>
          </dgm:t>
        </dgm:pt>
      </mc:Choice>
      <mc:Fallback xmlns="">
        <dgm:pt modelId="{8716C934-E405-FA43-BA59-ADB6F76D9CAA}">
          <dgm:prSet phldrT="[Text]"/>
          <dgm:spPr/>
          <dgm:t>
            <a:bodyPr/>
            <a:lstStyle/>
            <a:p>
              <a:r>
                <a:rPr lang="en-US" i="0">
                  <a:latin typeface="Cambria Math" panose="02040503050406030204" pitchFamily="18" charset="0"/>
                  <a:ea typeface="Cambria Math" panose="02040503050406030204" pitchFamily="18" charset="0"/>
                </a:rPr>
                <a:t>𝜃</a:t>
              </a:r>
              <a:r>
                <a:rPr lang="en-US" baseline="-25000"/>
                <a:t>2_2</a:t>
              </a:r>
              <a:endParaRPr lang="en-US"/>
            </a:p>
          </dgm:t>
        </dgm:pt>
      </mc:Fallback>
    </mc:AlternateContent>
    <dgm:pt modelId="{E6CC531D-4BD4-044A-B52C-444A78BEB93D}" type="parTrans" cxnId="{6FC04AD6-99DC-4445-99DF-002D5BD3B992}">
      <dgm:prSet/>
      <dgm:spPr/>
      <dgm:t>
        <a:bodyPr/>
        <a:lstStyle/>
        <a:p>
          <a:endParaRPr lang="en-US"/>
        </a:p>
      </dgm:t>
    </dgm:pt>
    <dgm:pt modelId="{2ADEF519-651F-9D44-B174-1EB56D70EA29}" type="sibTrans" cxnId="{6FC04AD6-99DC-4445-99DF-002D5BD3B992}">
      <dgm:prSet/>
      <dgm:spPr/>
      <dgm:t>
        <a:bodyPr/>
        <a:lstStyle/>
        <a:p>
          <a:endParaRPr lang="en-US"/>
        </a:p>
      </dgm:t>
    </dgm:pt>
    <dgm:pt modelId="{3BED80A8-E21B-3E44-8687-C4CFCD80C052}" type="pres">
      <dgm:prSet presAssocID="{25C9BFE8-4C97-0C49-9C98-736D155152F5}" presName="hierChild1" presStyleCnt="0">
        <dgm:presLayoutVars>
          <dgm:chPref val="1"/>
          <dgm:dir/>
          <dgm:animOne val="branch"/>
          <dgm:animLvl val="lvl"/>
          <dgm:resizeHandles/>
        </dgm:presLayoutVars>
      </dgm:prSet>
      <dgm:spPr/>
    </dgm:pt>
    <dgm:pt modelId="{5BFD6F66-1537-3543-B0E4-E68838791F54}" type="pres">
      <dgm:prSet presAssocID="{CCF30F1B-C9BA-9246-B848-8D5278D07FE4}" presName="hierRoot1" presStyleCnt="0"/>
      <dgm:spPr/>
    </dgm:pt>
    <dgm:pt modelId="{E492662A-4965-3343-B68D-A54759249F2A}" type="pres">
      <dgm:prSet presAssocID="{CCF30F1B-C9BA-9246-B848-8D5278D07FE4}" presName="composite" presStyleCnt="0"/>
      <dgm:spPr/>
    </dgm:pt>
    <dgm:pt modelId="{ED36409D-30E5-F347-AB2C-0D3E932363CB}" type="pres">
      <dgm:prSet presAssocID="{CCF30F1B-C9BA-9246-B848-8D5278D07FE4}" presName="background" presStyleLbl="node0" presStyleIdx="0" presStyleCnt="1"/>
      <dgm:spPr/>
    </dgm:pt>
    <dgm:pt modelId="{057DF316-C0B1-1D48-8EAB-D706CEBE4DC0}" type="pres">
      <dgm:prSet presAssocID="{CCF30F1B-C9BA-9246-B848-8D5278D07FE4}" presName="text" presStyleLbl="fgAcc0" presStyleIdx="0" presStyleCnt="1">
        <dgm:presLayoutVars>
          <dgm:chPref val="3"/>
        </dgm:presLayoutVars>
      </dgm:prSet>
      <dgm:spPr/>
    </dgm:pt>
    <dgm:pt modelId="{899956D4-FB53-2E4F-943A-4839CAB131BB}" type="pres">
      <dgm:prSet presAssocID="{CCF30F1B-C9BA-9246-B848-8D5278D07FE4}" presName="hierChild2" presStyleCnt="0"/>
      <dgm:spPr/>
    </dgm:pt>
    <dgm:pt modelId="{39BEE31F-B39A-A44B-83A2-C72982AF2DBD}" type="pres">
      <dgm:prSet presAssocID="{E96061C5-138E-D14F-8A0F-1AE25B5389AC}" presName="Name10" presStyleLbl="parChTrans1D2" presStyleIdx="0" presStyleCnt="2"/>
      <dgm:spPr/>
    </dgm:pt>
    <dgm:pt modelId="{7EC0B20E-BFB8-F447-857E-ADA55B65E526}" type="pres">
      <dgm:prSet presAssocID="{181069BE-96AC-844A-8037-D4A956D8C0B4}" presName="hierRoot2" presStyleCnt="0"/>
      <dgm:spPr/>
    </dgm:pt>
    <dgm:pt modelId="{05B84C4B-91D2-5F43-B977-9528E75C27FC}" type="pres">
      <dgm:prSet presAssocID="{181069BE-96AC-844A-8037-D4A956D8C0B4}" presName="composite2" presStyleCnt="0"/>
      <dgm:spPr/>
    </dgm:pt>
    <dgm:pt modelId="{567EBA37-2216-FA47-93E6-F760B60E3731}" type="pres">
      <dgm:prSet presAssocID="{181069BE-96AC-844A-8037-D4A956D8C0B4}" presName="background2" presStyleLbl="node2" presStyleIdx="0" presStyleCnt="2"/>
      <dgm:spPr/>
    </dgm:pt>
    <dgm:pt modelId="{90A68722-6E97-C043-A612-84E9ED72C157}" type="pres">
      <dgm:prSet presAssocID="{181069BE-96AC-844A-8037-D4A956D8C0B4}" presName="text2" presStyleLbl="fgAcc2" presStyleIdx="0" presStyleCnt="2">
        <dgm:presLayoutVars>
          <dgm:chPref val="3"/>
        </dgm:presLayoutVars>
      </dgm:prSet>
      <dgm:spPr/>
    </dgm:pt>
    <dgm:pt modelId="{19EC04BF-540F-814B-97B5-5666888C8AF1}" type="pres">
      <dgm:prSet presAssocID="{181069BE-96AC-844A-8037-D4A956D8C0B4}" presName="hierChild3" presStyleCnt="0"/>
      <dgm:spPr/>
    </dgm:pt>
    <dgm:pt modelId="{0D9D6B7D-6B9D-6547-9A44-861F9D0A9CA2}" type="pres">
      <dgm:prSet presAssocID="{AD64F8CB-49E4-B54C-BD5B-FEDDD61D3458}" presName="Name17" presStyleLbl="parChTrans1D3" presStyleIdx="0" presStyleCnt="4"/>
      <dgm:spPr/>
    </dgm:pt>
    <dgm:pt modelId="{11B2ACBE-693D-8648-A0CE-66F162C032FA}" type="pres">
      <dgm:prSet presAssocID="{92DD3262-7488-284E-875D-E33A00EC4C0F}" presName="hierRoot3" presStyleCnt="0"/>
      <dgm:spPr/>
    </dgm:pt>
    <dgm:pt modelId="{B2ED3CCE-AD26-1741-9812-B455AAC29E80}" type="pres">
      <dgm:prSet presAssocID="{92DD3262-7488-284E-875D-E33A00EC4C0F}" presName="composite3" presStyleCnt="0"/>
      <dgm:spPr/>
    </dgm:pt>
    <dgm:pt modelId="{E9452FB2-FC83-AE47-8D68-DF1D17BDE7F5}" type="pres">
      <dgm:prSet presAssocID="{92DD3262-7488-284E-875D-E33A00EC4C0F}" presName="background3" presStyleLbl="node3" presStyleIdx="0" presStyleCnt="4"/>
      <dgm:spPr/>
    </dgm:pt>
    <dgm:pt modelId="{0D8D660C-3378-B14B-9B31-82B9C50AD8F0}" type="pres">
      <dgm:prSet presAssocID="{92DD3262-7488-284E-875D-E33A00EC4C0F}" presName="text3" presStyleLbl="fgAcc3" presStyleIdx="0" presStyleCnt="4">
        <dgm:presLayoutVars>
          <dgm:chPref val="3"/>
        </dgm:presLayoutVars>
      </dgm:prSet>
      <dgm:spPr/>
    </dgm:pt>
    <dgm:pt modelId="{2C050602-D111-8546-9BD9-523D964AAD8A}" type="pres">
      <dgm:prSet presAssocID="{92DD3262-7488-284E-875D-E33A00EC4C0F}" presName="hierChild4" presStyleCnt="0"/>
      <dgm:spPr/>
    </dgm:pt>
    <dgm:pt modelId="{D0C5EA85-C318-A246-8381-2960F049ADFC}" type="pres">
      <dgm:prSet presAssocID="{C52398FE-F2F2-0341-8164-44108B2C76D2}" presName="Name17" presStyleLbl="parChTrans1D3" presStyleIdx="1" presStyleCnt="4"/>
      <dgm:spPr/>
    </dgm:pt>
    <dgm:pt modelId="{E3E38534-41DB-E843-A97E-926DF2D5AE0C}" type="pres">
      <dgm:prSet presAssocID="{98576A69-8CEA-5C44-B40B-35F534E1DAF4}" presName="hierRoot3" presStyleCnt="0"/>
      <dgm:spPr/>
    </dgm:pt>
    <dgm:pt modelId="{56A47748-C473-B844-BD12-1D95BAEE1699}" type="pres">
      <dgm:prSet presAssocID="{98576A69-8CEA-5C44-B40B-35F534E1DAF4}" presName="composite3" presStyleCnt="0"/>
      <dgm:spPr/>
    </dgm:pt>
    <dgm:pt modelId="{32B2FE70-1065-824E-87E9-E775CA5CAF66}" type="pres">
      <dgm:prSet presAssocID="{98576A69-8CEA-5C44-B40B-35F534E1DAF4}" presName="background3" presStyleLbl="node3" presStyleIdx="1" presStyleCnt="4"/>
      <dgm:spPr/>
    </dgm:pt>
    <dgm:pt modelId="{3AB9F24E-956B-2B49-843C-5714823EE6D5}" type="pres">
      <dgm:prSet presAssocID="{98576A69-8CEA-5C44-B40B-35F534E1DAF4}" presName="text3" presStyleLbl="fgAcc3" presStyleIdx="1" presStyleCnt="4">
        <dgm:presLayoutVars>
          <dgm:chPref val="3"/>
        </dgm:presLayoutVars>
      </dgm:prSet>
      <dgm:spPr/>
    </dgm:pt>
    <dgm:pt modelId="{16CFD4ED-AFFB-6541-9E03-0390813252C7}" type="pres">
      <dgm:prSet presAssocID="{98576A69-8CEA-5C44-B40B-35F534E1DAF4}" presName="hierChild4" presStyleCnt="0"/>
      <dgm:spPr/>
    </dgm:pt>
    <dgm:pt modelId="{68749C04-DC4C-A340-9BC8-83845B84C1AF}" type="pres">
      <dgm:prSet presAssocID="{46F49E93-576F-F347-A359-C288F932F6A3}" presName="Name10" presStyleLbl="parChTrans1D2" presStyleIdx="1" presStyleCnt="2"/>
      <dgm:spPr/>
    </dgm:pt>
    <dgm:pt modelId="{F514B54F-84BC-F943-A476-D08B83C83019}" type="pres">
      <dgm:prSet presAssocID="{D483162B-0534-5745-A85F-5B4BEA4ADB4D}" presName="hierRoot2" presStyleCnt="0"/>
      <dgm:spPr/>
    </dgm:pt>
    <dgm:pt modelId="{95FFF687-6C3F-4D4F-857B-C63ED110B0E2}" type="pres">
      <dgm:prSet presAssocID="{D483162B-0534-5745-A85F-5B4BEA4ADB4D}" presName="composite2" presStyleCnt="0"/>
      <dgm:spPr/>
    </dgm:pt>
    <dgm:pt modelId="{0EA5F4EE-CBC8-9C42-8DCF-B7B17869193F}" type="pres">
      <dgm:prSet presAssocID="{D483162B-0534-5745-A85F-5B4BEA4ADB4D}" presName="background2" presStyleLbl="node2" presStyleIdx="1" presStyleCnt="2"/>
      <dgm:spPr/>
    </dgm:pt>
    <dgm:pt modelId="{63BEC667-F65D-CA48-ADA1-B74A6F9FDAB2}" type="pres">
      <dgm:prSet presAssocID="{D483162B-0534-5745-A85F-5B4BEA4ADB4D}" presName="text2" presStyleLbl="fgAcc2" presStyleIdx="1" presStyleCnt="2">
        <dgm:presLayoutVars>
          <dgm:chPref val="3"/>
        </dgm:presLayoutVars>
      </dgm:prSet>
      <dgm:spPr/>
    </dgm:pt>
    <dgm:pt modelId="{FAD2C934-CCB7-0C49-940D-15A71A564451}" type="pres">
      <dgm:prSet presAssocID="{D483162B-0534-5745-A85F-5B4BEA4ADB4D}" presName="hierChild3" presStyleCnt="0"/>
      <dgm:spPr/>
    </dgm:pt>
    <dgm:pt modelId="{17C3E05E-5B0A-AA4B-A85F-29E49C6F6514}" type="pres">
      <dgm:prSet presAssocID="{D3E69761-D772-1446-A566-68E1AFDA0997}" presName="Name17" presStyleLbl="parChTrans1D3" presStyleIdx="2" presStyleCnt="4"/>
      <dgm:spPr/>
    </dgm:pt>
    <dgm:pt modelId="{C35239E0-C20C-454E-8D9C-8DEF63BF5D0E}" type="pres">
      <dgm:prSet presAssocID="{09E12313-30C3-1543-837A-9B80DD1D3AD6}" presName="hierRoot3" presStyleCnt="0"/>
      <dgm:spPr/>
    </dgm:pt>
    <dgm:pt modelId="{0C6ED1C1-57F3-DF4C-8988-D3E7F2B08A38}" type="pres">
      <dgm:prSet presAssocID="{09E12313-30C3-1543-837A-9B80DD1D3AD6}" presName="composite3" presStyleCnt="0"/>
      <dgm:spPr/>
    </dgm:pt>
    <dgm:pt modelId="{4E3DDE40-E97E-6146-B47F-41AF1EBA0767}" type="pres">
      <dgm:prSet presAssocID="{09E12313-30C3-1543-837A-9B80DD1D3AD6}" presName="background3" presStyleLbl="node3" presStyleIdx="2" presStyleCnt="4"/>
      <dgm:spPr/>
    </dgm:pt>
    <dgm:pt modelId="{0ADD5ADB-E707-8B46-B955-00E40E00B9A9}" type="pres">
      <dgm:prSet presAssocID="{09E12313-30C3-1543-837A-9B80DD1D3AD6}" presName="text3" presStyleLbl="fgAcc3" presStyleIdx="2" presStyleCnt="4">
        <dgm:presLayoutVars>
          <dgm:chPref val="3"/>
        </dgm:presLayoutVars>
      </dgm:prSet>
      <dgm:spPr/>
    </dgm:pt>
    <dgm:pt modelId="{02AB960C-05C3-B147-9ED4-717EB594CED1}" type="pres">
      <dgm:prSet presAssocID="{09E12313-30C3-1543-837A-9B80DD1D3AD6}" presName="hierChild4" presStyleCnt="0"/>
      <dgm:spPr/>
    </dgm:pt>
    <dgm:pt modelId="{4401DED0-15DE-FC4E-964D-DEB149C84EF4}" type="pres">
      <dgm:prSet presAssocID="{E6CC531D-4BD4-044A-B52C-444A78BEB93D}" presName="Name17" presStyleLbl="parChTrans1D3" presStyleIdx="3" presStyleCnt="4"/>
      <dgm:spPr/>
    </dgm:pt>
    <dgm:pt modelId="{17D521D1-E6F4-AF47-ACB3-10052E15B0BA}" type="pres">
      <dgm:prSet presAssocID="{8716C934-E405-FA43-BA59-ADB6F76D9CAA}" presName="hierRoot3" presStyleCnt="0"/>
      <dgm:spPr/>
    </dgm:pt>
    <dgm:pt modelId="{014782BB-8A42-2B41-9717-BD24FFC98A7D}" type="pres">
      <dgm:prSet presAssocID="{8716C934-E405-FA43-BA59-ADB6F76D9CAA}" presName="composite3" presStyleCnt="0"/>
      <dgm:spPr/>
    </dgm:pt>
    <dgm:pt modelId="{2C24C93F-05E8-7948-9A0F-DA46B8802F97}" type="pres">
      <dgm:prSet presAssocID="{8716C934-E405-FA43-BA59-ADB6F76D9CAA}" presName="background3" presStyleLbl="node3" presStyleIdx="3" presStyleCnt="4"/>
      <dgm:spPr/>
    </dgm:pt>
    <dgm:pt modelId="{0E104878-051C-EB43-A228-34A6586B2334}" type="pres">
      <dgm:prSet presAssocID="{8716C934-E405-FA43-BA59-ADB6F76D9CAA}" presName="text3" presStyleLbl="fgAcc3" presStyleIdx="3" presStyleCnt="4">
        <dgm:presLayoutVars>
          <dgm:chPref val="3"/>
        </dgm:presLayoutVars>
      </dgm:prSet>
      <dgm:spPr/>
    </dgm:pt>
    <dgm:pt modelId="{BD7F4A8F-F5BA-0944-942E-AF24789C3D30}" type="pres">
      <dgm:prSet presAssocID="{8716C934-E405-FA43-BA59-ADB6F76D9CAA}" presName="hierChild4" presStyleCnt="0"/>
      <dgm:spPr/>
    </dgm:pt>
  </dgm:ptLst>
  <dgm:cxnLst>
    <dgm:cxn modelId="{1CCA5317-B53A-DC4E-9C1E-51E2E149B6F2}" type="presOf" srcId="{09E12313-30C3-1543-837A-9B80DD1D3AD6}" destId="{0ADD5ADB-E707-8B46-B955-00E40E00B9A9}" srcOrd="0" destOrd="0" presId="urn:microsoft.com/office/officeart/2005/8/layout/hierarchy1"/>
    <dgm:cxn modelId="{A8F8DE21-3F8F-D94E-80FC-831F5734EC74}" type="presOf" srcId="{46F49E93-576F-F347-A359-C288F932F6A3}" destId="{68749C04-DC4C-A340-9BC8-83845B84C1AF}"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B43FAA38-E3B0-0C4F-AF22-1041F32E76E8}" type="presOf" srcId="{E6CC531D-4BD4-044A-B52C-444A78BEB93D}" destId="{4401DED0-15DE-FC4E-964D-DEB149C84EF4}" srcOrd="0" destOrd="0" presId="urn:microsoft.com/office/officeart/2005/8/layout/hierarchy1"/>
    <dgm:cxn modelId="{3C3EC041-E0A0-FF4A-8861-EFC9CB372791}" srcId="{D483162B-0534-5745-A85F-5B4BEA4ADB4D}" destId="{09E12313-30C3-1543-837A-9B80DD1D3AD6}" srcOrd="0" destOrd="0" parTransId="{D3E69761-D772-1446-A566-68E1AFDA0997}" sibTransId="{75C401E4-884E-F844-BCE2-41C73522B401}"/>
    <dgm:cxn modelId="{3B42F668-73AC-B042-83F5-260B2F6EABCB}" srcId="{181069BE-96AC-844A-8037-D4A956D8C0B4}" destId="{98576A69-8CEA-5C44-B40B-35F534E1DAF4}" srcOrd="1" destOrd="0" parTransId="{C52398FE-F2F2-0341-8164-44108B2C76D2}" sibTransId="{35B339EC-BD23-894A-B4C2-F66212577A88}"/>
    <dgm:cxn modelId="{EA100B89-E822-D74D-B533-9D5EDEE136F9}" type="presOf" srcId="{181069BE-96AC-844A-8037-D4A956D8C0B4}" destId="{90A68722-6E97-C043-A612-84E9ED72C157}" srcOrd="0" destOrd="0" presId="urn:microsoft.com/office/officeart/2005/8/layout/hierarchy1"/>
    <dgm:cxn modelId="{AECEFD8A-6182-5D4E-814F-D0FD68023FBF}" type="presOf" srcId="{D3E69761-D772-1446-A566-68E1AFDA0997}" destId="{17C3E05E-5B0A-AA4B-A85F-29E49C6F6514}"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9EC54E8F-EF9F-E944-86A0-BC1A7055BDA2}" type="presOf" srcId="{AD64F8CB-49E4-B54C-BD5B-FEDDD61D3458}" destId="{0D9D6B7D-6B9D-6547-9A44-861F9D0A9CA2}" srcOrd="0" destOrd="0" presId="urn:microsoft.com/office/officeart/2005/8/layout/hierarchy1"/>
    <dgm:cxn modelId="{394B6390-B2BE-DC45-BCF1-100E89FC2DC9}" type="presOf" srcId="{E96061C5-138E-D14F-8A0F-1AE25B5389AC}" destId="{39BEE31F-B39A-A44B-83A2-C72982AF2DBD}" srcOrd="0" destOrd="0" presId="urn:microsoft.com/office/officeart/2005/8/layout/hierarchy1"/>
    <dgm:cxn modelId="{14A8979D-3710-014C-B439-BB1657811D6D}" type="presOf" srcId="{CCF30F1B-C9BA-9246-B848-8D5278D07FE4}" destId="{057DF316-C0B1-1D48-8EAB-D706CEBE4DC0}"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EAA12A5-3A80-5F4F-8786-F77872BB42B3}" type="presOf" srcId="{D483162B-0534-5745-A85F-5B4BEA4ADB4D}" destId="{63BEC667-F65D-CA48-ADA1-B74A6F9FDAB2}" srcOrd="0" destOrd="0" presId="urn:microsoft.com/office/officeart/2005/8/layout/hierarchy1"/>
    <dgm:cxn modelId="{2C520EBC-DEAD-7A46-BEFB-757D6F62DD8E}" type="presOf" srcId="{98576A69-8CEA-5C44-B40B-35F534E1DAF4}" destId="{3AB9F24E-956B-2B49-843C-5714823EE6D5}"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6FC04AD6-99DC-4445-99DF-002D5BD3B992}" srcId="{D483162B-0534-5745-A85F-5B4BEA4ADB4D}" destId="{8716C934-E405-FA43-BA59-ADB6F76D9CAA}" srcOrd="1" destOrd="0" parTransId="{E6CC531D-4BD4-044A-B52C-444A78BEB93D}" sibTransId="{2ADEF519-651F-9D44-B174-1EB56D70EA29}"/>
    <dgm:cxn modelId="{7A8B10DD-D428-2946-AE7A-C5BC56DDA00E}" type="presOf" srcId="{25C9BFE8-4C97-0C49-9C98-736D155152F5}" destId="{3BED80A8-E21B-3E44-8687-C4CFCD80C052}" srcOrd="0" destOrd="0" presId="urn:microsoft.com/office/officeart/2005/8/layout/hierarchy1"/>
    <dgm:cxn modelId="{883EE9E3-C6AD-EA47-859B-52D74AB960FA}" type="presOf" srcId="{92DD3262-7488-284E-875D-E33A00EC4C0F}" destId="{0D8D660C-3378-B14B-9B31-82B9C50AD8F0}" srcOrd="0" destOrd="0" presId="urn:microsoft.com/office/officeart/2005/8/layout/hierarchy1"/>
    <dgm:cxn modelId="{9B303BFD-4E08-0941-999A-FC834A4C28C0}" type="presOf" srcId="{C52398FE-F2F2-0341-8164-44108B2C76D2}" destId="{D0C5EA85-C318-A246-8381-2960F049ADFC}" srcOrd="0" destOrd="0" presId="urn:microsoft.com/office/officeart/2005/8/layout/hierarchy1"/>
    <dgm:cxn modelId="{81A9ACFD-AAC8-4741-9CD2-0CE3F1FC721B}" type="presOf" srcId="{8716C934-E405-FA43-BA59-ADB6F76D9CAA}" destId="{0E104878-051C-EB43-A228-34A6586B2334}" srcOrd="0" destOrd="0" presId="urn:microsoft.com/office/officeart/2005/8/layout/hierarchy1"/>
    <dgm:cxn modelId="{45682982-2D36-9A44-9263-90FC32044242}" type="presParOf" srcId="{3BED80A8-E21B-3E44-8687-C4CFCD80C052}" destId="{5BFD6F66-1537-3543-B0E4-E68838791F54}" srcOrd="0" destOrd="0" presId="urn:microsoft.com/office/officeart/2005/8/layout/hierarchy1"/>
    <dgm:cxn modelId="{5378AFFF-FAAA-B247-B44B-FB62692F7423}" type="presParOf" srcId="{5BFD6F66-1537-3543-B0E4-E68838791F54}" destId="{E492662A-4965-3343-B68D-A54759249F2A}" srcOrd="0" destOrd="0" presId="urn:microsoft.com/office/officeart/2005/8/layout/hierarchy1"/>
    <dgm:cxn modelId="{09243AF6-F4B6-294B-AD7A-0ECAAF7CC903}" type="presParOf" srcId="{E492662A-4965-3343-B68D-A54759249F2A}" destId="{ED36409D-30E5-F347-AB2C-0D3E932363CB}" srcOrd="0" destOrd="0" presId="urn:microsoft.com/office/officeart/2005/8/layout/hierarchy1"/>
    <dgm:cxn modelId="{F1438ACA-4362-5641-836D-76BF70FC9868}" type="presParOf" srcId="{E492662A-4965-3343-B68D-A54759249F2A}" destId="{057DF316-C0B1-1D48-8EAB-D706CEBE4DC0}" srcOrd="1" destOrd="0" presId="urn:microsoft.com/office/officeart/2005/8/layout/hierarchy1"/>
    <dgm:cxn modelId="{306F722C-C90D-8649-9A82-155D0CFFB6E6}" type="presParOf" srcId="{5BFD6F66-1537-3543-B0E4-E68838791F54}" destId="{899956D4-FB53-2E4F-943A-4839CAB131BB}" srcOrd="1" destOrd="0" presId="urn:microsoft.com/office/officeart/2005/8/layout/hierarchy1"/>
    <dgm:cxn modelId="{787C7D75-2D9B-2A4B-8096-5055D82978E5}" type="presParOf" srcId="{899956D4-FB53-2E4F-943A-4839CAB131BB}" destId="{39BEE31F-B39A-A44B-83A2-C72982AF2DBD}" srcOrd="0" destOrd="0" presId="urn:microsoft.com/office/officeart/2005/8/layout/hierarchy1"/>
    <dgm:cxn modelId="{88EA7CE9-E847-7445-9FAD-48D0B113CC16}" type="presParOf" srcId="{899956D4-FB53-2E4F-943A-4839CAB131BB}" destId="{7EC0B20E-BFB8-F447-857E-ADA55B65E526}" srcOrd="1" destOrd="0" presId="urn:microsoft.com/office/officeart/2005/8/layout/hierarchy1"/>
    <dgm:cxn modelId="{BB75F788-A0E5-C04D-A92D-EE9455CE3486}" type="presParOf" srcId="{7EC0B20E-BFB8-F447-857E-ADA55B65E526}" destId="{05B84C4B-91D2-5F43-B977-9528E75C27FC}" srcOrd="0" destOrd="0" presId="urn:microsoft.com/office/officeart/2005/8/layout/hierarchy1"/>
    <dgm:cxn modelId="{8DA26F78-59A2-F24A-8E98-9F028671CA86}" type="presParOf" srcId="{05B84C4B-91D2-5F43-B977-9528E75C27FC}" destId="{567EBA37-2216-FA47-93E6-F760B60E3731}" srcOrd="0" destOrd="0" presId="urn:microsoft.com/office/officeart/2005/8/layout/hierarchy1"/>
    <dgm:cxn modelId="{88C438F4-70AC-F44F-AED9-B9164152A19F}" type="presParOf" srcId="{05B84C4B-91D2-5F43-B977-9528E75C27FC}" destId="{90A68722-6E97-C043-A612-84E9ED72C157}" srcOrd="1" destOrd="0" presId="urn:microsoft.com/office/officeart/2005/8/layout/hierarchy1"/>
    <dgm:cxn modelId="{A0F38DDD-AE9C-FC43-A8B5-96C305A70568}" type="presParOf" srcId="{7EC0B20E-BFB8-F447-857E-ADA55B65E526}" destId="{19EC04BF-540F-814B-97B5-5666888C8AF1}" srcOrd="1" destOrd="0" presId="urn:microsoft.com/office/officeart/2005/8/layout/hierarchy1"/>
    <dgm:cxn modelId="{8E3854ED-2A34-8345-AA8D-4F1E92B81110}" type="presParOf" srcId="{19EC04BF-540F-814B-97B5-5666888C8AF1}" destId="{0D9D6B7D-6B9D-6547-9A44-861F9D0A9CA2}" srcOrd="0" destOrd="0" presId="urn:microsoft.com/office/officeart/2005/8/layout/hierarchy1"/>
    <dgm:cxn modelId="{EDC7E9E3-53D4-3741-ACE9-54252E94E73B}" type="presParOf" srcId="{19EC04BF-540F-814B-97B5-5666888C8AF1}" destId="{11B2ACBE-693D-8648-A0CE-66F162C032FA}" srcOrd="1" destOrd="0" presId="urn:microsoft.com/office/officeart/2005/8/layout/hierarchy1"/>
    <dgm:cxn modelId="{4F3132AB-DD14-7446-9C53-41D41022989C}" type="presParOf" srcId="{11B2ACBE-693D-8648-A0CE-66F162C032FA}" destId="{B2ED3CCE-AD26-1741-9812-B455AAC29E80}" srcOrd="0" destOrd="0" presId="urn:microsoft.com/office/officeart/2005/8/layout/hierarchy1"/>
    <dgm:cxn modelId="{2DCB44DC-E130-784A-9E80-43A5D6C75A92}" type="presParOf" srcId="{B2ED3CCE-AD26-1741-9812-B455AAC29E80}" destId="{E9452FB2-FC83-AE47-8D68-DF1D17BDE7F5}" srcOrd="0" destOrd="0" presId="urn:microsoft.com/office/officeart/2005/8/layout/hierarchy1"/>
    <dgm:cxn modelId="{56B2FD71-DD27-9D42-911F-5903A2C31E0F}" type="presParOf" srcId="{B2ED3CCE-AD26-1741-9812-B455AAC29E80}" destId="{0D8D660C-3378-B14B-9B31-82B9C50AD8F0}" srcOrd="1" destOrd="0" presId="urn:microsoft.com/office/officeart/2005/8/layout/hierarchy1"/>
    <dgm:cxn modelId="{996C540A-7ED0-0E44-A253-BA860BD56595}" type="presParOf" srcId="{11B2ACBE-693D-8648-A0CE-66F162C032FA}" destId="{2C050602-D111-8546-9BD9-523D964AAD8A}" srcOrd="1" destOrd="0" presId="urn:microsoft.com/office/officeart/2005/8/layout/hierarchy1"/>
    <dgm:cxn modelId="{CD047339-E702-9A4A-ADBB-93A9B34DF7AB}" type="presParOf" srcId="{19EC04BF-540F-814B-97B5-5666888C8AF1}" destId="{D0C5EA85-C318-A246-8381-2960F049ADFC}" srcOrd="2" destOrd="0" presId="urn:microsoft.com/office/officeart/2005/8/layout/hierarchy1"/>
    <dgm:cxn modelId="{0E306E83-DE92-554B-B746-AC2CD668BEF7}" type="presParOf" srcId="{19EC04BF-540F-814B-97B5-5666888C8AF1}" destId="{E3E38534-41DB-E843-A97E-926DF2D5AE0C}" srcOrd="3" destOrd="0" presId="urn:microsoft.com/office/officeart/2005/8/layout/hierarchy1"/>
    <dgm:cxn modelId="{C344E037-B8A7-8747-800D-F0167280FD71}" type="presParOf" srcId="{E3E38534-41DB-E843-A97E-926DF2D5AE0C}" destId="{56A47748-C473-B844-BD12-1D95BAEE1699}" srcOrd="0" destOrd="0" presId="urn:microsoft.com/office/officeart/2005/8/layout/hierarchy1"/>
    <dgm:cxn modelId="{FBCAF0B7-5738-874E-908C-DE86AF9F1629}" type="presParOf" srcId="{56A47748-C473-B844-BD12-1D95BAEE1699}" destId="{32B2FE70-1065-824E-87E9-E775CA5CAF66}" srcOrd="0" destOrd="0" presId="urn:microsoft.com/office/officeart/2005/8/layout/hierarchy1"/>
    <dgm:cxn modelId="{D4017661-34D2-1942-8B67-CBF1EF553F4F}" type="presParOf" srcId="{56A47748-C473-B844-BD12-1D95BAEE1699}" destId="{3AB9F24E-956B-2B49-843C-5714823EE6D5}" srcOrd="1" destOrd="0" presId="urn:microsoft.com/office/officeart/2005/8/layout/hierarchy1"/>
    <dgm:cxn modelId="{891FBCC4-1419-4442-905F-FE7B211DC7F0}" type="presParOf" srcId="{E3E38534-41DB-E843-A97E-926DF2D5AE0C}" destId="{16CFD4ED-AFFB-6541-9E03-0390813252C7}" srcOrd="1" destOrd="0" presId="urn:microsoft.com/office/officeart/2005/8/layout/hierarchy1"/>
    <dgm:cxn modelId="{C377E4CB-5A35-9945-96C3-D6F5EB922581}" type="presParOf" srcId="{899956D4-FB53-2E4F-943A-4839CAB131BB}" destId="{68749C04-DC4C-A340-9BC8-83845B84C1AF}" srcOrd="2" destOrd="0" presId="urn:microsoft.com/office/officeart/2005/8/layout/hierarchy1"/>
    <dgm:cxn modelId="{D21251B2-694B-9041-BD66-B6348D81D0FF}" type="presParOf" srcId="{899956D4-FB53-2E4F-943A-4839CAB131BB}" destId="{F514B54F-84BC-F943-A476-D08B83C83019}" srcOrd="3" destOrd="0" presId="urn:microsoft.com/office/officeart/2005/8/layout/hierarchy1"/>
    <dgm:cxn modelId="{1312324E-7630-7944-9107-279A5FE38469}" type="presParOf" srcId="{F514B54F-84BC-F943-A476-D08B83C83019}" destId="{95FFF687-6C3F-4D4F-857B-C63ED110B0E2}" srcOrd="0" destOrd="0" presId="urn:microsoft.com/office/officeart/2005/8/layout/hierarchy1"/>
    <dgm:cxn modelId="{2B928466-89DF-3747-9C49-F5B67DC92792}" type="presParOf" srcId="{95FFF687-6C3F-4D4F-857B-C63ED110B0E2}" destId="{0EA5F4EE-CBC8-9C42-8DCF-B7B17869193F}" srcOrd="0" destOrd="0" presId="urn:microsoft.com/office/officeart/2005/8/layout/hierarchy1"/>
    <dgm:cxn modelId="{1527F853-87F8-AB4C-8FB4-AABDA4B06BE8}" type="presParOf" srcId="{95FFF687-6C3F-4D4F-857B-C63ED110B0E2}" destId="{63BEC667-F65D-CA48-ADA1-B74A6F9FDAB2}" srcOrd="1" destOrd="0" presId="urn:microsoft.com/office/officeart/2005/8/layout/hierarchy1"/>
    <dgm:cxn modelId="{ED8412B1-674F-7345-B5EB-B5DD04F2A0E1}" type="presParOf" srcId="{F514B54F-84BC-F943-A476-D08B83C83019}" destId="{FAD2C934-CCB7-0C49-940D-15A71A564451}" srcOrd="1" destOrd="0" presId="urn:microsoft.com/office/officeart/2005/8/layout/hierarchy1"/>
    <dgm:cxn modelId="{D4EE8FD3-2F2E-AA46-8300-AD9FA9898BAC}" type="presParOf" srcId="{FAD2C934-CCB7-0C49-940D-15A71A564451}" destId="{17C3E05E-5B0A-AA4B-A85F-29E49C6F6514}" srcOrd="0" destOrd="0" presId="urn:microsoft.com/office/officeart/2005/8/layout/hierarchy1"/>
    <dgm:cxn modelId="{108F4359-5B8C-6E40-9D29-2827A7B049B1}" type="presParOf" srcId="{FAD2C934-CCB7-0C49-940D-15A71A564451}" destId="{C35239E0-C20C-454E-8D9C-8DEF63BF5D0E}" srcOrd="1" destOrd="0" presId="urn:microsoft.com/office/officeart/2005/8/layout/hierarchy1"/>
    <dgm:cxn modelId="{2DC0AD61-3213-8F4D-B29F-850C2024DC71}" type="presParOf" srcId="{C35239E0-C20C-454E-8D9C-8DEF63BF5D0E}" destId="{0C6ED1C1-57F3-DF4C-8988-D3E7F2B08A38}" srcOrd="0" destOrd="0" presId="urn:microsoft.com/office/officeart/2005/8/layout/hierarchy1"/>
    <dgm:cxn modelId="{B13CC487-94AC-FA4B-99CA-6413B334067A}" type="presParOf" srcId="{0C6ED1C1-57F3-DF4C-8988-D3E7F2B08A38}" destId="{4E3DDE40-E97E-6146-B47F-41AF1EBA0767}" srcOrd="0" destOrd="0" presId="urn:microsoft.com/office/officeart/2005/8/layout/hierarchy1"/>
    <dgm:cxn modelId="{206CAA92-6F85-184C-B5D5-0C5D8785849F}" type="presParOf" srcId="{0C6ED1C1-57F3-DF4C-8988-D3E7F2B08A38}" destId="{0ADD5ADB-E707-8B46-B955-00E40E00B9A9}" srcOrd="1" destOrd="0" presId="urn:microsoft.com/office/officeart/2005/8/layout/hierarchy1"/>
    <dgm:cxn modelId="{10130C1A-33F6-1546-AA11-993E40BF68E1}" type="presParOf" srcId="{C35239E0-C20C-454E-8D9C-8DEF63BF5D0E}" destId="{02AB960C-05C3-B147-9ED4-717EB594CED1}" srcOrd="1" destOrd="0" presId="urn:microsoft.com/office/officeart/2005/8/layout/hierarchy1"/>
    <dgm:cxn modelId="{0416669C-4CE3-E443-8565-63DF9BF03C67}" type="presParOf" srcId="{FAD2C934-CCB7-0C49-940D-15A71A564451}" destId="{4401DED0-15DE-FC4E-964D-DEB149C84EF4}" srcOrd="2" destOrd="0" presId="urn:microsoft.com/office/officeart/2005/8/layout/hierarchy1"/>
    <dgm:cxn modelId="{9D248D2B-D36C-6D41-8D11-4F9D8C5EEFAF}" type="presParOf" srcId="{FAD2C934-CCB7-0C49-940D-15A71A564451}" destId="{17D521D1-E6F4-AF47-ACB3-10052E15B0BA}" srcOrd="3" destOrd="0" presId="urn:microsoft.com/office/officeart/2005/8/layout/hierarchy1"/>
    <dgm:cxn modelId="{7622DA26-5BB6-0A4E-A197-3D15A7E45EC2}" type="presParOf" srcId="{17D521D1-E6F4-AF47-ACB3-10052E15B0BA}" destId="{014782BB-8A42-2B41-9717-BD24FFC98A7D}" srcOrd="0" destOrd="0" presId="urn:microsoft.com/office/officeart/2005/8/layout/hierarchy1"/>
    <dgm:cxn modelId="{F647148B-265A-3C4F-A19B-07CC29035681}" type="presParOf" srcId="{014782BB-8A42-2B41-9717-BD24FFC98A7D}" destId="{2C24C93F-05E8-7948-9A0F-DA46B8802F97}" srcOrd="0" destOrd="0" presId="urn:microsoft.com/office/officeart/2005/8/layout/hierarchy1"/>
    <dgm:cxn modelId="{E04A6614-77DD-C94F-BF73-FD38B31B132B}" type="presParOf" srcId="{014782BB-8A42-2B41-9717-BD24FFC98A7D}" destId="{0E104878-051C-EB43-A228-34A6586B2334}" srcOrd="1" destOrd="0" presId="urn:microsoft.com/office/officeart/2005/8/layout/hierarchy1"/>
    <dgm:cxn modelId="{D9ED588F-DB3A-9C48-9FF0-40260EFF178A}" type="presParOf" srcId="{17D521D1-E6F4-AF47-ACB3-10052E15B0BA}" destId="{BD7F4A8F-F5BA-0944-942E-AF24789C3D3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C9BFE8-4C97-0C49-9C98-736D155152F5}" type="doc">
      <dgm:prSet loTypeId="urn:microsoft.com/office/officeart/2005/8/layout/hierarchy1" loCatId="" qsTypeId="urn:microsoft.com/office/officeart/2005/8/quickstyle/simple1" qsCatId="simple" csTypeId="urn:microsoft.com/office/officeart/2005/8/colors/accent6_2" csCatId="accent6" phldr="1"/>
      <dgm:spPr/>
      <dgm:t>
        <a:bodyPr/>
        <a:lstStyle/>
        <a:p>
          <a:endParaRPr lang="en-US"/>
        </a:p>
      </dgm:t>
    </dgm:pt>
    <dgm:pt modelId="{CCF30F1B-C9BA-9246-B848-8D5278D07FE4}">
      <dgm:prSet phldrT="[Text]"/>
      <dgm:spPr>
        <a:blipFill>
          <a:blip xmlns:r="http://schemas.openxmlformats.org/officeDocument/2006/relationships" r:embed="rId1"/>
          <a:stretch>
            <a:fillRect t="-2326" r="-6716" b="-23256"/>
          </a:stretch>
        </a:blipFill>
      </dgm:spPr>
      <dgm:t>
        <a:bodyPr/>
        <a:lstStyle/>
        <a:p>
          <a:r>
            <a:rPr lang="en-US">
              <a:noFill/>
            </a:rPr>
            <a:t> </a:t>
          </a:r>
        </a:p>
      </dgm:t>
    </dgm:pt>
    <dgm:pt modelId="{63A3DDE9-7625-134C-8D7E-812AC5118DC8}" type="parTrans" cxnId="{0F5F1737-DC2D-8B42-8765-F08156637376}">
      <dgm:prSet/>
      <dgm:spPr/>
      <dgm:t>
        <a:bodyPr/>
        <a:lstStyle/>
        <a:p>
          <a:endParaRPr lang="en-US"/>
        </a:p>
      </dgm:t>
    </dgm:pt>
    <dgm:pt modelId="{C871D9CE-1AD6-2F47-97B1-3664EF081114}" type="sibTrans" cxnId="{0F5F1737-DC2D-8B42-8765-F08156637376}">
      <dgm:prSet/>
      <dgm:spPr/>
      <dgm:t>
        <a:bodyPr/>
        <a:lstStyle/>
        <a:p>
          <a:endParaRPr lang="en-US"/>
        </a:p>
      </dgm:t>
    </dgm:pt>
    <dgm:pt modelId="{181069BE-96AC-844A-8037-D4A956D8C0B4}">
      <dgm:prSet phldrT="[Text]"/>
      <dgm:spPr>
        <a:blipFill>
          <a:blip xmlns:r="http://schemas.openxmlformats.org/officeDocument/2006/relationships" r:embed="rId2"/>
          <a:stretch>
            <a:fillRect t="-2326" r="-6716" b="-22093"/>
          </a:stretch>
        </a:blipFill>
      </dgm:spPr>
      <dgm:t>
        <a:bodyPr/>
        <a:lstStyle/>
        <a:p>
          <a:r>
            <a:rPr lang="en-US">
              <a:noFill/>
            </a:rPr>
            <a:t> </a:t>
          </a:r>
        </a:p>
      </dgm:t>
    </dgm:pt>
    <dgm:pt modelId="{E96061C5-138E-D14F-8A0F-1AE25B5389AC}" type="parTrans" cxnId="{655174C0-51E6-8046-831A-F1EA4CB4BB84}">
      <dgm:prSet/>
      <dgm:spPr/>
      <dgm:t>
        <a:bodyPr/>
        <a:lstStyle/>
        <a:p>
          <a:endParaRPr lang="en-US"/>
        </a:p>
      </dgm:t>
    </dgm:pt>
    <dgm:pt modelId="{7CFAD789-24D0-EC4B-AEA1-B909E4E0BABC}" type="sibTrans" cxnId="{655174C0-51E6-8046-831A-F1EA4CB4BB84}">
      <dgm:prSet/>
      <dgm:spPr/>
      <dgm:t>
        <a:bodyPr/>
        <a:lstStyle/>
        <a:p>
          <a:endParaRPr lang="en-US"/>
        </a:p>
      </dgm:t>
    </dgm:pt>
    <dgm:pt modelId="{92DD3262-7488-284E-875D-E33A00EC4C0F}">
      <dgm:prSet phldrT="[Text]"/>
      <dgm:spPr>
        <a:blipFill>
          <a:blip xmlns:r="http://schemas.openxmlformats.org/officeDocument/2006/relationships" r:embed="rId3"/>
          <a:stretch>
            <a:fillRect b="-20930"/>
          </a:stretch>
        </a:blipFill>
      </dgm:spPr>
      <dgm:t>
        <a:bodyPr/>
        <a:lstStyle/>
        <a:p>
          <a:r>
            <a:rPr lang="en-US">
              <a:noFill/>
            </a:rPr>
            <a:t> </a:t>
          </a:r>
        </a:p>
      </dgm:t>
    </dgm:pt>
    <dgm:pt modelId="{AD64F8CB-49E4-B54C-BD5B-FEDDD61D3458}" type="parTrans" cxnId="{CC707DA0-9588-7444-8A36-AC4A31FF7140}">
      <dgm:prSet/>
      <dgm:spPr/>
      <dgm:t>
        <a:bodyPr/>
        <a:lstStyle/>
        <a:p>
          <a:endParaRPr lang="en-US"/>
        </a:p>
      </dgm:t>
    </dgm:pt>
    <dgm:pt modelId="{AFD92456-F8AA-9542-B94B-8399E5512109}" type="sibTrans" cxnId="{CC707DA0-9588-7444-8A36-AC4A31FF7140}">
      <dgm:prSet/>
      <dgm:spPr/>
      <dgm:t>
        <a:bodyPr/>
        <a:lstStyle/>
        <a:p>
          <a:endParaRPr lang="en-US"/>
        </a:p>
      </dgm:t>
    </dgm:pt>
    <dgm:pt modelId="{98576A69-8CEA-5C44-B40B-35F534E1DAF4}">
      <dgm:prSet phldrT="[Text]"/>
      <dgm:spPr>
        <a:blipFill>
          <a:blip xmlns:r="http://schemas.openxmlformats.org/officeDocument/2006/relationships" r:embed="rId4"/>
          <a:stretch>
            <a:fillRect b="-20930"/>
          </a:stretch>
        </a:blipFill>
      </dgm:spPr>
      <dgm:t>
        <a:bodyPr/>
        <a:lstStyle/>
        <a:p>
          <a:r>
            <a:rPr lang="en-US">
              <a:noFill/>
            </a:rPr>
            <a:t> </a:t>
          </a:r>
        </a:p>
      </dgm:t>
    </dgm:pt>
    <dgm:pt modelId="{C52398FE-F2F2-0341-8164-44108B2C76D2}" type="parTrans" cxnId="{3B42F668-73AC-B042-83F5-260B2F6EABCB}">
      <dgm:prSet/>
      <dgm:spPr/>
      <dgm:t>
        <a:bodyPr/>
        <a:lstStyle/>
        <a:p>
          <a:endParaRPr lang="en-US"/>
        </a:p>
      </dgm:t>
    </dgm:pt>
    <dgm:pt modelId="{35B339EC-BD23-894A-B4C2-F66212577A88}" type="sibTrans" cxnId="{3B42F668-73AC-B042-83F5-260B2F6EABCB}">
      <dgm:prSet/>
      <dgm:spPr/>
      <dgm:t>
        <a:bodyPr/>
        <a:lstStyle/>
        <a:p>
          <a:endParaRPr lang="en-US"/>
        </a:p>
      </dgm:t>
    </dgm:pt>
    <dgm:pt modelId="{D483162B-0534-5745-A85F-5B4BEA4ADB4D}">
      <dgm:prSet phldrT="[Text]"/>
      <dgm:spPr>
        <a:blipFill>
          <a:blip xmlns:r="http://schemas.openxmlformats.org/officeDocument/2006/relationships" r:embed="rId5"/>
          <a:stretch>
            <a:fillRect t="-2326" r="-5970" b="-22093"/>
          </a:stretch>
        </a:blipFill>
      </dgm:spPr>
      <dgm:t>
        <a:bodyPr/>
        <a:lstStyle/>
        <a:p>
          <a:r>
            <a:rPr lang="en-US">
              <a:noFill/>
            </a:rPr>
            <a:t> </a:t>
          </a:r>
        </a:p>
      </dgm:t>
    </dgm:pt>
    <dgm:pt modelId="{46F49E93-576F-F347-A359-C288F932F6A3}" type="parTrans" cxnId="{0F21888B-F5CD-FC4E-AB7D-D9E46F1DF1E1}">
      <dgm:prSet/>
      <dgm:spPr/>
      <dgm:t>
        <a:bodyPr/>
        <a:lstStyle/>
        <a:p>
          <a:endParaRPr lang="en-US"/>
        </a:p>
      </dgm:t>
    </dgm:pt>
    <dgm:pt modelId="{57243251-B4D4-9B4C-A1E0-307FAFB2517D}" type="sibTrans" cxnId="{0F21888B-F5CD-FC4E-AB7D-D9E46F1DF1E1}">
      <dgm:prSet/>
      <dgm:spPr/>
      <dgm:t>
        <a:bodyPr/>
        <a:lstStyle/>
        <a:p>
          <a:endParaRPr lang="en-US"/>
        </a:p>
      </dgm:t>
    </dgm:pt>
    <dgm:pt modelId="{09E12313-30C3-1543-837A-9B80DD1D3AD6}">
      <dgm:prSet phldrT="[Text]"/>
      <dgm:spPr>
        <a:blipFill>
          <a:blip xmlns:r="http://schemas.openxmlformats.org/officeDocument/2006/relationships" r:embed="rId6"/>
          <a:stretch>
            <a:fillRect b="-20930"/>
          </a:stretch>
        </a:blipFill>
      </dgm:spPr>
      <dgm:t>
        <a:bodyPr/>
        <a:lstStyle/>
        <a:p>
          <a:r>
            <a:rPr lang="en-US">
              <a:noFill/>
            </a:rPr>
            <a:t> </a:t>
          </a:r>
        </a:p>
      </dgm:t>
    </dgm:pt>
    <dgm:pt modelId="{D3E69761-D772-1446-A566-68E1AFDA0997}" type="parTrans" cxnId="{3C3EC041-E0A0-FF4A-8861-EFC9CB372791}">
      <dgm:prSet/>
      <dgm:spPr/>
      <dgm:t>
        <a:bodyPr/>
        <a:lstStyle/>
        <a:p>
          <a:endParaRPr lang="en-US"/>
        </a:p>
      </dgm:t>
    </dgm:pt>
    <dgm:pt modelId="{75C401E4-884E-F844-BCE2-41C73522B401}" type="sibTrans" cxnId="{3C3EC041-E0A0-FF4A-8861-EFC9CB372791}">
      <dgm:prSet/>
      <dgm:spPr/>
      <dgm:t>
        <a:bodyPr/>
        <a:lstStyle/>
        <a:p>
          <a:endParaRPr lang="en-US"/>
        </a:p>
      </dgm:t>
    </dgm:pt>
    <dgm:pt modelId="{8716C934-E405-FA43-BA59-ADB6F76D9CAA}">
      <dgm:prSet phldrT="[Text]"/>
      <dgm:spPr>
        <a:blipFill>
          <a:blip xmlns:r="http://schemas.openxmlformats.org/officeDocument/2006/relationships" r:embed="rId7"/>
          <a:stretch>
            <a:fillRect b="-20930"/>
          </a:stretch>
        </a:blipFill>
      </dgm:spPr>
      <dgm:t>
        <a:bodyPr/>
        <a:lstStyle/>
        <a:p>
          <a:r>
            <a:rPr lang="en-US">
              <a:noFill/>
            </a:rPr>
            <a:t> </a:t>
          </a:r>
        </a:p>
      </dgm:t>
    </dgm:pt>
    <dgm:pt modelId="{E6CC531D-4BD4-044A-B52C-444A78BEB93D}" type="parTrans" cxnId="{6FC04AD6-99DC-4445-99DF-002D5BD3B992}">
      <dgm:prSet/>
      <dgm:spPr/>
      <dgm:t>
        <a:bodyPr/>
        <a:lstStyle/>
        <a:p>
          <a:endParaRPr lang="en-US"/>
        </a:p>
      </dgm:t>
    </dgm:pt>
    <dgm:pt modelId="{2ADEF519-651F-9D44-B174-1EB56D70EA29}" type="sibTrans" cxnId="{6FC04AD6-99DC-4445-99DF-002D5BD3B992}">
      <dgm:prSet/>
      <dgm:spPr/>
      <dgm:t>
        <a:bodyPr/>
        <a:lstStyle/>
        <a:p>
          <a:endParaRPr lang="en-US"/>
        </a:p>
      </dgm:t>
    </dgm:pt>
    <dgm:pt modelId="{3BED80A8-E21B-3E44-8687-C4CFCD80C052}" type="pres">
      <dgm:prSet presAssocID="{25C9BFE8-4C97-0C49-9C98-736D155152F5}" presName="hierChild1" presStyleCnt="0">
        <dgm:presLayoutVars>
          <dgm:chPref val="1"/>
          <dgm:dir/>
          <dgm:animOne val="branch"/>
          <dgm:animLvl val="lvl"/>
          <dgm:resizeHandles/>
        </dgm:presLayoutVars>
      </dgm:prSet>
      <dgm:spPr/>
    </dgm:pt>
    <dgm:pt modelId="{5BFD6F66-1537-3543-B0E4-E68838791F54}" type="pres">
      <dgm:prSet presAssocID="{CCF30F1B-C9BA-9246-B848-8D5278D07FE4}" presName="hierRoot1" presStyleCnt="0"/>
      <dgm:spPr/>
    </dgm:pt>
    <dgm:pt modelId="{E492662A-4965-3343-B68D-A54759249F2A}" type="pres">
      <dgm:prSet presAssocID="{CCF30F1B-C9BA-9246-B848-8D5278D07FE4}" presName="composite" presStyleCnt="0"/>
      <dgm:spPr/>
    </dgm:pt>
    <dgm:pt modelId="{ED36409D-30E5-F347-AB2C-0D3E932363CB}" type="pres">
      <dgm:prSet presAssocID="{CCF30F1B-C9BA-9246-B848-8D5278D07FE4}" presName="background" presStyleLbl="node0" presStyleIdx="0" presStyleCnt="1"/>
      <dgm:spPr/>
    </dgm:pt>
    <dgm:pt modelId="{057DF316-C0B1-1D48-8EAB-D706CEBE4DC0}" type="pres">
      <dgm:prSet presAssocID="{CCF30F1B-C9BA-9246-B848-8D5278D07FE4}" presName="text" presStyleLbl="fgAcc0" presStyleIdx="0" presStyleCnt="1">
        <dgm:presLayoutVars>
          <dgm:chPref val="3"/>
        </dgm:presLayoutVars>
      </dgm:prSet>
      <dgm:spPr/>
    </dgm:pt>
    <dgm:pt modelId="{899956D4-FB53-2E4F-943A-4839CAB131BB}" type="pres">
      <dgm:prSet presAssocID="{CCF30F1B-C9BA-9246-B848-8D5278D07FE4}" presName="hierChild2" presStyleCnt="0"/>
      <dgm:spPr/>
    </dgm:pt>
    <dgm:pt modelId="{39BEE31F-B39A-A44B-83A2-C72982AF2DBD}" type="pres">
      <dgm:prSet presAssocID="{E96061C5-138E-D14F-8A0F-1AE25B5389AC}" presName="Name10" presStyleLbl="parChTrans1D2" presStyleIdx="0" presStyleCnt="2"/>
      <dgm:spPr/>
    </dgm:pt>
    <dgm:pt modelId="{7EC0B20E-BFB8-F447-857E-ADA55B65E526}" type="pres">
      <dgm:prSet presAssocID="{181069BE-96AC-844A-8037-D4A956D8C0B4}" presName="hierRoot2" presStyleCnt="0"/>
      <dgm:spPr/>
    </dgm:pt>
    <dgm:pt modelId="{05B84C4B-91D2-5F43-B977-9528E75C27FC}" type="pres">
      <dgm:prSet presAssocID="{181069BE-96AC-844A-8037-D4A956D8C0B4}" presName="composite2" presStyleCnt="0"/>
      <dgm:spPr/>
    </dgm:pt>
    <dgm:pt modelId="{567EBA37-2216-FA47-93E6-F760B60E3731}" type="pres">
      <dgm:prSet presAssocID="{181069BE-96AC-844A-8037-D4A956D8C0B4}" presName="background2" presStyleLbl="node2" presStyleIdx="0" presStyleCnt="2"/>
      <dgm:spPr/>
    </dgm:pt>
    <dgm:pt modelId="{90A68722-6E97-C043-A612-84E9ED72C157}" type="pres">
      <dgm:prSet presAssocID="{181069BE-96AC-844A-8037-D4A956D8C0B4}" presName="text2" presStyleLbl="fgAcc2" presStyleIdx="0" presStyleCnt="2">
        <dgm:presLayoutVars>
          <dgm:chPref val="3"/>
        </dgm:presLayoutVars>
      </dgm:prSet>
      <dgm:spPr/>
    </dgm:pt>
    <dgm:pt modelId="{19EC04BF-540F-814B-97B5-5666888C8AF1}" type="pres">
      <dgm:prSet presAssocID="{181069BE-96AC-844A-8037-D4A956D8C0B4}" presName="hierChild3" presStyleCnt="0"/>
      <dgm:spPr/>
    </dgm:pt>
    <dgm:pt modelId="{0D9D6B7D-6B9D-6547-9A44-861F9D0A9CA2}" type="pres">
      <dgm:prSet presAssocID="{AD64F8CB-49E4-B54C-BD5B-FEDDD61D3458}" presName="Name17" presStyleLbl="parChTrans1D3" presStyleIdx="0" presStyleCnt="4"/>
      <dgm:spPr/>
    </dgm:pt>
    <dgm:pt modelId="{11B2ACBE-693D-8648-A0CE-66F162C032FA}" type="pres">
      <dgm:prSet presAssocID="{92DD3262-7488-284E-875D-E33A00EC4C0F}" presName="hierRoot3" presStyleCnt="0"/>
      <dgm:spPr/>
    </dgm:pt>
    <dgm:pt modelId="{B2ED3CCE-AD26-1741-9812-B455AAC29E80}" type="pres">
      <dgm:prSet presAssocID="{92DD3262-7488-284E-875D-E33A00EC4C0F}" presName="composite3" presStyleCnt="0"/>
      <dgm:spPr/>
    </dgm:pt>
    <dgm:pt modelId="{E9452FB2-FC83-AE47-8D68-DF1D17BDE7F5}" type="pres">
      <dgm:prSet presAssocID="{92DD3262-7488-284E-875D-E33A00EC4C0F}" presName="background3" presStyleLbl="node3" presStyleIdx="0" presStyleCnt="4"/>
      <dgm:spPr/>
    </dgm:pt>
    <dgm:pt modelId="{0D8D660C-3378-B14B-9B31-82B9C50AD8F0}" type="pres">
      <dgm:prSet presAssocID="{92DD3262-7488-284E-875D-E33A00EC4C0F}" presName="text3" presStyleLbl="fgAcc3" presStyleIdx="0" presStyleCnt="4">
        <dgm:presLayoutVars>
          <dgm:chPref val="3"/>
        </dgm:presLayoutVars>
      </dgm:prSet>
      <dgm:spPr/>
    </dgm:pt>
    <dgm:pt modelId="{2C050602-D111-8546-9BD9-523D964AAD8A}" type="pres">
      <dgm:prSet presAssocID="{92DD3262-7488-284E-875D-E33A00EC4C0F}" presName="hierChild4" presStyleCnt="0"/>
      <dgm:spPr/>
    </dgm:pt>
    <dgm:pt modelId="{D0C5EA85-C318-A246-8381-2960F049ADFC}" type="pres">
      <dgm:prSet presAssocID="{C52398FE-F2F2-0341-8164-44108B2C76D2}" presName="Name17" presStyleLbl="parChTrans1D3" presStyleIdx="1" presStyleCnt="4"/>
      <dgm:spPr/>
    </dgm:pt>
    <dgm:pt modelId="{E3E38534-41DB-E843-A97E-926DF2D5AE0C}" type="pres">
      <dgm:prSet presAssocID="{98576A69-8CEA-5C44-B40B-35F534E1DAF4}" presName="hierRoot3" presStyleCnt="0"/>
      <dgm:spPr/>
    </dgm:pt>
    <dgm:pt modelId="{56A47748-C473-B844-BD12-1D95BAEE1699}" type="pres">
      <dgm:prSet presAssocID="{98576A69-8CEA-5C44-B40B-35F534E1DAF4}" presName="composite3" presStyleCnt="0"/>
      <dgm:spPr/>
    </dgm:pt>
    <dgm:pt modelId="{32B2FE70-1065-824E-87E9-E775CA5CAF66}" type="pres">
      <dgm:prSet presAssocID="{98576A69-8CEA-5C44-B40B-35F534E1DAF4}" presName="background3" presStyleLbl="node3" presStyleIdx="1" presStyleCnt="4"/>
      <dgm:spPr/>
    </dgm:pt>
    <dgm:pt modelId="{3AB9F24E-956B-2B49-843C-5714823EE6D5}" type="pres">
      <dgm:prSet presAssocID="{98576A69-8CEA-5C44-B40B-35F534E1DAF4}" presName="text3" presStyleLbl="fgAcc3" presStyleIdx="1" presStyleCnt="4">
        <dgm:presLayoutVars>
          <dgm:chPref val="3"/>
        </dgm:presLayoutVars>
      </dgm:prSet>
      <dgm:spPr/>
    </dgm:pt>
    <dgm:pt modelId="{16CFD4ED-AFFB-6541-9E03-0390813252C7}" type="pres">
      <dgm:prSet presAssocID="{98576A69-8CEA-5C44-B40B-35F534E1DAF4}" presName="hierChild4" presStyleCnt="0"/>
      <dgm:spPr/>
    </dgm:pt>
    <dgm:pt modelId="{68749C04-DC4C-A340-9BC8-83845B84C1AF}" type="pres">
      <dgm:prSet presAssocID="{46F49E93-576F-F347-A359-C288F932F6A3}" presName="Name10" presStyleLbl="parChTrans1D2" presStyleIdx="1" presStyleCnt="2"/>
      <dgm:spPr/>
    </dgm:pt>
    <dgm:pt modelId="{F514B54F-84BC-F943-A476-D08B83C83019}" type="pres">
      <dgm:prSet presAssocID="{D483162B-0534-5745-A85F-5B4BEA4ADB4D}" presName="hierRoot2" presStyleCnt="0"/>
      <dgm:spPr/>
    </dgm:pt>
    <dgm:pt modelId="{95FFF687-6C3F-4D4F-857B-C63ED110B0E2}" type="pres">
      <dgm:prSet presAssocID="{D483162B-0534-5745-A85F-5B4BEA4ADB4D}" presName="composite2" presStyleCnt="0"/>
      <dgm:spPr/>
    </dgm:pt>
    <dgm:pt modelId="{0EA5F4EE-CBC8-9C42-8DCF-B7B17869193F}" type="pres">
      <dgm:prSet presAssocID="{D483162B-0534-5745-A85F-5B4BEA4ADB4D}" presName="background2" presStyleLbl="node2" presStyleIdx="1" presStyleCnt="2"/>
      <dgm:spPr/>
    </dgm:pt>
    <dgm:pt modelId="{63BEC667-F65D-CA48-ADA1-B74A6F9FDAB2}" type="pres">
      <dgm:prSet presAssocID="{D483162B-0534-5745-A85F-5B4BEA4ADB4D}" presName="text2" presStyleLbl="fgAcc2" presStyleIdx="1" presStyleCnt="2">
        <dgm:presLayoutVars>
          <dgm:chPref val="3"/>
        </dgm:presLayoutVars>
      </dgm:prSet>
      <dgm:spPr/>
    </dgm:pt>
    <dgm:pt modelId="{FAD2C934-CCB7-0C49-940D-15A71A564451}" type="pres">
      <dgm:prSet presAssocID="{D483162B-0534-5745-A85F-5B4BEA4ADB4D}" presName="hierChild3" presStyleCnt="0"/>
      <dgm:spPr/>
    </dgm:pt>
    <dgm:pt modelId="{17C3E05E-5B0A-AA4B-A85F-29E49C6F6514}" type="pres">
      <dgm:prSet presAssocID="{D3E69761-D772-1446-A566-68E1AFDA0997}" presName="Name17" presStyleLbl="parChTrans1D3" presStyleIdx="2" presStyleCnt="4"/>
      <dgm:spPr/>
    </dgm:pt>
    <dgm:pt modelId="{C35239E0-C20C-454E-8D9C-8DEF63BF5D0E}" type="pres">
      <dgm:prSet presAssocID="{09E12313-30C3-1543-837A-9B80DD1D3AD6}" presName="hierRoot3" presStyleCnt="0"/>
      <dgm:spPr/>
    </dgm:pt>
    <dgm:pt modelId="{0C6ED1C1-57F3-DF4C-8988-D3E7F2B08A38}" type="pres">
      <dgm:prSet presAssocID="{09E12313-30C3-1543-837A-9B80DD1D3AD6}" presName="composite3" presStyleCnt="0"/>
      <dgm:spPr/>
    </dgm:pt>
    <dgm:pt modelId="{4E3DDE40-E97E-6146-B47F-41AF1EBA0767}" type="pres">
      <dgm:prSet presAssocID="{09E12313-30C3-1543-837A-9B80DD1D3AD6}" presName="background3" presStyleLbl="node3" presStyleIdx="2" presStyleCnt="4"/>
      <dgm:spPr/>
    </dgm:pt>
    <dgm:pt modelId="{0ADD5ADB-E707-8B46-B955-00E40E00B9A9}" type="pres">
      <dgm:prSet presAssocID="{09E12313-30C3-1543-837A-9B80DD1D3AD6}" presName="text3" presStyleLbl="fgAcc3" presStyleIdx="2" presStyleCnt="4">
        <dgm:presLayoutVars>
          <dgm:chPref val="3"/>
        </dgm:presLayoutVars>
      </dgm:prSet>
      <dgm:spPr/>
    </dgm:pt>
    <dgm:pt modelId="{02AB960C-05C3-B147-9ED4-717EB594CED1}" type="pres">
      <dgm:prSet presAssocID="{09E12313-30C3-1543-837A-9B80DD1D3AD6}" presName="hierChild4" presStyleCnt="0"/>
      <dgm:spPr/>
    </dgm:pt>
    <dgm:pt modelId="{4401DED0-15DE-FC4E-964D-DEB149C84EF4}" type="pres">
      <dgm:prSet presAssocID="{E6CC531D-4BD4-044A-B52C-444A78BEB93D}" presName="Name17" presStyleLbl="parChTrans1D3" presStyleIdx="3" presStyleCnt="4"/>
      <dgm:spPr/>
    </dgm:pt>
    <dgm:pt modelId="{17D521D1-E6F4-AF47-ACB3-10052E15B0BA}" type="pres">
      <dgm:prSet presAssocID="{8716C934-E405-FA43-BA59-ADB6F76D9CAA}" presName="hierRoot3" presStyleCnt="0"/>
      <dgm:spPr/>
    </dgm:pt>
    <dgm:pt modelId="{014782BB-8A42-2B41-9717-BD24FFC98A7D}" type="pres">
      <dgm:prSet presAssocID="{8716C934-E405-FA43-BA59-ADB6F76D9CAA}" presName="composite3" presStyleCnt="0"/>
      <dgm:spPr/>
    </dgm:pt>
    <dgm:pt modelId="{2C24C93F-05E8-7948-9A0F-DA46B8802F97}" type="pres">
      <dgm:prSet presAssocID="{8716C934-E405-FA43-BA59-ADB6F76D9CAA}" presName="background3" presStyleLbl="node3" presStyleIdx="3" presStyleCnt="4"/>
      <dgm:spPr/>
    </dgm:pt>
    <dgm:pt modelId="{0E104878-051C-EB43-A228-34A6586B2334}" type="pres">
      <dgm:prSet presAssocID="{8716C934-E405-FA43-BA59-ADB6F76D9CAA}" presName="text3" presStyleLbl="fgAcc3" presStyleIdx="3" presStyleCnt="4">
        <dgm:presLayoutVars>
          <dgm:chPref val="3"/>
        </dgm:presLayoutVars>
      </dgm:prSet>
      <dgm:spPr/>
    </dgm:pt>
    <dgm:pt modelId="{BD7F4A8F-F5BA-0944-942E-AF24789C3D30}" type="pres">
      <dgm:prSet presAssocID="{8716C934-E405-FA43-BA59-ADB6F76D9CAA}" presName="hierChild4" presStyleCnt="0"/>
      <dgm:spPr/>
    </dgm:pt>
  </dgm:ptLst>
  <dgm:cxnLst>
    <dgm:cxn modelId="{1CCA5317-B53A-DC4E-9C1E-51E2E149B6F2}" type="presOf" srcId="{09E12313-30C3-1543-837A-9B80DD1D3AD6}" destId="{0ADD5ADB-E707-8B46-B955-00E40E00B9A9}" srcOrd="0" destOrd="0" presId="urn:microsoft.com/office/officeart/2005/8/layout/hierarchy1"/>
    <dgm:cxn modelId="{A8F8DE21-3F8F-D94E-80FC-831F5734EC74}" type="presOf" srcId="{46F49E93-576F-F347-A359-C288F932F6A3}" destId="{68749C04-DC4C-A340-9BC8-83845B84C1AF}" srcOrd="0" destOrd="0" presId="urn:microsoft.com/office/officeart/2005/8/layout/hierarchy1"/>
    <dgm:cxn modelId="{0F5F1737-DC2D-8B42-8765-F08156637376}" srcId="{25C9BFE8-4C97-0C49-9C98-736D155152F5}" destId="{CCF30F1B-C9BA-9246-B848-8D5278D07FE4}" srcOrd="0" destOrd="0" parTransId="{63A3DDE9-7625-134C-8D7E-812AC5118DC8}" sibTransId="{C871D9CE-1AD6-2F47-97B1-3664EF081114}"/>
    <dgm:cxn modelId="{B43FAA38-E3B0-0C4F-AF22-1041F32E76E8}" type="presOf" srcId="{E6CC531D-4BD4-044A-B52C-444A78BEB93D}" destId="{4401DED0-15DE-FC4E-964D-DEB149C84EF4}" srcOrd="0" destOrd="0" presId="urn:microsoft.com/office/officeart/2005/8/layout/hierarchy1"/>
    <dgm:cxn modelId="{3C3EC041-E0A0-FF4A-8861-EFC9CB372791}" srcId="{D483162B-0534-5745-A85F-5B4BEA4ADB4D}" destId="{09E12313-30C3-1543-837A-9B80DD1D3AD6}" srcOrd="0" destOrd="0" parTransId="{D3E69761-D772-1446-A566-68E1AFDA0997}" sibTransId="{75C401E4-884E-F844-BCE2-41C73522B401}"/>
    <dgm:cxn modelId="{3B42F668-73AC-B042-83F5-260B2F6EABCB}" srcId="{181069BE-96AC-844A-8037-D4A956D8C0B4}" destId="{98576A69-8CEA-5C44-B40B-35F534E1DAF4}" srcOrd="1" destOrd="0" parTransId="{C52398FE-F2F2-0341-8164-44108B2C76D2}" sibTransId="{35B339EC-BD23-894A-B4C2-F66212577A88}"/>
    <dgm:cxn modelId="{EA100B89-E822-D74D-B533-9D5EDEE136F9}" type="presOf" srcId="{181069BE-96AC-844A-8037-D4A956D8C0B4}" destId="{90A68722-6E97-C043-A612-84E9ED72C157}" srcOrd="0" destOrd="0" presId="urn:microsoft.com/office/officeart/2005/8/layout/hierarchy1"/>
    <dgm:cxn modelId="{AECEFD8A-6182-5D4E-814F-D0FD68023FBF}" type="presOf" srcId="{D3E69761-D772-1446-A566-68E1AFDA0997}" destId="{17C3E05E-5B0A-AA4B-A85F-29E49C6F6514}" srcOrd="0" destOrd="0" presId="urn:microsoft.com/office/officeart/2005/8/layout/hierarchy1"/>
    <dgm:cxn modelId="{0F21888B-F5CD-FC4E-AB7D-D9E46F1DF1E1}" srcId="{CCF30F1B-C9BA-9246-B848-8D5278D07FE4}" destId="{D483162B-0534-5745-A85F-5B4BEA4ADB4D}" srcOrd="1" destOrd="0" parTransId="{46F49E93-576F-F347-A359-C288F932F6A3}" sibTransId="{57243251-B4D4-9B4C-A1E0-307FAFB2517D}"/>
    <dgm:cxn modelId="{9EC54E8F-EF9F-E944-86A0-BC1A7055BDA2}" type="presOf" srcId="{AD64F8CB-49E4-B54C-BD5B-FEDDD61D3458}" destId="{0D9D6B7D-6B9D-6547-9A44-861F9D0A9CA2}" srcOrd="0" destOrd="0" presId="urn:microsoft.com/office/officeart/2005/8/layout/hierarchy1"/>
    <dgm:cxn modelId="{394B6390-B2BE-DC45-BCF1-100E89FC2DC9}" type="presOf" srcId="{E96061C5-138E-D14F-8A0F-1AE25B5389AC}" destId="{39BEE31F-B39A-A44B-83A2-C72982AF2DBD}" srcOrd="0" destOrd="0" presId="urn:microsoft.com/office/officeart/2005/8/layout/hierarchy1"/>
    <dgm:cxn modelId="{14A8979D-3710-014C-B439-BB1657811D6D}" type="presOf" srcId="{CCF30F1B-C9BA-9246-B848-8D5278D07FE4}" destId="{057DF316-C0B1-1D48-8EAB-D706CEBE4DC0}" srcOrd="0" destOrd="0" presId="urn:microsoft.com/office/officeart/2005/8/layout/hierarchy1"/>
    <dgm:cxn modelId="{CC707DA0-9588-7444-8A36-AC4A31FF7140}" srcId="{181069BE-96AC-844A-8037-D4A956D8C0B4}" destId="{92DD3262-7488-284E-875D-E33A00EC4C0F}" srcOrd="0" destOrd="0" parTransId="{AD64F8CB-49E4-B54C-BD5B-FEDDD61D3458}" sibTransId="{AFD92456-F8AA-9542-B94B-8399E5512109}"/>
    <dgm:cxn modelId="{2EAA12A5-3A80-5F4F-8786-F77872BB42B3}" type="presOf" srcId="{D483162B-0534-5745-A85F-5B4BEA4ADB4D}" destId="{63BEC667-F65D-CA48-ADA1-B74A6F9FDAB2}" srcOrd="0" destOrd="0" presId="urn:microsoft.com/office/officeart/2005/8/layout/hierarchy1"/>
    <dgm:cxn modelId="{2C520EBC-DEAD-7A46-BEFB-757D6F62DD8E}" type="presOf" srcId="{98576A69-8CEA-5C44-B40B-35F534E1DAF4}" destId="{3AB9F24E-956B-2B49-843C-5714823EE6D5}" srcOrd="0" destOrd="0" presId="urn:microsoft.com/office/officeart/2005/8/layout/hierarchy1"/>
    <dgm:cxn modelId="{655174C0-51E6-8046-831A-F1EA4CB4BB84}" srcId="{CCF30F1B-C9BA-9246-B848-8D5278D07FE4}" destId="{181069BE-96AC-844A-8037-D4A956D8C0B4}" srcOrd="0" destOrd="0" parTransId="{E96061C5-138E-D14F-8A0F-1AE25B5389AC}" sibTransId="{7CFAD789-24D0-EC4B-AEA1-B909E4E0BABC}"/>
    <dgm:cxn modelId="{6FC04AD6-99DC-4445-99DF-002D5BD3B992}" srcId="{D483162B-0534-5745-A85F-5B4BEA4ADB4D}" destId="{8716C934-E405-FA43-BA59-ADB6F76D9CAA}" srcOrd="1" destOrd="0" parTransId="{E6CC531D-4BD4-044A-B52C-444A78BEB93D}" sibTransId="{2ADEF519-651F-9D44-B174-1EB56D70EA29}"/>
    <dgm:cxn modelId="{7A8B10DD-D428-2946-AE7A-C5BC56DDA00E}" type="presOf" srcId="{25C9BFE8-4C97-0C49-9C98-736D155152F5}" destId="{3BED80A8-E21B-3E44-8687-C4CFCD80C052}" srcOrd="0" destOrd="0" presId="urn:microsoft.com/office/officeart/2005/8/layout/hierarchy1"/>
    <dgm:cxn modelId="{883EE9E3-C6AD-EA47-859B-52D74AB960FA}" type="presOf" srcId="{92DD3262-7488-284E-875D-E33A00EC4C0F}" destId="{0D8D660C-3378-B14B-9B31-82B9C50AD8F0}" srcOrd="0" destOrd="0" presId="urn:microsoft.com/office/officeart/2005/8/layout/hierarchy1"/>
    <dgm:cxn modelId="{9B303BFD-4E08-0941-999A-FC834A4C28C0}" type="presOf" srcId="{C52398FE-F2F2-0341-8164-44108B2C76D2}" destId="{D0C5EA85-C318-A246-8381-2960F049ADFC}" srcOrd="0" destOrd="0" presId="urn:microsoft.com/office/officeart/2005/8/layout/hierarchy1"/>
    <dgm:cxn modelId="{81A9ACFD-AAC8-4741-9CD2-0CE3F1FC721B}" type="presOf" srcId="{8716C934-E405-FA43-BA59-ADB6F76D9CAA}" destId="{0E104878-051C-EB43-A228-34A6586B2334}" srcOrd="0" destOrd="0" presId="urn:microsoft.com/office/officeart/2005/8/layout/hierarchy1"/>
    <dgm:cxn modelId="{45682982-2D36-9A44-9263-90FC32044242}" type="presParOf" srcId="{3BED80A8-E21B-3E44-8687-C4CFCD80C052}" destId="{5BFD6F66-1537-3543-B0E4-E68838791F54}" srcOrd="0" destOrd="0" presId="urn:microsoft.com/office/officeart/2005/8/layout/hierarchy1"/>
    <dgm:cxn modelId="{5378AFFF-FAAA-B247-B44B-FB62692F7423}" type="presParOf" srcId="{5BFD6F66-1537-3543-B0E4-E68838791F54}" destId="{E492662A-4965-3343-B68D-A54759249F2A}" srcOrd="0" destOrd="0" presId="urn:microsoft.com/office/officeart/2005/8/layout/hierarchy1"/>
    <dgm:cxn modelId="{09243AF6-F4B6-294B-AD7A-0ECAAF7CC903}" type="presParOf" srcId="{E492662A-4965-3343-B68D-A54759249F2A}" destId="{ED36409D-30E5-F347-AB2C-0D3E932363CB}" srcOrd="0" destOrd="0" presId="urn:microsoft.com/office/officeart/2005/8/layout/hierarchy1"/>
    <dgm:cxn modelId="{F1438ACA-4362-5641-836D-76BF70FC9868}" type="presParOf" srcId="{E492662A-4965-3343-B68D-A54759249F2A}" destId="{057DF316-C0B1-1D48-8EAB-D706CEBE4DC0}" srcOrd="1" destOrd="0" presId="urn:microsoft.com/office/officeart/2005/8/layout/hierarchy1"/>
    <dgm:cxn modelId="{306F722C-C90D-8649-9A82-155D0CFFB6E6}" type="presParOf" srcId="{5BFD6F66-1537-3543-B0E4-E68838791F54}" destId="{899956D4-FB53-2E4F-943A-4839CAB131BB}" srcOrd="1" destOrd="0" presId="urn:microsoft.com/office/officeart/2005/8/layout/hierarchy1"/>
    <dgm:cxn modelId="{787C7D75-2D9B-2A4B-8096-5055D82978E5}" type="presParOf" srcId="{899956D4-FB53-2E4F-943A-4839CAB131BB}" destId="{39BEE31F-B39A-A44B-83A2-C72982AF2DBD}" srcOrd="0" destOrd="0" presId="urn:microsoft.com/office/officeart/2005/8/layout/hierarchy1"/>
    <dgm:cxn modelId="{88EA7CE9-E847-7445-9FAD-48D0B113CC16}" type="presParOf" srcId="{899956D4-FB53-2E4F-943A-4839CAB131BB}" destId="{7EC0B20E-BFB8-F447-857E-ADA55B65E526}" srcOrd="1" destOrd="0" presId="urn:microsoft.com/office/officeart/2005/8/layout/hierarchy1"/>
    <dgm:cxn modelId="{BB75F788-A0E5-C04D-A92D-EE9455CE3486}" type="presParOf" srcId="{7EC0B20E-BFB8-F447-857E-ADA55B65E526}" destId="{05B84C4B-91D2-5F43-B977-9528E75C27FC}" srcOrd="0" destOrd="0" presId="urn:microsoft.com/office/officeart/2005/8/layout/hierarchy1"/>
    <dgm:cxn modelId="{8DA26F78-59A2-F24A-8E98-9F028671CA86}" type="presParOf" srcId="{05B84C4B-91D2-5F43-B977-9528E75C27FC}" destId="{567EBA37-2216-FA47-93E6-F760B60E3731}" srcOrd="0" destOrd="0" presId="urn:microsoft.com/office/officeart/2005/8/layout/hierarchy1"/>
    <dgm:cxn modelId="{88C438F4-70AC-F44F-AED9-B9164152A19F}" type="presParOf" srcId="{05B84C4B-91D2-5F43-B977-9528E75C27FC}" destId="{90A68722-6E97-C043-A612-84E9ED72C157}" srcOrd="1" destOrd="0" presId="urn:microsoft.com/office/officeart/2005/8/layout/hierarchy1"/>
    <dgm:cxn modelId="{A0F38DDD-AE9C-FC43-A8B5-96C305A70568}" type="presParOf" srcId="{7EC0B20E-BFB8-F447-857E-ADA55B65E526}" destId="{19EC04BF-540F-814B-97B5-5666888C8AF1}" srcOrd="1" destOrd="0" presId="urn:microsoft.com/office/officeart/2005/8/layout/hierarchy1"/>
    <dgm:cxn modelId="{8E3854ED-2A34-8345-AA8D-4F1E92B81110}" type="presParOf" srcId="{19EC04BF-540F-814B-97B5-5666888C8AF1}" destId="{0D9D6B7D-6B9D-6547-9A44-861F9D0A9CA2}" srcOrd="0" destOrd="0" presId="urn:microsoft.com/office/officeart/2005/8/layout/hierarchy1"/>
    <dgm:cxn modelId="{EDC7E9E3-53D4-3741-ACE9-54252E94E73B}" type="presParOf" srcId="{19EC04BF-540F-814B-97B5-5666888C8AF1}" destId="{11B2ACBE-693D-8648-A0CE-66F162C032FA}" srcOrd="1" destOrd="0" presId="urn:microsoft.com/office/officeart/2005/8/layout/hierarchy1"/>
    <dgm:cxn modelId="{4F3132AB-DD14-7446-9C53-41D41022989C}" type="presParOf" srcId="{11B2ACBE-693D-8648-A0CE-66F162C032FA}" destId="{B2ED3CCE-AD26-1741-9812-B455AAC29E80}" srcOrd="0" destOrd="0" presId="urn:microsoft.com/office/officeart/2005/8/layout/hierarchy1"/>
    <dgm:cxn modelId="{2DCB44DC-E130-784A-9E80-43A5D6C75A92}" type="presParOf" srcId="{B2ED3CCE-AD26-1741-9812-B455AAC29E80}" destId="{E9452FB2-FC83-AE47-8D68-DF1D17BDE7F5}" srcOrd="0" destOrd="0" presId="urn:microsoft.com/office/officeart/2005/8/layout/hierarchy1"/>
    <dgm:cxn modelId="{56B2FD71-DD27-9D42-911F-5903A2C31E0F}" type="presParOf" srcId="{B2ED3CCE-AD26-1741-9812-B455AAC29E80}" destId="{0D8D660C-3378-B14B-9B31-82B9C50AD8F0}" srcOrd="1" destOrd="0" presId="urn:microsoft.com/office/officeart/2005/8/layout/hierarchy1"/>
    <dgm:cxn modelId="{996C540A-7ED0-0E44-A253-BA860BD56595}" type="presParOf" srcId="{11B2ACBE-693D-8648-A0CE-66F162C032FA}" destId="{2C050602-D111-8546-9BD9-523D964AAD8A}" srcOrd="1" destOrd="0" presId="urn:microsoft.com/office/officeart/2005/8/layout/hierarchy1"/>
    <dgm:cxn modelId="{CD047339-E702-9A4A-ADBB-93A9B34DF7AB}" type="presParOf" srcId="{19EC04BF-540F-814B-97B5-5666888C8AF1}" destId="{D0C5EA85-C318-A246-8381-2960F049ADFC}" srcOrd="2" destOrd="0" presId="urn:microsoft.com/office/officeart/2005/8/layout/hierarchy1"/>
    <dgm:cxn modelId="{0E306E83-DE92-554B-B746-AC2CD668BEF7}" type="presParOf" srcId="{19EC04BF-540F-814B-97B5-5666888C8AF1}" destId="{E3E38534-41DB-E843-A97E-926DF2D5AE0C}" srcOrd="3" destOrd="0" presId="urn:microsoft.com/office/officeart/2005/8/layout/hierarchy1"/>
    <dgm:cxn modelId="{C344E037-B8A7-8747-800D-F0167280FD71}" type="presParOf" srcId="{E3E38534-41DB-E843-A97E-926DF2D5AE0C}" destId="{56A47748-C473-B844-BD12-1D95BAEE1699}" srcOrd="0" destOrd="0" presId="urn:microsoft.com/office/officeart/2005/8/layout/hierarchy1"/>
    <dgm:cxn modelId="{FBCAF0B7-5738-874E-908C-DE86AF9F1629}" type="presParOf" srcId="{56A47748-C473-B844-BD12-1D95BAEE1699}" destId="{32B2FE70-1065-824E-87E9-E775CA5CAF66}" srcOrd="0" destOrd="0" presId="urn:microsoft.com/office/officeart/2005/8/layout/hierarchy1"/>
    <dgm:cxn modelId="{D4017661-34D2-1942-8B67-CBF1EF553F4F}" type="presParOf" srcId="{56A47748-C473-B844-BD12-1D95BAEE1699}" destId="{3AB9F24E-956B-2B49-843C-5714823EE6D5}" srcOrd="1" destOrd="0" presId="urn:microsoft.com/office/officeart/2005/8/layout/hierarchy1"/>
    <dgm:cxn modelId="{891FBCC4-1419-4442-905F-FE7B211DC7F0}" type="presParOf" srcId="{E3E38534-41DB-E843-A97E-926DF2D5AE0C}" destId="{16CFD4ED-AFFB-6541-9E03-0390813252C7}" srcOrd="1" destOrd="0" presId="urn:microsoft.com/office/officeart/2005/8/layout/hierarchy1"/>
    <dgm:cxn modelId="{C377E4CB-5A35-9945-96C3-D6F5EB922581}" type="presParOf" srcId="{899956D4-FB53-2E4F-943A-4839CAB131BB}" destId="{68749C04-DC4C-A340-9BC8-83845B84C1AF}" srcOrd="2" destOrd="0" presId="urn:microsoft.com/office/officeart/2005/8/layout/hierarchy1"/>
    <dgm:cxn modelId="{D21251B2-694B-9041-BD66-B6348D81D0FF}" type="presParOf" srcId="{899956D4-FB53-2E4F-943A-4839CAB131BB}" destId="{F514B54F-84BC-F943-A476-D08B83C83019}" srcOrd="3" destOrd="0" presId="urn:microsoft.com/office/officeart/2005/8/layout/hierarchy1"/>
    <dgm:cxn modelId="{1312324E-7630-7944-9107-279A5FE38469}" type="presParOf" srcId="{F514B54F-84BC-F943-A476-D08B83C83019}" destId="{95FFF687-6C3F-4D4F-857B-C63ED110B0E2}" srcOrd="0" destOrd="0" presId="urn:microsoft.com/office/officeart/2005/8/layout/hierarchy1"/>
    <dgm:cxn modelId="{2B928466-89DF-3747-9C49-F5B67DC92792}" type="presParOf" srcId="{95FFF687-6C3F-4D4F-857B-C63ED110B0E2}" destId="{0EA5F4EE-CBC8-9C42-8DCF-B7B17869193F}" srcOrd="0" destOrd="0" presId="urn:microsoft.com/office/officeart/2005/8/layout/hierarchy1"/>
    <dgm:cxn modelId="{1527F853-87F8-AB4C-8FB4-AABDA4B06BE8}" type="presParOf" srcId="{95FFF687-6C3F-4D4F-857B-C63ED110B0E2}" destId="{63BEC667-F65D-CA48-ADA1-B74A6F9FDAB2}" srcOrd="1" destOrd="0" presId="urn:microsoft.com/office/officeart/2005/8/layout/hierarchy1"/>
    <dgm:cxn modelId="{ED8412B1-674F-7345-B5EB-B5DD04F2A0E1}" type="presParOf" srcId="{F514B54F-84BC-F943-A476-D08B83C83019}" destId="{FAD2C934-CCB7-0C49-940D-15A71A564451}" srcOrd="1" destOrd="0" presId="urn:microsoft.com/office/officeart/2005/8/layout/hierarchy1"/>
    <dgm:cxn modelId="{D4EE8FD3-2F2E-AA46-8300-AD9FA9898BAC}" type="presParOf" srcId="{FAD2C934-CCB7-0C49-940D-15A71A564451}" destId="{17C3E05E-5B0A-AA4B-A85F-29E49C6F6514}" srcOrd="0" destOrd="0" presId="urn:microsoft.com/office/officeart/2005/8/layout/hierarchy1"/>
    <dgm:cxn modelId="{108F4359-5B8C-6E40-9D29-2827A7B049B1}" type="presParOf" srcId="{FAD2C934-CCB7-0C49-940D-15A71A564451}" destId="{C35239E0-C20C-454E-8D9C-8DEF63BF5D0E}" srcOrd="1" destOrd="0" presId="urn:microsoft.com/office/officeart/2005/8/layout/hierarchy1"/>
    <dgm:cxn modelId="{2DC0AD61-3213-8F4D-B29F-850C2024DC71}" type="presParOf" srcId="{C35239E0-C20C-454E-8D9C-8DEF63BF5D0E}" destId="{0C6ED1C1-57F3-DF4C-8988-D3E7F2B08A38}" srcOrd="0" destOrd="0" presId="urn:microsoft.com/office/officeart/2005/8/layout/hierarchy1"/>
    <dgm:cxn modelId="{B13CC487-94AC-FA4B-99CA-6413B334067A}" type="presParOf" srcId="{0C6ED1C1-57F3-DF4C-8988-D3E7F2B08A38}" destId="{4E3DDE40-E97E-6146-B47F-41AF1EBA0767}" srcOrd="0" destOrd="0" presId="urn:microsoft.com/office/officeart/2005/8/layout/hierarchy1"/>
    <dgm:cxn modelId="{206CAA92-6F85-184C-B5D5-0C5D8785849F}" type="presParOf" srcId="{0C6ED1C1-57F3-DF4C-8988-D3E7F2B08A38}" destId="{0ADD5ADB-E707-8B46-B955-00E40E00B9A9}" srcOrd="1" destOrd="0" presId="urn:microsoft.com/office/officeart/2005/8/layout/hierarchy1"/>
    <dgm:cxn modelId="{10130C1A-33F6-1546-AA11-993E40BF68E1}" type="presParOf" srcId="{C35239E0-C20C-454E-8D9C-8DEF63BF5D0E}" destId="{02AB960C-05C3-B147-9ED4-717EB594CED1}" srcOrd="1" destOrd="0" presId="urn:microsoft.com/office/officeart/2005/8/layout/hierarchy1"/>
    <dgm:cxn modelId="{0416669C-4CE3-E443-8565-63DF9BF03C67}" type="presParOf" srcId="{FAD2C934-CCB7-0C49-940D-15A71A564451}" destId="{4401DED0-15DE-FC4E-964D-DEB149C84EF4}" srcOrd="2" destOrd="0" presId="urn:microsoft.com/office/officeart/2005/8/layout/hierarchy1"/>
    <dgm:cxn modelId="{9D248D2B-D36C-6D41-8D11-4F9D8C5EEFAF}" type="presParOf" srcId="{FAD2C934-CCB7-0C49-940D-15A71A564451}" destId="{17D521D1-E6F4-AF47-ACB3-10052E15B0BA}" srcOrd="3" destOrd="0" presId="urn:microsoft.com/office/officeart/2005/8/layout/hierarchy1"/>
    <dgm:cxn modelId="{7622DA26-5BB6-0A4E-A197-3D15A7E45EC2}" type="presParOf" srcId="{17D521D1-E6F4-AF47-ACB3-10052E15B0BA}" destId="{014782BB-8A42-2B41-9717-BD24FFC98A7D}" srcOrd="0" destOrd="0" presId="urn:microsoft.com/office/officeart/2005/8/layout/hierarchy1"/>
    <dgm:cxn modelId="{F647148B-265A-3C4F-A19B-07CC29035681}" type="presParOf" srcId="{014782BB-8A42-2B41-9717-BD24FFC98A7D}" destId="{2C24C93F-05E8-7948-9A0F-DA46B8802F97}" srcOrd="0" destOrd="0" presId="urn:microsoft.com/office/officeart/2005/8/layout/hierarchy1"/>
    <dgm:cxn modelId="{E04A6614-77DD-C94F-BF73-FD38B31B132B}" type="presParOf" srcId="{014782BB-8A42-2B41-9717-BD24FFC98A7D}" destId="{0E104878-051C-EB43-A228-34A6586B2334}" srcOrd="1" destOrd="0" presId="urn:microsoft.com/office/officeart/2005/8/layout/hierarchy1"/>
    <dgm:cxn modelId="{D9ED588F-DB3A-9C48-9FF0-40260EFF178A}" type="presParOf" srcId="{17D521D1-E6F4-AF47-ACB3-10052E15B0BA}" destId="{BD7F4A8F-F5BA-0944-942E-AF24789C3D3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1FF8A-3499-AF44-9674-279E6A556AB0}">
      <dsp:nvSpPr>
        <dsp:cNvPr id="0" name=""/>
        <dsp:cNvSpPr/>
      </dsp:nvSpPr>
      <dsp:spPr>
        <a:xfrm>
          <a:off x="4934" y="426705"/>
          <a:ext cx="1474835" cy="8849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ource Sans Pro" panose="020B0503030403020204" pitchFamily="34" charset="0"/>
              <a:ea typeface="Source Sans Pro" panose="020B0503030403020204" pitchFamily="34" charset="0"/>
            </a:rPr>
            <a:t>Platform</a:t>
          </a:r>
        </a:p>
      </dsp:txBody>
      <dsp:txXfrm>
        <a:off x="30852" y="452623"/>
        <a:ext cx="1422999" cy="833065"/>
      </dsp:txXfrm>
    </dsp:sp>
    <dsp:sp modelId="{E094EA10-7940-8242-8D8E-C9483860F4CF}">
      <dsp:nvSpPr>
        <dsp:cNvPr id="0" name=""/>
        <dsp:cNvSpPr/>
      </dsp:nvSpPr>
      <dsp:spPr>
        <a:xfrm>
          <a:off x="1627253" y="686276"/>
          <a:ext cx="312665" cy="36575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627253" y="759428"/>
        <a:ext cx="218866" cy="219455"/>
      </dsp:txXfrm>
    </dsp:sp>
    <dsp:sp modelId="{0DA2A436-1EF0-1240-9A63-B61FB645027A}">
      <dsp:nvSpPr>
        <dsp:cNvPr id="0" name=""/>
        <dsp:cNvSpPr/>
      </dsp:nvSpPr>
      <dsp:spPr>
        <a:xfrm>
          <a:off x="2069704" y="426705"/>
          <a:ext cx="1474835" cy="8849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ource Sans Pro" panose="020B0503030403020204" pitchFamily="34" charset="0"/>
              <a:ea typeface="Source Sans Pro" panose="020B0503030403020204" pitchFamily="34" charset="0"/>
            </a:rPr>
            <a:t>Task</a:t>
          </a:r>
        </a:p>
      </dsp:txBody>
      <dsp:txXfrm>
        <a:off x="2095622" y="452623"/>
        <a:ext cx="1422999" cy="833065"/>
      </dsp:txXfrm>
    </dsp:sp>
    <dsp:sp modelId="{5C08B688-17B0-CF4A-8E5D-19B6D09C1575}">
      <dsp:nvSpPr>
        <dsp:cNvPr id="0" name=""/>
        <dsp:cNvSpPr/>
      </dsp:nvSpPr>
      <dsp:spPr>
        <a:xfrm>
          <a:off x="3692023" y="686276"/>
          <a:ext cx="312665" cy="36575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692023" y="759428"/>
        <a:ext cx="218866" cy="219455"/>
      </dsp:txXfrm>
    </dsp:sp>
    <dsp:sp modelId="{80A1A342-34CC-D745-84B2-7C63AE04531A}">
      <dsp:nvSpPr>
        <dsp:cNvPr id="0" name=""/>
        <dsp:cNvSpPr/>
      </dsp:nvSpPr>
      <dsp:spPr>
        <a:xfrm>
          <a:off x="4134474" y="426705"/>
          <a:ext cx="1474835" cy="88490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Source Sans Pro" panose="020B0503030403020204" pitchFamily="34" charset="0"/>
              <a:ea typeface="Source Sans Pro" panose="020B0503030403020204" pitchFamily="34" charset="0"/>
            </a:rPr>
            <a:t>Agent</a:t>
          </a:r>
        </a:p>
      </dsp:txBody>
      <dsp:txXfrm>
        <a:off x="4160392" y="452623"/>
        <a:ext cx="1422999" cy="833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0607B-9CB9-A648-BD17-0A223E4570ED}">
      <dsp:nvSpPr>
        <dsp:cNvPr id="0" name=""/>
        <dsp:cNvSpPr/>
      </dsp:nvSpPr>
      <dsp:spPr>
        <a:xfrm>
          <a:off x="5091437" y="2575915"/>
          <a:ext cx="874746" cy="416299"/>
        </a:xfrm>
        <a:custGeom>
          <a:avLst/>
          <a:gdLst/>
          <a:ahLst/>
          <a:cxnLst/>
          <a:rect l="0" t="0" r="0" b="0"/>
          <a:pathLst>
            <a:path>
              <a:moveTo>
                <a:pt x="0" y="0"/>
              </a:moveTo>
              <a:lnTo>
                <a:pt x="0" y="283696"/>
              </a:lnTo>
              <a:lnTo>
                <a:pt x="874746" y="283696"/>
              </a:lnTo>
              <a:lnTo>
                <a:pt x="874746" y="41629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C4FB18B-FE18-4E49-AA8C-D620691ACC4C}">
      <dsp:nvSpPr>
        <dsp:cNvPr id="0" name=""/>
        <dsp:cNvSpPr/>
      </dsp:nvSpPr>
      <dsp:spPr>
        <a:xfrm>
          <a:off x="4216691" y="2575915"/>
          <a:ext cx="874746" cy="416299"/>
        </a:xfrm>
        <a:custGeom>
          <a:avLst/>
          <a:gdLst/>
          <a:ahLst/>
          <a:cxnLst/>
          <a:rect l="0" t="0" r="0" b="0"/>
          <a:pathLst>
            <a:path>
              <a:moveTo>
                <a:pt x="874746" y="0"/>
              </a:moveTo>
              <a:lnTo>
                <a:pt x="874746" y="283696"/>
              </a:lnTo>
              <a:lnTo>
                <a:pt x="0" y="283696"/>
              </a:lnTo>
              <a:lnTo>
                <a:pt x="0" y="41629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FA8307-0EF7-7944-810A-D42C838CCAF0}">
      <dsp:nvSpPr>
        <dsp:cNvPr id="0" name=""/>
        <dsp:cNvSpPr/>
      </dsp:nvSpPr>
      <dsp:spPr>
        <a:xfrm>
          <a:off x="3341945" y="1250674"/>
          <a:ext cx="1749492" cy="416299"/>
        </a:xfrm>
        <a:custGeom>
          <a:avLst/>
          <a:gdLst/>
          <a:ahLst/>
          <a:cxnLst/>
          <a:rect l="0" t="0" r="0" b="0"/>
          <a:pathLst>
            <a:path>
              <a:moveTo>
                <a:pt x="0" y="0"/>
              </a:moveTo>
              <a:lnTo>
                <a:pt x="0" y="283696"/>
              </a:lnTo>
              <a:lnTo>
                <a:pt x="1749492" y="283696"/>
              </a:lnTo>
              <a:lnTo>
                <a:pt x="1749492" y="416299"/>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CAB8D2E-961E-0642-A84D-93AC9168EEFB}">
      <dsp:nvSpPr>
        <dsp:cNvPr id="0" name=""/>
        <dsp:cNvSpPr/>
      </dsp:nvSpPr>
      <dsp:spPr>
        <a:xfrm>
          <a:off x="1592452" y="2575915"/>
          <a:ext cx="874746" cy="416299"/>
        </a:xfrm>
        <a:custGeom>
          <a:avLst/>
          <a:gdLst/>
          <a:ahLst/>
          <a:cxnLst/>
          <a:rect l="0" t="0" r="0" b="0"/>
          <a:pathLst>
            <a:path>
              <a:moveTo>
                <a:pt x="0" y="0"/>
              </a:moveTo>
              <a:lnTo>
                <a:pt x="0" y="283696"/>
              </a:lnTo>
              <a:lnTo>
                <a:pt x="874746" y="283696"/>
              </a:lnTo>
              <a:lnTo>
                <a:pt x="874746" y="41629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F478481-3386-5748-90C7-748066599AD4}">
      <dsp:nvSpPr>
        <dsp:cNvPr id="0" name=""/>
        <dsp:cNvSpPr/>
      </dsp:nvSpPr>
      <dsp:spPr>
        <a:xfrm>
          <a:off x="717706" y="2575915"/>
          <a:ext cx="874746" cy="416299"/>
        </a:xfrm>
        <a:custGeom>
          <a:avLst/>
          <a:gdLst/>
          <a:ahLst/>
          <a:cxnLst/>
          <a:rect l="0" t="0" r="0" b="0"/>
          <a:pathLst>
            <a:path>
              <a:moveTo>
                <a:pt x="874746" y="0"/>
              </a:moveTo>
              <a:lnTo>
                <a:pt x="874746" y="283696"/>
              </a:lnTo>
              <a:lnTo>
                <a:pt x="0" y="283696"/>
              </a:lnTo>
              <a:lnTo>
                <a:pt x="0" y="41629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E678356-74E3-8C4F-9CFC-1212848F1058}">
      <dsp:nvSpPr>
        <dsp:cNvPr id="0" name=""/>
        <dsp:cNvSpPr/>
      </dsp:nvSpPr>
      <dsp:spPr>
        <a:xfrm>
          <a:off x="1592452" y="1250674"/>
          <a:ext cx="1749492" cy="416299"/>
        </a:xfrm>
        <a:custGeom>
          <a:avLst/>
          <a:gdLst/>
          <a:ahLst/>
          <a:cxnLst/>
          <a:rect l="0" t="0" r="0" b="0"/>
          <a:pathLst>
            <a:path>
              <a:moveTo>
                <a:pt x="1749492" y="0"/>
              </a:moveTo>
              <a:lnTo>
                <a:pt x="1749492" y="283696"/>
              </a:lnTo>
              <a:lnTo>
                <a:pt x="0" y="283696"/>
              </a:lnTo>
              <a:lnTo>
                <a:pt x="0" y="416299"/>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A9A517-C01F-3248-8751-8477DDFB4209}">
      <dsp:nvSpPr>
        <dsp:cNvPr id="0" name=""/>
        <dsp:cNvSpPr/>
      </dsp:nvSpPr>
      <dsp:spPr>
        <a:xfrm>
          <a:off x="2626243" y="341733"/>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E4A2414-E0B9-5E42-85D9-307D6968FF67}">
      <dsp:nvSpPr>
        <dsp:cNvPr id="0" name=""/>
        <dsp:cNvSpPr/>
      </dsp:nvSpPr>
      <dsp:spPr>
        <a:xfrm>
          <a:off x="2785288" y="492826"/>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latin typeface="Source Sans Pro" panose="020B0503030403020204" pitchFamily="34" charset="0"/>
              <a:ea typeface="Source Sans Pro" panose="020B0503030403020204" pitchFamily="34" charset="0"/>
              <a:cs typeface="Arial" panose="020B0604020202020204" pitchFamily="34" charset="0"/>
            </a:rPr>
            <a:t>Q</a:t>
          </a:r>
          <a:r>
            <a:rPr lang="en-US" sz="3700" kern="1200" baseline="-25000" dirty="0">
              <a:latin typeface="Source Sans Pro" panose="020B0503030403020204" pitchFamily="34" charset="0"/>
              <a:ea typeface="Source Sans Pro" panose="020B0503030403020204" pitchFamily="34" charset="0"/>
              <a:cs typeface="Arial" panose="020B0604020202020204" pitchFamily="34" charset="0"/>
            </a:rPr>
            <a:t>0</a:t>
          </a:r>
          <a14:m xmlns:a14="http://schemas.microsoft.com/office/drawing/2010/main">
            <m:oMath xmlns:m="http://schemas.openxmlformats.org/officeDocument/2006/math">
              <m:r>
                <a:rPr lang="en-US" sz="3700" b="0" i="0" kern="1200" smtClean="0">
                  <a:latin typeface="Cambria Math" panose="02040503050406030204" pitchFamily="18" charset="0"/>
                  <a:ea typeface="Cambria Math" panose="02040503050406030204" pitchFamily="18" charset="0"/>
                </a:rPr>
                <m:t>,</m:t>
              </m:r>
              <m:r>
                <a:rPr lang="en-US" sz="3700" i="1" kern="1200">
                  <a:latin typeface="Cambria Math" panose="02040503050406030204" pitchFamily="18" charset="0"/>
                  <a:ea typeface="Cambria Math" panose="02040503050406030204" pitchFamily="18" charset="0"/>
                </a:rPr>
                <m:t>𝜃</m:t>
              </m:r>
            </m:oMath>
          </a14:m>
          <a:r>
            <a:rPr lang="en-US" sz="3700" kern="1200" baseline="-25000" dirty="0">
              <a:latin typeface="Source Sans Pro" panose="020B0503030403020204" pitchFamily="34" charset="0"/>
              <a:ea typeface="Source Sans Pro" panose="020B0503030403020204" pitchFamily="34" charset="0"/>
              <a:cs typeface="Arial" panose="020B0604020202020204" pitchFamily="34" charset="0"/>
            </a:rPr>
            <a:t>0</a:t>
          </a:r>
          <a:endParaRPr lang="en-US" sz="3700" kern="1200" dirty="0">
            <a:latin typeface="Source Sans Pro" panose="020B0503030403020204" pitchFamily="34" charset="0"/>
            <a:ea typeface="Source Sans Pro" panose="020B0503030403020204" pitchFamily="34" charset="0"/>
            <a:cs typeface="Arial" panose="020B0604020202020204" pitchFamily="34" charset="0"/>
          </a:endParaRPr>
        </a:p>
      </dsp:txBody>
      <dsp:txXfrm>
        <a:off x="2811910" y="519448"/>
        <a:ext cx="1378159" cy="855696"/>
      </dsp:txXfrm>
    </dsp:sp>
    <dsp:sp modelId="{3222FDC8-73CA-9248-9723-328AE2CAB2F7}">
      <dsp:nvSpPr>
        <dsp:cNvPr id="0" name=""/>
        <dsp:cNvSpPr/>
      </dsp:nvSpPr>
      <dsp:spPr>
        <a:xfrm>
          <a:off x="876751" y="1666974"/>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3C7C3-FD5C-A444-BCE9-2CB304871288}">
      <dsp:nvSpPr>
        <dsp:cNvPr id="0" name=""/>
        <dsp:cNvSpPr/>
      </dsp:nvSpPr>
      <dsp:spPr>
        <a:xfrm>
          <a:off x="1035795" y="1818066"/>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latin typeface="Source Sans Pro" panose="020B0503030403020204" pitchFamily="34" charset="0"/>
              <a:ea typeface="Source Sans Pro" panose="020B0503030403020204" pitchFamily="34" charset="0"/>
              <a:cs typeface="Arial" panose="020B0604020202020204" pitchFamily="34" charset="0"/>
            </a:rPr>
            <a:t>Q</a:t>
          </a:r>
          <a:r>
            <a:rPr lang="en-US" sz="3700" kern="1200" baseline="-25000" dirty="0">
              <a:latin typeface="Source Sans Pro" panose="020B0503030403020204" pitchFamily="34" charset="0"/>
              <a:ea typeface="Source Sans Pro" panose="020B0503030403020204" pitchFamily="34" charset="0"/>
              <a:cs typeface="Arial" panose="020B0604020202020204" pitchFamily="34" charset="0"/>
            </a:rPr>
            <a:t>1</a:t>
          </a:r>
          <a14:m xmlns:a14="http://schemas.microsoft.com/office/drawing/2010/main">
            <m:oMath xmlns:m="http://schemas.openxmlformats.org/officeDocument/2006/math">
              <m:r>
                <a:rPr lang="en-US" sz="3700" b="0" i="0" kern="1200" smtClean="0">
                  <a:latin typeface="Cambria Math" panose="02040503050406030204" pitchFamily="18" charset="0"/>
                  <a:ea typeface="Cambria Math" panose="02040503050406030204" pitchFamily="18" charset="0"/>
                </a:rPr>
                <m:t>,</m:t>
              </m:r>
              <m:r>
                <a:rPr lang="en-US" sz="3700" i="1" kern="1200">
                  <a:latin typeface="Cambria Math" panose="02040503050406030204" pitchFamily="18" charset="0"/>
                  <a:ea typeface="Cambria Math" panose="02040503050406030204" pitchFamily="18" charset="0"/>
                </a:rPr>
                <m:t>𝜃</m:t>
              </m:r>
            </m:oMath>
          </a14:m>
          <a:r>
            <a:rPr lang="en-US" sz="3700" kern="1200" baseline="-25000" dirty="0">
              <a:latin typeface="Source Sans Pro" panose="020B0503030403020204" pitchFamily="34" charset="0"/>
              <a:ea typeface="Source Sans Pro" panose="020B0503030403020204" pitchFamily="34" charset="0"/>
              <a:cs typeface="Arial" panose="020B0604020202020204" pitchFamily="34" charset="0"/>
            </a:rPr>
            <a:t>1</a:t>
          </a:r>
          <a:endParaRPr lang="en-US" sz="3700" kern="1200" dirty="0">
            <a:latin typeface="Source Sans Pro" panose="020B0503030403020204" pitchFamily="34" charset="0"/>
            <a:ea typeface="Source Sans Pro" panose="020B0503030403020204" pitchFamily="34" charset="0"/>
            <a:cs typeface="Arial" panose="020B0604020202020204" pitchFamily="34" charset="0"/>
          </a:endParaRPr>
        </a:p>
      </dsp:txBody>
      <dsp:txXfrm>
        <a:off x="1062417" y="1844688"/>
        <a:ext cx="1378159" cy="855696"/>
      </dsp:txXfrm>
    </dsp:sp>
    <dsp:sp modelId="{04FE181C-4C6A-2340-9FD6-D4AB180824D1}">
      <dsp:nvSpPr>
        <dsp:cNvPr id="0" name=""/>
        <dsp:cNvSpPr/>
      </dsp:nvSpPr>
      <dsp:spPr>
        <a:xfrm>
          <a:off x="2004" y="2992214"/>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F7A4A2D-9326-264E-B9D2-AAE67380D26E}">
      <dsp:nvSpPr>
        <dsp:cNvPr id="0" name=""/>
        <dsp:cNvSpPr/>
      </dsp:nvSpPr>
      <dsp:spPr>
        <a:xfrm>
          <a:off x="161049" y="3143307"/>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14:m xmlns:a14="http://schemas.microsoft.com/office/drawing/2010/main">
            <m:oMath xmlns:m="http://schemas.openxmlformats.org/officeDocument/2006/math">
              <m:r>
                <a:rPr lang="en-US" sz="3700" i="1" kern="1200">
                  <a:latin typeface="Cambria Math" panose="02040503050406030204" pitchFamily="18" charset="0"/>
                  <a:ea typeface="Cambria Math" panose="02040503050406030204" pitchFamily="18" charset="0"/>
                </a:rPr>
                <m:t>𝜃</m:t>
              </m:r>
            </m:oMath>
          </a14:m>
          <a:r>
            <a:rPr lang="en-US" sz="3700" kern="1200" baseline="-25000">
              <a:latin typeface="Source Sans Pro" panose="020B0503030403020204" pitchFamily="34" charset="0"/>
              <a:ea typeface="Source Sans Pro" panose="020B0503030403020204" pitchFamily="34" charset="0"/>
              <a:cs typeface="Arial" panose="020B0604020202020204" pitchFamily="34" charset="0"/>
            </a:rPr>
            <a:t>1_1</a:t>
          </a:r>
          <a:endParaRPr lang="en-US" sz="3700" kern="1200">
            <a:latin typeface="Source Sans Pro" panose="020B0503030403020204" pitchFamily="34" charset="0"/>
            <a:ea typeface="Source Sans Pro" panose="020B0503030403020204" pitchFamily="34" charset="0"/>
            <a:cs typeface="Arial" panose="020B0604020202020204" pitchFamily="34" charset="0"/>
          </a:endParaRPr>
        </a:p>
      </dsp:txBody>
      <dsp:txXfrm>
        <a:off x="187671" y="3169929"/>
        <a:ext cx="1378159" cy="855696"/>
      </dsp:txXfrm>
    </dsp:sp>
    <dsp:sp modelId="{5C9AE233-60E5-DA4E-9778-C090453CCB5B}">
      <dsp:nvSpPr>
        <dsp:cNvPr id="0" name=""/>
        <dsp:cNvSpPr/>
      </dsp:nvSpPr>
      <dsp:spPr>
        <a:xfrm>
          <a:off x="1751497" y="2992214"/>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D920D0-E268-594D-B45A-BFC40A5704B4}">
      <dsp:nvSpPr>
        <dsp:cNvPr id="0" name=""/>
        <dsp:cNvSpPr/>
      </dsp:nvSpPr>
      <dsp:spPr>
        <a:xfrm>
          <a:off x="1910542" y="3143307"/>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14:m xmlns:a14="http://schemas.microsoft.com/office/drawing/2010/main">
            <m:oMath xmlns:m="http://schemas.openxmlformats.org/officeDocument/2006/math">
              <m:r>
                <a:rPr lang="en-US" sz="3700" i="1" kern="1200">
                  <a:latin typeface="Cambria Math" panose="02040503050406030204" pitchFamily="18" charset="0"/>
                  <a:ea typeface="Cambria Math" panose="02040503050406030204" pitchFamily="18" charset="0"/>
                </a:rPr>
                <m:t>𝜃</m:t>
              </m:r>
            </m:oMath>
          </a14:m>
          <a:r>
            <a:rPr lang="en-US" sz="3700" kern="1200" baseline="-25000">
              <a:latin typeface="Source Sans Pro" panose="020B0503030403020204" pitchFamily="34" charset="0"/>
              <a:ea typeface="Source Sans Pro" panose="020B0503030403020204" pitchFamily="34" charset="0"/>
              <a:cs typeface="Arial" panose="020B0604020202020204" pitchFamily="34" charset="0"/>
            </a:rPr>
            <a:t>1_2</a:t>
          </a:r>
          <a:endParaRPr lang="en-US" sz="3700" kern="1200">
            <a:latin typeface="Source Sans Pro" panose="020B0503030403020204" pitchFamily="34" charset="0"/>
            <a:ea typeface="Source Sans Pro" panose="020B0503030403020204" pitchFamily="34" charset="0"/>
            <a:cs typeface="Arial" panose="020B0604020202020204" pitchFamily="34" charset="0"/>
          </a:endParaRPr>
        </a:p>
      </dsp:txBody>
      <dsp:txXfrm>
        <a:off x="1937164" y="3169929"/>
        <a:ext cx="1378159" cy="855696"/>
      </dsp:txXfrm>
    </dsp:sp>
    <dsp:sp modelId="{F0D88DF9-C6C0-EF44-B8BD-08B50E92AB0B}">
      <dsp:nvSpPr>
        <dsp:cNvPr id="0" name=""/>
        <dsp:cNvSpPr/>
      </dsp:nvSpPr>
      <dsp:spPr>
        <a:xfrm>
          <a:off x="4375736" y="1666974"/>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A2E40-4A30-9243-8EE4-6B85D9EC5161}">
      <dsp:nvSpPr>
        <dsp:cNvPr id="0" name=""/>
        <dsp:cNvSpPr/>
      </dsp:nvSpPr>
      <dsp:spPr>
        <a:xfrm>
          <a:off x="4534780" y="1818066"/>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latin typeface="Source Sans Pro" panose="020B0503030403020204" pitchFamily="34" charset="0"/>
              <a:ea typeface="Source Sans Pro" panose="020B0503030403020204" pitchFamily="34" charset="0"/>
              <a:cs typeface="Arial" panose="020B0604020202020204" pitchFamily="34" charset="0"/>
            </a:rPr>
            <a:t>Q</a:t>
          </a:r>
          <a:r>
            <a:rPr lang="en-US" sz="3700" kern="1200" baseline="-25000" dirty="0">
              <a:latin typeface="Source Sans Pro" panose="020B0503030403020204" pitchFamily="34" charset="0"/>
              <a:ea typeface="Source Sans Pro" panose="020B0503030403020204" pitchFamily="34" charset="0"/>
              <a:cs typeface="Arial" panose="020B0604020202020204" pitchFamily="34" charset="0"/>
            </a:rPr>
            <a:t>2</a:t>
          </a:r>
          <a14:m xmlns:a14="http://schemas.microsoft.com/office/drawing/2010/main">
            <m:oMath xmlns:m="http://schemas.openxmlformats.org/officeDocument/2006/math">
              <m:r>
                <a:rPr lang="en-US" sz="3700" b="0" i="0" kern="1200" smtClean="0">
                  <a:latin typeface="Cambria Math" panose="02040503050406030204" pitchFamily="18" charset="0"/>
                  <a:ea typeface="Cambria Math" panose="02040503050406030204" pitchFamily="18" charset="0"/>
                </a:rPr>
                <m:t>,</m:t>
              </m:r>
              <m:r>
                <a:rPr lang="en-US" sz="3700" i="1" kern="1200">
                  <a:latin typeface="Cambria Math" panose="02040503050406030204" pitchFamily="18" charset="0"/>
                  <a:ea typeface="Cambria Math" panose="02040503050406030204" pitchFamily="18" charset="0"/>
                </a:rPr>
                <m:t>𝜃</m:t>
              </m:r>
            </m:oMath>
          </a14:m>
          <a:r>
            <a:rPr lang="en-US" sz="3700" kern="1200" baseline="-25000" dirty="0">
              <a:latin typeface="Source Sans Pro" panose="020B0503030403020204" pitchFamily="34" charset="0"/>
              <a:ea typeface="Source Sans Pro" panose="020B0503030403020204" pitchFamily="34" charset="0"/>
              <a:cs typeface="Arial" panose="020B0604020202020204" pitchFamily="34" charset="0"/>
            </a:rPr>
            <a:t>2</a:t>
          </a:r>
          <a:endParaRPr lang="en-US" sz="3700" kern="1200" dirty="0">
            <a:latin typeface="Source Sans Pro" panose="020B0503030403020204" pitchFamily="34" charset="0"/>
            <a:ea typeface="Source Sans Pro" panose="020B0503030403020204" pitchFamily="34" charset="0"/>
            <a:cs typeface="Arial" panose="020B0604020202020204" pitchFamily="34" charset="0"/>
          </a:endParaRPr>
        </a:p>
      </dsp:txBody>
      <dsp:txXfrm>
        <a:off x="4561402" y="1844688"/>
        <a:ext cx="1378159" cy="855696"/>
      </dsp:txXfrm>
    </dsp:sp>
    <dsp:sp modelId="{F86656CC-4D8F-254D-B60A-C8E85E11CF2A}">
      <dsp:nvSpPr>
        <dsp:cNvPr id="0" name=""/>
        <dsp:cNvSpPr/>
      </dsp:nvSpPr>
      <dsp:spPr>
        <a:xfrm>
          <a:off x="3500989" y="2992214"/>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D88D53E-7745-8041-BE5B-008B1D8B5E1E}">
      <dsp:nvSpPr>
        <dsp:cNvPr id="0" name=""/>
        <dsp:cNvSpPr/>
      </dsp:nvSpPr>
      <dsp:spPr>
        <a:xfrm>
          <a:off x="3660034" y="3143307"/>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14:m xmlns:a14="http://schemas.microsoft.com/office/drawing/2010/main">
            <m:oMath xmlns:m="http://schemas.openxmlformats.org/officeDocument/2006/math">
              <m:r>
                <a:rPr lang="en-US" sz="3700" i="1" kern="1200">
                  <a:latin typeface="Cambria Math" panose="02040503050406030204" pitchFamily="18" charset="0"/>
                  <a:ea typeface="Cambria Math" panose="02040503050406030204" pitchFamily="18" charset="0"/>
                </a:rPr>
                <m:t>𝜃</m:t>
              </m:r>
            </m:oMath>
          </a14:m>
          <a:r>
            <a:rPr lang="en-US" sz="3700" kern="1200" baseline="-25000">
              <a:latin typeface="Source Sans Pro" panose="020B0503030403020204" pitchFamily="34" charset="0"/>
              <a:ea typeface="Source Sans Pro" panose="020B0503030403020204" pitchFamily="34" charset="0"/>
              <a:cs typeface="Arial" panose="020B0604020202020204" pitchFamily="34" charset="0"/>
            </a:rPr>
            <a:t>2_1</a:t>
          </a:r>
          <a:endParaRPr lang="en-US" sz="3700" kern="1200">
            <a:latin typeface="Source Sans Pro" panose="020B0503030403020204" pitchFamily="34" charset="0"/>
            <a:ea typeface="Source Sans Pro" panose="020B0503030403020204" pitchFamily="34" charset="0"/>
            <a:cs typeface="Arial" panose="020B0604020202020204" pitchFamily="34" charset="0"/>
          </a:endParaRPr>
        </a:p>
      </dsp:txBody>
      <dsp:txXfrm>
        <a:off x="3686656" y="3169929"/>
        <a:ext cx="1378159" cy="855696"/>
      </dsp:txXfrm>
    </dsp:sp>
    <dsp:sp modelId="{1B80404C-F1B7-A942-9BAB-6CE430C9B247}">
      <dsp:nvSpPr>
        <dsp:cNvPr id="0" name=""/>
        <dsp:cNvSpPr/>
      </dsp:nvSpPr>
      <dsp:spPr>
        <a:xfrm>
          <a:off x="5250482" y="2992214"/>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3504F15-8F63-8D46-BE5A-AF66B8531BCE}">
      <dsp:nvSpPr>
        <dsp:cNvPr id="0" name=""/>
        <dsp:cNvSpPr/>
      </dsp:nvSpPr>
      <dsp:spPr>
        <a:xfrm>
          <a:off x="5409527" y="3143307"/>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14:m xmlns:a14="http://schemas.microsoft.com/office/drawing/2010/main">
            <m:oMath xmlns:m="http://schemas.openxmlformats.org/officeDocument/2006/math">
              <m:r>
                <a:rPr lang="en-US" sz="3700" i="1" kern="1200">
                  <a:latin typeface="Cambria Math" panose="02040503050406030204" pitchFamily="18" charset="0"/>
                  <a:ea typeface="Cambria Math" panose="02040503050406030204" pitchFamily="18" charset="0"/>
                </a:rPr>
                <m:t>𝜃</m:t>
              </m:r>
            </m:oMath>
          </a14:m>
          <a:r>
            <a:rPr lang="en-US" sz="3700" kern="1200" baseline="-25000">
              <a:latin typeface="Source Sans Pro" panose="020B0503030403020204" pitchFamily="34" charset="0"/>
              <a:ea typeface="Source Sans Pro" panose="020B0503030403020204" pitchFamily="34" charset="0"/>
              <a:cs typeface="Arial" panose="020B0604020202020204" pitchFamily="34" charset="0"/>
            </a:rPr>
            <a:t>2_2</a:t>
          </a:r>
          <a:endParaRPr lang="en-US" sz="3700" kern="1200">
            <a:latin typeface="Source Sans Pro" panose="020B0503030403020204" pitchFamily="34" charset="0"/>
            <a:ea typeface="Source Sans Pro" panose="020B0503030403020204" pitchFamily="34" charset="0"/>
            <a:cs typeface="Arial" panose="020B0604020202020204" pitchFamily="34" charset="0"/>
          </a:endParaRPr>
        </a:p>
      </dsp:txBody>
      <dsp:txXfrm>
        <a:off x="5436149" y="3169929"/>
        <a:ext cx="1378159" cy="8556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0607B-9CB9-A648-BD17-0A223E4570ED}">
      <dsp:nvSpPr>
        <dsp:cNvPr id="0" name=""/>
        <dsp:cNvSpPr/>
      </dsp:nvSpPr>
      <dsp:spPr>
        <a:xfrm>
          <a:off x="5091437" y="2575915"/>
          <a:ext cx="874746" cy="416299"/>
        </a:xfrm>
        <a:custGeom>
          <a:avLst/>
          <a:gdLst/>
          <a:ahLst/>
          <a:cxnLst/>
          <a:rect l="0" t="0" r="0" b="0"/>
          <a:pathLst>
            <a:path>
              <a:moveTo>
                <a:pt x="0" y="0"/>
              </a:moveTo>
              <a:lnTo>
                <a:pt x="0" y="283696"/>
              </a:lnTo>
              <a:lnTo>
                <a:pt x="874746" y="283696"/>
              </a:lnTo>
              <a:lnTo>
                <a:pt x="874746" y="41629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C4FB18B-FE18-4E49-AA8C-D620691ACC4C}">
      <dsp:nvSpPr>
        <dsp:cNvPr id="0" name=""/>
        <dsp:cNvSpPr/>
      </dsp:nvSpPr>
      <dsp:spPr>
        <a:xfrm>
          <a:off x="4216691" y="2575915"/>
          <a:ext cx="874746" cy="416299"/>
        </a:xfrm>
        <a:custGeom>
          <a:avLst/>
          <a:gdLst/>
          <a:ahLst/>
          <a:cxnLst/>
          <a:rect l="0" t="0" r="0" b="0"/>
          <a:pathLst>
            <a:path>
              <a:moveTo>
                <a:pt x="874746" y="0"/>
              </a:moveTo>
              <a:lnTo>
                <a:pt x="874746" y="283696"/>
              </a:lnTo>
              <a:lnTo>
                <a:pt x="0" y="283696"/>
              </a:lnTo>
              <a:lnTo>
                <a:pt x="0" y="41629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FA8307-0EF7-7944-810A-D42C838CCAF0}">
      <dsp:nvSpPr>
        <dsp:cNvPr id="0" name=""/>
        <dsp:cNvSpPr/>
      </dsp:nvSpPr>
      <dsp:spPr>
        <a:xfrm>
          <a:off x="3341945" y="1250674"/>
          <a:ext cx="1749492" cy="416299"/>
        </a:xfrm>
        <a:custGeom>
          <a:avLst/>
          <a:gdLst/>
          <a:ahLst/>
          <a:cxnLst/>
          <a:rect l="0" t="0" r="0" b="0"/>
          <a:pathLst>
            <a:path>
              <a:moveTo>
                <a:pt x="0" y="0"/>
              </a:moveTo>
              <a:lnTo>
                <a:pt x="0" y="283696"/>
              </a:lnTo>
              <a:lnTo>
                <a:pt x="1749492" y="283696"/>
              </a:lnTo>
              <a:lnTo>
                <a:pt x="1749492" y="416299"/>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CAB8D2E-961E-0642-A84D-93AC9168EEFB}">
      <dsp:nvSpPr>
        <dsp:cNvPr id="0" name=""/>
        <dsp:cNvSpPr/>
      </dsp:nvSpPr>
      <dsp:spPr>
        <a:xfrm>
          <a:off x="1592452" y="2575915"/>
          <a:ext cx="874746" cy="416299"/>
        </a:xfrm>
        <a:custGeom>
          <a:avLst/>
          <a:gdLst/>
          <a:ahLst/>
          <a:cxnLst/>
          <a:rect l="0" t="0" r="0" b="0"/>
          <a:pathLst>
            <a:path>
              <a:moveTo>
                <a:pt x="0" y="0"/>
              </a:moveTo>
              <a:lnTo>
                <a:pt x="0" y="283696"/>
              </a:lnTo>
              <a:lnTo>
                <a:pt x="874746" y="283696"/>
              </a:lnTo>
              <a:lnTo>
                <a:pt x="874746" y="41629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F478481-3386-5748-90C7-748066599AD4}">
      <dsp:nvSpPr>
        <dsp:cNvPr id="0" name=""/>
        <dsp:cNvSpPr/>
      </dsp:nvSpPr>
      <dsp:spPr>
        <a:xfrm>
          <a:off x="717706" y="2575915"/>
          <a:ext cx="874746" cy="416299"/>
        </a:xfrm>
        <a:custGeom>
          <a:avLst/>
          <a:gdLst/>
          <a:ahLst/>
          <a:cxnLst/>
          <a:rect l="0" t="0" r="0" b="0"/>
          <a:pathLst>
            <a:path>
              <a:moveTo>
                <a:pt x="874746" y="0"/>
              </a:moveTo>
              <a:lnTo>
                <a:pt x="874746" y="283696"/>
              </a:lnTo>
              <a:lnTo>
                <a:pt x="0" y="283696"/>
              </a:lnTo>
              <a:lnTo>
                <a:pt x="0" y="41629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E678356-74E3-8C4F-9CFC-1212848F1058}">
      <dsp:nvSpPr>
        <dsp:cNvPr id="0" name=""/>
        <dsp:cNvSpPr/>
      </dsp:nvSpPr>
      <dsp:spPr>
        <a:xfrm>
          <a:off x="1592452" y="1250674"/>
          <a:ext cx="1749492" cy="416299"/>
        </a:xfrm>
        <a:custGeom>
          <a:avLst/>
          <a:gdLst/>
          <a:ahLst/>
          <a:cxnLst/>
          <a:rect l="0" t="0" r="0" b="0"/>
          <a:pathLst>
            <a:path>
              <a:moveTo>
                <a:pt x="1749492" y="0"/>
              </a:moveTo>
              <a:lnTo>
                <a:pt x="1749492" y="283696"/>
              </a:lnTo>
              <a:lnTo>
                <a:pt x="0" y="283696"/>
              </a:lnTo>
              <a:lnTo>
                <a:pt x="0" y="416299"/>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A9A517-C01F-3248-8751-8477DDFB4209}">
      <dsp:nvSpPr>
        <dsp:cNvPr id="0" name=""/>
        <dsp:cNvSpPr/>
      </dsp:nvSpPr>
      <dsp:spPr>
        <a:xfrm>
          <a:off x="2626243" y="341733"/>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E4A2414-E0B9-5E42-85D9-307D6968FF67}">
      <dsp:nvSpPr>
        <dsp:cNvPr id="0" name=""/>
        <dsp:cNvSpPr/>
      </dsp:nvSpPr>
      <dsp:spPr>
        <a:xfrm>
          <a:off x="2785288" y="492826"/>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14:m xmlns:a14="http://schemas.microsoft.com/office/drawing/2010/main">
            <m:oMath xmlns:m="http://schemas.openxmlformats.org/officeDocument/2006/math">
              <m:r>
                <a:rPr lang="en-US" sz="4000" i="1" kern="1200">
                  <a:latin typeface="Cambria Math" panose="02040503050406030204" pitchFamily="18" charset="0"/>
                  <a:ea typeface="Cambria Math" panose="02040503050406030204" pitchFamily="18" charset="0"/>
                </a:rPr>
                <m:t>𝜃</m:t>
              </m:r>
            </m:oMath>
          </a14:m>
          <a:r>
            <a:rPr lang="en-US" sz="4000" kern="1200" baseline="-25000" dirty="0"/>
            <a:t>0</a:t>
          </a:r>
          <a:endParaRPr lang="en-US" sz="4000" kern="1200" dirty="0"/>
        </a:p>
      </dsp:txBody>
      <dsp:txXfrm>
        <a:off x="2811910" y="519448"/>
        <a:ext cx="1378159" cy="855696"/>
      </dsp:txXfrm>
    </dsp:sp>
    <dsp:sp modelId="{3222FDC8-73CA-9248-9723-328AE2CAB2F7}">
      <dsp:nvSpPr>
        <dsp:cNvPr id="0" name=""/>
        <dsp:cNvSpPr/>
      </dsp:nvSpPr>
      <dsp:spPr>
        <a:xfrm>
          <a:off x="876751" y="1666974"/>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3C7C3-FD5C-A444-BCE9-2CB304871288}">
      <dsp:nvSpPr>
        <dsp:cNvPr id="0" name=""/>
        <dsp:cNvSpPr/>
      </dsp:nvSpPr>
      <dsp:spPr>
        <a:xfrm>
          <a:off x="1035795" y="1818066"/>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14:m xmlns:a14="http://schemas.microsoft.com/office/drawing/2010/main">
            <m:oMath xmlns:m="http://schemas.openxmlformats.org/officeDocument/2006/math">
              <m:r>
                <a:rPr lang="en-US" sz="4000" i="1" kern="1200">
                  <a:latin typeface="Cambria Math" panose="02040503050406030204" pitchFamily="18" charset="0"/>
                  <a:ea typeface="Cambria Math" panose="02040503050406030204" pitchFamily="18" charset="0"/>
                </a:rPr>
                <m:t>𝜃</m:t>
              </m:r>
            </m:oMath>
          </a14:m>
          <a:r>
            <a:rPr lang="en-US" sz="4000" kern="1200" baseline="-25000" dirty="0"/>
            <a:t>1</a:t>
          </a:r>
          <a:endParaRPr lang="en-US" sz="4000" kern="1200" dirty="0"/>
        </a:p>
      </dsp:txBody>
      <dsp:txXfrm>
        <a:off x="1062417" y="1844688"/>
        <a:ext cx="1378159" cy="855696"/>
      </dsp:txXfrm>
    </dsp:sp>
    <dsp:sp modelId="{04FE181C-4C6A-2340-9FD6-D4AB180824D1}">
      <dsp:nvSpPr>
        <dsp:cNvPr id="0" name=""/>
        <dsp:cNvSpPr/>
      </dsp:nvSpPr>
      <dsp:spPr>
        <a:xfrm>
          <a:off x="2004" y="2992214"/>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F7A4A2D-9326-264E-B9D2-AAE67380D26E}">
      <dsp:nvSpPr>
        <dsp:cNvPr id="0" name=""/>
        <dsp:cNvSpPr/>
      </dsp:nvSpPr>
      <dsp:spPr>
        <a:xfrm>
          <a:off x="161049" y="3143307"/>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14:m xmlns:a14="http://schemas.microsoft.com/office/drawing/2010/main">
            <m:oMath xmlns:m="http://schemas.openxmlformats.org/officeDocument/2006/math">
              <m:r>
                <a:rPr lang="en-US" sz="4000" i="1" kern="1200">
                  <a:latin typeface="Cambria Math" panose="02040503050406030204" pitchFamily="18" charset="0"/>
                  <a:ea typeface="Cambria Math" panose="02040503050406030204" pitchFamily="18" charset="0"/>
                </a:rPr>
                <m:t>𝜃</m:t>
              </m:r>
            </m:oMath>
          </a14:m>
          <a:r>
            <a:rPr lang="en-US" sz="4000" kern="1200" baseline="-25000"/>
            <a:t>1_1</a:t>
          </a:r>
          <a:endParaRPr lang="en-US" sz="4000" kern="1200"/>
        </a:p>
      </dsp:txBody>
      <dsp:txXfrm>
        <a:off x="187671" y="3169929"/>
        <a:ext cx="1378159" cy="855696"/>
      </dsp:txXfrm>
    </dsp:sp>
    <dsp:sp modelId="{5C9AE233-60E5-DA4E-9778-C090453CCB5B}">
      <dsp:nvSpPr>
        <dsp:cNvPr id="0" name=""/>
        <dsp:cNvSpPr/>
      </dsp:nvSpPr>
      <dsp:spPr>
        <a:xfrm>
          <a:off x="1751497" y="2992214"/>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D920D0-E268-594D-B45A-BFC40A5704B4}">
      <dsp:nvSpPr>
        <dsp:cNvPr id="0" name=""/>
        <dsp:cNvSpPr/>
      </dsp:nvSpPr>
      <dsp:spPr>
        <a:xfrm>
          <a:off x="1910542" y="3143307"/>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14:m xmlns:a14="http://schemas.microsoft.com/office/drawing/2010/main">
            <m:oMath xmlns:m="http://schemas.openxmlformats.org/officeDocument/2006/math">
              <m:r>
                <a:rPr lang="en-US" sz="4000" i="1" kern="1200">
                  <a:latin typeface="Cambria Math" panose="02040503050406030204" pitchFamily="18" charset="0"/>
                  <a:ea typeface="Cambria Math" panose="02040503050406030204" pitchFamily="18" charset="0"/>
                </a:rPr>
                <m:t>𝜃</m:t>
              </m:r>
            </m:oMath>
          </a14:m>
          <a:r>
            <a:rPr lang="en-US" sz="4000" kern="1200" baseline="-25000"/>
            <a:t>1_2</a:t>
          </a:r>
          <a:endParaRPr lang="en-US" sz="4000" kern="1200"/>
        </a:p>
      </dsp:txBody>
      <dsp:txXfrm>
        <a:off x="1937164" y="3169929"/>
        <a:ext cx="1378159" cy="855696"/>
      </dsp:txXfrm>
    </dsp:sp>
    <dsp:sp modelId="{F0D88DF9-C6C0-EF44-B8BD-08B50E92AB0B}">
      <dsp:nvSpPr>
        <dsp:cNvPr id="0" name=""/>
        <dsp:cNvSpPr/>
      </dsp:nvSpPr>
      <dsp:spPr>
        <a:xfrm>
          <a:off x="4375736" y="1666974"/>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A2E40-4A30-9243-8EE4-6B85D9EC5161}">
      <dsp:nvSpPr>
        <dsp:cNvPr id="0" name=""/>
        <dsp:cNvSpPr/>
      </dsp:nvSpPr>
      <dsp:spPr>
        <a:xfrm>
          <a:off x="4534780" y="1818066"/>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14:m xmlns:a14="http://schemas.microsoft.com/office/drawing/2010/main">
            <m:oMath xmlns:m="http://schemas.openxmlformats.org/officeDocument/2006/math">
              <m:r>
                <a:rPr lang="en-US" sz="4000" i="1" kern="1200">
                  <a:latin typeface="Cambria Math" panose="02040503050406030204" pitchFamily="18" charset="0"/>
                  <a:ea typeface="Cambria Math" panose="02040503050406030204" pitchFamily="18" charset="0"/>
                </a:rPr>
                <m:t>𝜃</m:t>
              </m:r>
            </m:oMath>
          </a14:m>
          <a:r>
            <a:rPr lang="en-US" sz="4000" kern="1200" baseline="-25000"/>
            <a:t>2</a:t>
          </a:r>
          <a:endParaRPr lang="en-US" sz="4000" kern="1200"/>
        </a:p>
      </dsp:txBody>
      <dsp:txXfrm>
        <a:off x="4561402" y="1844688"/>
        <a:ext cx="1378159" cy="855696"/>
      </dsp:txXfrm>
    </dsp:sp>
    <dsp:sp modelId="{F86656CC-4D8F-254D-B60A-C8E85E11CF2A}">
      <dsp:nvSpPr>
        <dsp:cNvPr id="0" name=""/>
        <dsp:cNvSpPr/>
      </dsp:nvSpPr>
      <dsp:spPr>
        <a:xfrm>
          <a:off x="3500989" y="2992214"/>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D88D53E-7745-8041-BE5B-008B1D8B5E1E}">
      <dsp:nvSpPr>
        <dsp:cNvPr id="0" name=""/>
        <dsp:cNvSpPr/>
      </dsp:nvSpPr>
      <dsp:spPr>
        <a:xfrm>
          <a:off x="3660034" y="3143307"/>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14:m xmlns:a14="http://schemas.microsoft.com/office/drawing/2010/main">
            <m:oMath xmlns:m="http://schemas.openxmlformats.org/officeDocument/2006/math">
              <m:r>
                <a:rPr lang="en-US" sz="4000" i="1" kern="1200">
                  <a:latin typeface="Cambria Math" panose="02040503050406030204" pitchFamily="18" charset="0"/>
                  <a:ea typeface="Cambria Math" panose="02040503050406030204" pitchFamily="18" charset="0"/>
                </a:rPr>
                <m:t>𝜃</m:t>
              </m:r>
            </m:oMath>
          </a14:m>
          <a:r>
            <a:rPr lang="en-US" sz="4000" kern="1200" baseline="-25000"/>
            <a:t>2_1</a:t>
          </a:r>
          <a:endParaRPr lang="en-US" sz="4000" kern="1200"/>
        </a:p>
      </dsp:txBody>
      <dsp:txXfrm>
        <a:off x="3686656" y="3169929"/>
        <a:ext cx="1378159" cy="855696"/>
      </dsp:txXfrm>
    </dsp:sp>
    <dsp:sp modelId="{1B80404C-F1B7-A942-9BAB-6CE430C9B247}">
      <dsp:nvSpPr>
        <dsp:cNvPr id="0" name=""/>
        <dsp:cNvSpPr/>
      </dsp:nvSpPr>
      <dsp:spPr>
        <a:xfrm>
          <a:off x="5250482" y="2992214"/>
          <a:ext cx="1431403" cy="90894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3504F15-8F63-8D46-BE5A-AF66B8531BCE}">
      <dsp:nvSpPr>
        <dsp:cNvPr id="0" name=""/>
        <dsp:cNvSpPr/>
      </dsp:nvSpPr>
      <dsp:spPr>
        <a:xfrm>
          <a:off x="5409527" y="3143307"/>
          <a:ext cx="1431403" cy="908940"/>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14:m xmlns:a14="http://schemas.microsoft.com/office/drawing/2010/main">
            <m:oMath xmlns:m="http://schemas.openxmlformats.org/officeDocument/2006/math">
              <m:r>
                <a:rPr lang="en-US" sz="4000" i="1" kern="1200">
                  <a:latin typeface="Cambria Math" panose="02040503050406030204" pitchFamily="18" charset="0"/>
                  <a:ea typeface="Cambria Math" panose="02040503050406030204" pitchFamily="18" charset="0"/>
                </a:rPr>
                <m:t>𝜃</m:t>
              </m:r>
            </m:oMath>
          </a14:m>
          <a:r>
            <a:rPr lang="en-US" sz="4000" kern="1200" baseline="-25000"/>
            <a:t>2_2</a:t>
          </a:r>
          <a:endParaRPr lang="en-US" sz="4000" kern="1200"/>
        </a:p>
      </dsp:txBody>
      <dsp:txXfrm>
        <a:off x="5436149" y="3169929"/>
        <a:ext cx="1378159" cy="8556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0607B-9CB9-A648-BD17-0A223E4570ED}">
      <dsp:nvSpPr>
        <dsp:cNvPr id="0" name=""/>
        <dsp:cNvSpPr/>
      </dsp:nvSpPr>
      <dsp:spPr>
        <a:xfrm>
          <a:off x="4394796" y="2502211"/>
          <a:ext cx="755058" cy="359339"/>
        </a:xfrm>
        <a:custGeom>
          <a:avLst/>
          <a:gdLst/>
          <a:ahLst/>
          <a:cxnLst/>
          <a:rect l="0" t="0" r="0" b="0"/>
          <a:pathLst>
            <a:path>
              <a:moveTo>
                <a:pt x="0" y="0"/>
              </a:moveTo>
              <a:lnTo>
                <a:pt x="0" y="244879"/>
              </a:lnTo>
              <a:lnTo>
                <a:pt x="755058" y="244879"/>
              </a:lnTo>
              <a:lnTo>
                <a:pt x="755058" y="35933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C4FB18B-FE18-4E49-AA8C-D620691ACC4C}">
      <dsp:nvSpPr>
        <dsp:cNvPr id="0" name=""/>
        <dsp:cNvSpPr/>
      </dsp:nvSpPr>
      <dsp:spPr>
        <a:xfrm>
          <a:off x="3639738" y="2502211"/>
          <a:ext cx="755058" cy="359339"/>
        </a:xfrm>
        <a:custGeom>
          <a:avLst/>
          <a:gdLst/>
          <a:ahLst/>
          <a:cxnLst/>
          <a:rect l="0" t="0" r="0" b="0"/>
          <a:pathLst>
            <a:path>
              <a:moveTo>
                <a:pt x="755058" y="0"/>
              </a:moveTo>
              <a:lnTo>
                <a:pt x="755058" y="244879"/>
              </a:lnTo>
              <a:lnTo>
                <a:pt x="0" y="244879"/>
              </a:lnTo>
              <a:lnTo>
                <a:pt x="0" y="35933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FA8307-0EF7-7944-810A-D42C838CCAF0}">
      <dsp:nvSpPr>
        <dsp:cNvPr id="0" name=""/>
        <dsp:cNvSpPr/>
      </dsp:nvSpPr>
      <dsp:spPr>
        <a:xfrm>
          <a:off x="2884679" y="1358298"/>
          <a:ext cx="1510116" cy="359339"/>
        </a:xfrm>
        <a:custGeom>
          <a:avLst/>
          <a:gdLst/>
          <a:ahLst/>
          <a:cxnLst/>
          <a:rect l="0" t="0" r="0" b="0"/>
          <a:pathLst>
            <a:path>
              <a:moveTo>
                <a:pt x="0" y="0"/>
              </a:moveTo>
              <a:lnTo>
                <a:pt x="0" y="244879"/>
              </a:lnTo>
              <a:lnTo>
                <a:pt x="1510116" y="244879"/>
              </a:lnTo>
              <a:lnTo>
                <a:pt x="1510116" y="359339"/>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CAB8D2E-961E-0642-A84D-93AC9168EEFB}">
      <dsp:nvSpPr>
        <dsp:cNvPr id="0" name=""/>
        <dsp:cNvSpPr/>
      </dsp:nvSpPr>
      <dsp:spPr>
        <a:xfrm>
          <a:off x="1374563" y="2502211"/>
          <a:ext cx="755058" cy="359339"/>
        </a:xfrm>
        <a:custGeom>
          <a:avLst/>
          <a:gdLst/>
          <a:ahLst/>
          <a:cxnLst/>
          <a:rect l="0" t="0" r="0" b="0"/>
          <a:pathLst>
            <a:path>
              <a:moveTo>
                <a:pt x="0" y="0"/>
              </a:moveTo>
              <a:lnTo>
                <a:pt x="0" y="244879"/>
              </a:lnTo>
              <a:lnTo>
                <a:pt x="755058" y="244879"/>
              </a:lnTo>
              <a:lnTo>
                <a:pt x="755058" y="35933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F478481-3386-5748-90C7-748066599AD4}">
      <dsp:nvSpPr>
        <dsp:cNvPr id="0" name=""/>
        <dsp:cNvSpPr/>
      </dsp:nvSpPr>
      <dsp:spPr>
        <a:xfrm>
          <a:off x="619505" y="2502211"/>
          <a:ext cx="755058" cy="359339"/>
        </a:xfrm>
        <a:custGeom>
          <a:avLst/>
          <a:gdLst/>
          <a:ahLst/>
          <a:cxnLst/>
          <a:rect l="0" t="0" r="0" b="0"/>
          <a:pathLst>
            <a:path>
              <a:moveTo>
                <a:pt x="755058" y="0"/>
              </a:moveTo>
              <a:lnTo>
                <a:pt x="755058" y="244879"/>
              </a:lnTo>
              <a:lnTo>
                <a:pt x="0" y="244879"/>
              </a:lnTo>
              <a:lnTo>
                <a:pt x="0" y="35933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E678356-74E3-8C4F-9CFC-1212848F1058}">
      <dsp:nvSpPr>
        <dsp:cNvPr id="0" name=""/>
        <dsp:cNvSpPr/>
      </dsp:nvSpPr>
      <dsp:spPr>
        <a:xfrm>
          <a:off x="1374563" y="1358298"/>
          <a:ext cx="1510116" cy="359339"/>
        </a:xfrm>
        <a:custGeom>
          <a:avLst/>
          <a:gdLst/>
          <a:ahLst/>
          <a:cxnLst/>
          <a:rect l="0" t="0" r="0" b="0"/>
          <a:pathLst>
            <a:path>
              <a:moveTo>
                <a:pt x="1510116" y="0"/>
              </a:moveTo>
              <a:lnTo>
                <a:pt x="1510116" y="244879"/>
              </a:lnTo>
              <a:lnTo>
                <a:pt x="0" y="244879"/>
              </a:lnTo>
              <a:lnTo>
                <a:pt x="0" y="359339"/>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A9A517-C01F-3248-8751-8477DDFB4209}">
      <dsp:nvSpPr>
        <dsp:cNvPr id="0" name=""/>
        <dsp:cNvSpPr/>
      </dsp:nvSpPr>
      <dsp:spPr>
        <a:xfrm>
          <a:off x="2266904" y="573724"/>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E4A2414-E0B9-5E42-85D9-307D6968FF67}">
      <dsp:nvSpPr>
        <dsp:cNvPr id="0" name=""/>
        <dsp:cNvSpPr/>
      </dsp:nvSpPr>
      <dsp:spPr>
        <a:xfrm>
          <a:off x="2404188" y="704143"/>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dirty="0">
              <a:latin typeface="Source Sans Pro" panose="020B0503030403020204" pitchFamily="34" charset="0"/>
              <a:ea typeface="Source Sans Pro" panose="020B0503030403020204" pitchFamily="34" charset="0"/>
            </a:rPr>
            <a:t>0</a:t>
          </a:r>
          <a:endParaRPr lang="en-US" sz="3300" kern="1200" dirty="0">
            <a:latin typeface="Source Sans Pro" panose="020B0503030403020204" pitchFamily="34" charset="0"/>
            <a:ea typeface="Source Sans Pro" panose="020B0503030403020204" pitchFamily="34" charset="0"/>
          </a:endParaRPr>
        </a:p>
      </dsp:txBody>
      <dsp:txXfrm>
        <a:off x="2427167" y="727122"/>
        <a:ext cx="1189591" cy="738616"/>
      </dsp:txXfrm>
    </dsp:sp>
    <dsp:sp modelId="{3222FDC8-73CA-9248-9723-328AE2CAB2F7}">
      <dsp:nvSpPr>
        <dsp:cNvPr id="0" name=""/>
        <dsp:cNvSpPr/>
      </dsp:nvSpPr>
      <dsp:spPr>
        <a:xfrm>
          <a:off x="756788" y="1717637"/>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3C7C3-FD5C-A444-BCE9-2CB304871288}">
      <dsp:nvSpPr>
        <dsp:cNvPr id="0" name=""/>
        <dsp:cNvSpPr/>
      </dsp:nvSpPr>
      <dsp:spPr>
        <a:xfrm>
          <a:off x="894071" y="1848057"/>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dirty="0">
              <a:latin typeface="Source Sans Pro" panose="020B0503030403020204" pitchFamily="34" charset="0"/>
              <a:ea typeface="Source Sans Pro" panose="020B0503030403020204" pitchFamily="34" charset="0"/>
            </a:rPr>
            <a:t>1</a:t>
          </a:r>
          <a:endParaRPr lang="en-US" sz="3300" kern="1200" dirty="0">
            <a:latin typeface="Source Sans Pro" panose="020B0503030403020204" pitchFamily="34" charset="0"/>
            <a:ea typeface="Source Sans Pro" panose="020B0503030403020204" pitchFamily="34" charset="0"/>
          </a:endParaRPr>
        </a:p>
      </dsp:txBody>
      <dsp:txXfrm>
        <a:off x="917050" y="1871036"/>
        <a:ext cx="1189591" cy="738616"/>
      </dsp:txXfrm>
    </dsp:sp>
    <dsp:sp modelId="{04FE181C-4C6A-2340-9FD6-D4AB180824D1}">
      <dsp:nvSpPr>
        <dsp:cNvPr id="0" name=""/>
        <dsp:cNvSpPr/>
      </dsp:nvSpPr>
      <dsp:spPr>
        <a:xfrm>
          <a:off x="1730" y="2861551"/>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F7A4A2D-9326-264E-B9D2-AAE67380D26E}">
      <dsp:nvSpPr>
        <dsp:cNvPr id="0" name=""/>
        <dsp:cNvSpPr/>
      </dsp:nvSpPr>
      <dsp:spPr>
        <a:xfrm>
          <a:off x="139013" y="2991970"/>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a:latin typeface="Source Sans Pro" panose="020B0503030403020204" pitchFamily="34" charset="0"/>
              <a:ea typeface="Source Sans Pro" panose="020B0503030403020204" pitchFamily="34" charset="0"/>
            </a:rPr>
            <a:t>1_1</a:t>
          </a:r>
          <a:endParaRPr lang="en-US" sz="3300" kern="1200">
            <a:latin typeface="Source Sans Pro" panose="020B0503030403020204" pitchFamily="34" charset="0"/>
            <a:ea typeface="Source Sans Pro" panose="020B0503030403020204" pitchFamily="34" charset="0"/>
          </a:endParaRPr>
        </a:p>
      </dsp:txBody>
      <dsp:txXfrm>
        <a:off x="161992" y="3014949"/>
        <a:ext cx="1189591" cy="738616"/>
      </dsp:txXfrm>
    </dsp:sp>
    <dsp:sp modelId="{5C9AE233-60E5-DA4E-9778-C090453CCB5B}">
      <dsp:nvSpPr>
        <dsp:cNvPr id="0" name=""/>
        <dsp:cNvSpPr/>
      </dsp:nvSpPr>
      <dsp:spPr>
        <a:xfrm>
          <a:off x="1511846" y="2861551"/>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D920D0-E268-594D-B45A-BFC40A5704B4}">
      <dsp:nvSpPr>
        <dsp:cNvPr id="0" name=""/>
        <dsp:cNvSpPr/>
      </dsp:nvSpPr>
      <dsp:spPr>
        <a:xfrm>
          <a:off x="1649130" y="2991970"/>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a:latin typeface="Source Sans Pro" panose="020B0503030403020204" pitchFamily="34" charset="0"/>
              <a:ea typeface="Source Sans Pro" panose="020B0503030403020204" pitchFamily="34" charset="0"/>
            </a:rPr>
            <a:t>1_2</a:t>
          </a:r>
          <a:endParaRPr lang="en-US" sz="3300" kern="1200">
            <a:latin typeface="Source Sans Pro" panose="020B0503030403020204" pitchFamily="34" charset="0"/>
            <a:ea typeface="Source Sans Pro" panose="020B0503030403020204" pitchFamily="34" charset="0"/>
          </a:endParaRPr>
        </a:p>
      </dsp:txBody>
      <dsp:txXfrm>
        <a:off x="1672109" y="3014949"/>
        <a:ext cx="1189591" cy="738616"/>
      </dsp:txXfrm>
    </dsp:sp>
    <dsp:sp modelId="{F0D88DF9-C6C0-EF44-B8BD-08B50E92AB0B}">
      <dsp:nvSpPr>
        <dsp:cNvPr id="0" name=""/>
        <dsp:cNvSpPr/>
      </dsp:nvSpPr>
      <dsp:spPr>
        <a:xfrm>
          <a:off x="3777021" y="1717637"/>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A2E40-4A30-9243-8EE4-6B85D9EC5161}">
      <dsp:nvSpPr>
        <dsp:cNvPr id="0" name=""/>
        <dsp:cNvSpPr/>
      </dsp:nvSpPr>
      <dsp:spPr>
        <a:xfrm>
          <a:off x="3914304" y="1848057"/>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a:latin typeface="Source Sans Pro" panose="020B0503030403020204" pitchFamily="34" charset="0"/>
              <a:ea typeface="Source Sans Pro" panose="020B0503030403020204" pitchFamily="34" charset="0"/>
            </a:rPr>
            <a:t>2</a:t>
          </a:r>
          <a:endParaRPr lang="en-US" sz="3300" kern="1200">
            <a:latin typeface="Source Sans Pro" panose="020B0503030403020204" pitchFamily="34" charset="0"/>
            <a:ea typeface="Source Sans Pro" panose="020B0503030403020204" pitchFamily="34" charset="0"/>
          </a:endParaRPr>
        </a:p>
      </dsp:txBody>
      <dsp:txXfrm>
        <a:off x="3937283" y="1871036"/>
        <a:ext cx="1189591" cy="738616"/>
      </dsp:txXfrm>
    </dsp:sp>
    <dsp:sp modelId="{F86656CC-4D8F-254D-B60A-C8E85E11CF2A}">
      <dsp:nvSpPr>
        <dsp:cNvPr id="0" name=""/>
        <dsp:cNvSpPr/>
      </dsp:nvSpPr>
      <dsp:spPr>
        <a:xfrm>
          <a:off x="3021963" y="2861551"/>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D88D53E-7745-8041-BE5B-008B1D8B5E1E}">
      <dsp:nvSpPr>
        <dsp:cNvPr id="0" name=""/>
        <dsp:cNvSpPr/>
      </dsp:nvSpPr>
      <dsp:spPr>
        <a:xfrm>
          <a:off x="3159246" y="2991970"/>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a:latin typeface="Source Sans Pro" panose="020B0503030403020204" pitchFamily="34" charset="0"/>
              <a:ea typeface="Source Sans Pro" panose="020B0503030403020204" pitchFamily="34" charset="0"/>
            </a:rPr>
            <a:t>2_1</a:t>
          </a:r>
          <a:endParaRPr lang="en-US" sz="3300" kern="1200">
            <a:latin typeface="Source Sans Pro" panose="020B0503030403020204" pitchFamily="34" charset="0"/>
            <a:ea typeface="Source Sans Pro" panose="020B0503030403020204" pitchFamily="34" charset="0"/>
          </a:endParaRPr>
        </a:p>
      </dsp:txBody>
      <dsp:txXfrm>
        <a:off x="3182225" y="3014949"/>
        <a:ext cx="1189591" cy="738616"/>
      </dsp:txXfrm>
    </dsp:sp>
    <dsp:sp modelId="{1B80404C-F1B7-A942-9BAB-6CE430C9B247}">
      <dsp:nvSpPr>
        <dsp:cNvPr id="0" name=""/>
        <dsp:cNvSpPr/>
      </dsp:nvSpPr>
      <dsp:spPr>
        <a:xfrm>
          <a:off x="4532079" y="2861551"/>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3504F15-8F63-8D46-BE5A-AF66B8531BCE}">
      <dsp:nvSpPr>
        <dsp:cNvPr id="0" name=""/>
        <dsp:cNvSpPr/>
      </dsp:nvSpPr>
      <dsp:spPr>
        <a:xfrm>
          <a:off x="4669362" y="2991970"/>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a:latin typeface="Source Sans Pro" panose="020B0503030403020204" pitchFamily="34" charset="0"/>
              <a:ea typeface="Source Sans Pro" panose="020B0503030403020204" pitchFamily="34" charset="0"/>
            </a:rPr>
            <a:t>2_2</a:t>
          </a:r>
          <a:endParaRPr lang="en-US" sz="3300" kern="1200">
            <a:latin typeface="Source Sans Pro" panose="020B0503030403020204" pitchFamily="34" charset="0"/>
            <a:ea typeface="Source Sans Pro" panose="020B0503030403020204" pitchFamily="34" charset="0"/>
          </a:endParaRPr>
        </a:p>
      </dsp:txBody>
      <dsp:txXfrm>
        <a:off x="4692341" y="3014949"/>
        <a:ext cx="1189591" cy="7386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1DED0-15DE-FC4E-964D-DEB149C84EF4}">
      <dsp:nvSpPr>
        <dsp:cNvPr id="0" name=""/>
        <dsp:cNvSpPr/>
      </dsp:nvSpPr>
      <dsp:spPr>
        <a:xfrm>
          <a:off x="7214841" y="2619731"/>
          <a:ext cx="1025116" cy="487862"/>
        </a:xfrm>
        <a:custGeom>
          <a:avLst/>
          <a:gdLst/>
          <a:ahLst/>
          <a:cxnLst/>
          <a:rect l="0" t="0" r="0" b="0"/>
          <a:pathLst>
            <a:path>
              <a:moveTo>
                <a:pt x="0" y="0"/>
              </a:moveTo>
              <a:lnTo>
                <a:pt x="0" y="332464"/>
              </a:lnTo>
              <a:lnTo>
                <a:pt x="1025116" y="332464"/>
              </a:lnTo>
              <a:lnTo>
                <a:pt x="1025116" y="487862"/>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C3E05E-5B0A-AA4B-A85F-29E49C6F6514}">
      <dsp:nvSpPr>
        <dsp:cNvPr id="0" name=""/>
        <dsp:cNvSpPr/>
      </dsp:nvSpPr>
      <dsp:spPr>
        <a:xfrm>
          <a:off x="6189724" y="2619731"/>
          <a:ext cx="1025116" cy="487862"/>
        </a:xfrm>
        <a:custGeom>
          <a:avLst/>
          <a:gdLst/>
          <a:ahLst/>
          <a:cxnLst/>
          <a:rect l="0" t="0" r="0" b="0"/>
          <a:pathLst>
            <a:path>
              <a:moveTo>
                <a:pt x="1025116" y="0"/>
              </a:moveTo>
              <a:lnTo>
                <a:pt x="1025116" y="332464"/>
              </a:lnTo>
              <a:lnTo>
                <a:pt x="0" y="332464"/>
              </a:lnTo>
              <a:lnTo>
                <a:pt x="0" y="487862"/>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749C04-DC4C-A340-9BC8-83845B84C1AF}">
      <dsp:nvSpPr>
        <dsp:cNvPr id="0" name=""/>
        <dsp:cNvSpPr/>
      </dsp:nvSpPr>
      <dsp:spPr>
        <a:xfrm>
          <a:off x="5164607" y="1066678"/>
          <a:ext cx="2050233" cy="487862"/>
        </a:xfrm>
        <a:custGeom>
          <a:avLst/>
          <a:gdLst/>
          <a:ahLst/>
          <a:cxnLst/>
          <a:rect l="0" t="0" r="0" b="0"/>
          <a:pathLst>
            <a:path>
              <a:moveTo>
                <a:pt x="0" y="0"/>
              </a:moveTo>
              <a:lnTo>
                <a:pt x="0" y="332464"/>
              </a:lnTo>
              <a:lnTo>
                <a:pt x="2050233" y="332464"/>
              </a:lnTo>
              <a:lnTo>
                <a:pt x="2050233" y="48786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C5EA85-C318-A246-8381-2960F049ADFC}">
      <dsp:nvSpPr>
        <dsp:cNvPr id="0" name=""/>
        <dsp:cNvSpPr/>
      </dsp:nvSpPr>
      <dsp:spPr>
        <a:xfrm>
          <a:off x="3114373" y="2619731"/>
          <a:ext cx="1025116" cy="487862"/>
        </a:xfrm>
        <a:custGeom>
          <a:avLst/>
          <a:gdLst/>
          <a:ahLst/>
          <a:cxnLst/>
          <a:rect l="0" t="0" r="0" b="0"/>
          <a:pathLst>
            <a:path>
              <a:moveTo>
                <a:pt x="0" y="0"/>
              </a:moveTo>
              <a:lnTo>
                <a:pt x="0" y="332464"/>
              </a:lnTo>
              <a:lnTo>
                <a:pt x="1025116" y="332464"/>
              </a:lnTo>
              <a:lnTo>
                <a:pt x="1025116" y="487862"/>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9D6B7D-6B9D-6547-9A44-861F9D0A9CA2}">
      <dsp:nvSpPr>
        <dsp:cNvPr id="0" name=""/>
        <dsp:cNvSpPr/>
      </dsp:nvSpPr>
      <dsp:spPr>
        <a:xfrm>
          <a:off x="2089256" y="2619731"/>
          <a:ext cx="1025116" cy="487862"/>
        </a:xfrm>
        <a:custGeom>
          <a:avLst/>
          <a:gdLst/>
          <a:ahLst/>
          <a:cxnLst/>
          <a:rect l="0" t="0" r="0" b="0"/>
          <a:pathLst>
            <a:path>
              <a:moveTo>
                <a:pt x="1025116" y="0"/>
              </a:moveTo>
              <a:lnTo>
                <a:pt x="1025116" y="332464"/>
              </a:lnTo>
              <a:lnTo>
                <a:pt x="0" y="332464"/>
              </a:lnTo>
              <a:lnTo>
                <a:pt x="0" y="487862"/>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BEE31F-B39A-A44B-83A2-C72982AF2DBD}">
      <dsp:nvSpPr>
        <dsp:cNvPr id="0" name=""/>
        <dsp:cNvSpPr/>
      </dsp:nvSpPr>
      <dsp:spPr>
        <a:xfrm>
          <a:off x="3114373" y="1066678"/>
          <a:ext cx="2050233" cy="487862"/>
        </a:xfrm>
        <a:custGeom>
          <a:avLst/>
          <a:gdLst/>
          <a:ahLst/>
          <a:cxnLst/>
          <a:rect l="0" t="0" r="0" b="0"/>
          <a:pathLst>
            <a:path>
              <a:moveTo>
                <a:pt x="2050233" y="0"/>
              </a:moveTo>
              <a:lnTo>
                <a:pt x="2050233" y="332464"/>
              </a:lnTo>
              <a:lnTo>
                <a:pt x="0" y="332464"/>
              </a:lnTo>
              <a:lnTo>
                <a:pt x="0" y="487862"/>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36409D-30E5-F347-AB2C-0D3E932363CB}">
      <dsp:nvSpPr>
        <dsp:cNvPr id="0" name=""/>
        <dsp:cNvSpPr/>
      </dsp:nvSpPr>
      <dsp:spPr>
        <a:xfrm>
          <a:off x="4325875" y="1489"/>
          <a:ext cx="1677464" cy="10651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DF316-C0B1-1D48-8EAB-D706CEBE4DC0}">
      <dsp:nvSpPr>
        <dsp:cNvPr id="0" name=""/>
        <dsp:cNvSpPr/>
      </dsp:nvSpPr>
      <dsp:spPr>
        <a:xfrm>
          <a:off x="4512260" y="178554"/>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14:m xmlns:a14="http://schemas.microsoft.com/office/drawing/2010/main">
            <m:oMath xmlns:m="http://schemas.openxmlformats.org/officeDocument/2006/math">
              <m:r>
                <a:rPr lang="en-US" sz="4600" i="1" kern="1200">
                  <a:latin typeface="Cambria Math" panose="02040503050406030204" pitchFamily="18" charset="0"/>
                  <a:ea typeface="Cambria Math" panose="02040503050406030204" pitchFamily="18" charset="0"/>
                </a:rPr>
                <m:t>𝜃</m:t>
              </m:r>
            </m:oMath>
          </a14:m>
          <a:r>
            <a:rPr lang="en-US" sz="4600" kern="1200" baseline="-25000" dirty="0"/>
            <a:t>0 , </a:t>
          </a:r>
          <a:r>
            <a:rPr lang="en-US" sz="4600" kern="1200" baseline="0" dirty="0">
              <a:sym typeface="Symbol" pitchFamily="2" charset="2"/>
            </a:rPr>
            <a:t></a:t>
          </a:r>
          <a:r>
            <a:rPr lang="en-US" sz="4600" kern="1200" baseline="-25000" dirty="0">
              <a:sym typeface="Symbol" pitchFamily="2" charset="2"/>
            </a:rPr>
            <a:t>0</a:t>
          </a:r>
          <a:endParaRPr lang="en-US" sz="4600" kern="1200" baseline="0" dirty="0"/>
        </a:p>
      </dsp:txBody>
      <dsp:txXfrm>
        <a:off x="4543458" y="209752"/>
        <a:ext cx="1615068" cy="1002793"/>
      </dsp:txXfrm>
    </dsp:sp>
    <dsp:sp modelId="{567EBA37-2216-FA47-93E6-F760B60E3731}">
      <dsp:nvSpPr>
        <dsp:cNvPr id="0" name=""/>
        <dsp:cNvSpPr/>
      </dsp:nvSpPr>
      <dsp:spPr>
        <a:xfrm>
          <a:off x="2275641" y="1554541"/>
          <a:ext cx="1677464" cy="10651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A68722-6E97-C043-A612-84E9ED72C157}">
      <dsp:nvSpPr>
        <dsp:cNvPr id="0" name=""/>
        <dsp:cNvSpPr/>
      </dsp:nvSpPr>
      <dsp:spPr>
        <a:xfrm>
          <a:off x="2462026"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14:m xmlns:a14="http://schemas.microsoft.com/office/drawing/2010/main">
            <m:oMath xmlns:m="http://schemas.openxmlformats.org/officeDocument/2006/math">
              <m:r>
                <a:rPr lang="en-US" sz="4600" i="1" kern="1200">
                  <a:latin typeface="Cambria Math" panose="02040503050406030204" pitchFamily="18" charset="0"/>
                  <a:ea typeface="Cambria Math" panose="02040503050406030204" pitchFamily="18" charset="0"/>
                </a:rPr>
                <m:t>𝜃</m:t>
              </m:r>
            </m:oMath>
          </a14:m>
          <a:r>
            <a:rPr lang="en-US" sz="4600" kern="1200" baseline="-25000" dirty="0"/>
            <a:t>1 , </a:t>
          </a:r>
          <a:r>
            <a:rPr lang="en-US" sz="4600" kern="1200" baseline="0" dirty="0">
              <a:sym typeface="Symbol" pitchFamily="2" charset="2"/>
            </a:rPr>
            <a:t></a:t>
          </a:r>
          <a:r>
            <a:rPr lang="en-US" sz="4600" kern="1200" baseline="-25000" dirty="0">
              <a:sym typeface="Symbol" pitchFamily="2" charset="2"/>
            </a:rPr>
            <a:t>1</a:t>
          </a:r>
          <a:endParaRPr lang="en-US" sz="4600" kern="1200" baseline="-25000" dirty="0"/>
        </a:p>
      </dsp:txBody>
      <dsp:txXfrm>
        <a:off x="2493224" y="1762804"/>
        <a:ext cx="1615068" cy="1002793"/>
      </dsp:txXfrm>
    </dsp:sp>
    <dsp:sp modelId="{E9452FB2-FC83-AE47-8D68-DF1D17BDE7F5}">
      <dsp:nvSpPr>
        <dsp:cNvPr id="0" name=""/>
        <dsp:cNvSpPr/>
      </dsp:nvSpPr>
      <dsp:spPr>
        <a:xfrm>
          <a:off x="1250524" y="3107593"/>
          <a:ext cx="1677464" cy="10651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8D660C-3378-B14B-9B31-82B9C50AD8F0}">
      <dsp:nvSpPr>
        <dsp:cNvPr id="0" name=""/>
        <dsp:cNvSpPr/>
      </dsp:nvSpPr>
      <dsp:spPr>
        <a:xfrm>
          <a:off x="1436909"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14:m xmlns:a14="http://schemas.microsoft.com/office/drawing/2010/main">
            <m:oMath xmlns:m="http://schemas.openxmlformats.org/officeDocument/2006/math">
              <m:r>
                <a:rPr lang="en-US" sz="4600" i="1" kern="1200">
                  <a:latin typeface="Cambria Math" panose="02040503050406030204" pitchFamily="18" charset="0"/>
                  <a:ea typeface="Cambria Math" panose="02040503050406030204" pitchFamily="18" charset="0"/>
                </a:rPr>
                <m:t>𝜃</m:t>
              </m:r>
            </m:oMath>
          </a14:m>
          <a:r>
            <a:rPr lang="en-US" sz="4600" kern="1200" baseline="-25000"/>
            <a:t>1_1</a:t>
          </a:r>
          <a:endParaRPr lang="en-US" sz="4600" kern="1200"/>
        </a:p>
      </dsp:txBody>
      <dsp:txXfrm>
        <a:off x="1468107" y="3315857"/>
        <a:ext cx="1615068" cy="1002793"/>
      </dsp:txXfrm>
    </dsp:sp>
    <dsp:sp modelId="{32B2FE70-1065-824E-87E9-E775CA5CAF66}">
      <dsp:nvSpPr>
        <dsp:cNvPr id="0" name=""/>
        <dsp:cNvSpPr/>
      </dsp:nvSpPr>
      <dsp:spPr>
        <a:xfrm>
          <a:off x="3300758" y="3107593"/>
          <a:ext cx="1677464" cy="10651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9F24E-956B-2B49-843C-5714823EE6D5}">
      <dsp:nvSpPr>
        <dsp:cNvPr id="0" name=""/>
        <dsp:cNvSpPr/>
      </dsp:nvSpPr>
      <dsp:spPr>
        <a:xfrm>
          <a:off x="3487143"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14:m xmlns:a14="http://schemas.microsoft.com/office/drawing/2010/main">
            <m:oMath xmlns:m="http://schemas.openxmlformats.org/officeDocument/2006/math">
              <m:r>
                <a:rPr lang="en-US" sz="4600" i="1" kern="1200">
                  <a:latin typeface="Cambria Math" panose="02040503050406030204" pitchFamily="18" charset="0"/>
                  <a:ea typeface="Cambria Math" panose="02040503050406030204" pitchFamily="18" charset="0"/>
                </a:rPr>
                <m:t>𝜃</m:t>
              </m:r>
            </m:oMath>
          </a14:m>
          <a:r>
            <a:rPr lang="en-US" sz="4600" kern="1200" baseline="-25000"/>
            <a:t>1_2</a:t>
          </a:r>
          <a:endParaRPr lang="en-US" sz="4600" kern="1200"/>
        </a:p>
      </dsp:txBody>
      <dsp:txXfrm>
        <a:off x="3518341" y="3315857"/>
        <a:ext cx="1615068" cy="1002793"/>
      </dsp:txXfrm>
    </dsp:sp>
    <dsp:sp modelId="{0EA5F4EE-CBC8-9C42-8DCF-B7B17869193F}">
      <dsp:nvSpPr>
        <dsp:cNvPr id="0" name=""/>
        <dsp:cNvSpPr/>
      </dsp:nvSpPr>
      <dsp:spPr>
        <a:xfrm>
          <a:off x="6376109" y="1554541"/>
          <a:ext cx="1677464" cy="10651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BEC667-F65D-CA48-ADA1-B74A6F9FDAB2}">
      <dsp:nvSpPr>
        <dsp:cNvPr id="0" name=""/>
        <dsp:cNvSpPr/>
      </dsp:nvSpPr>
      <dsp:spPr>
        <a:xfrm>
          <a:off x="6562494" y="1731606"/>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14:m xmlns:a14="http://schemas.microsoft.com/office/drawing/2010/main">
            <m:oMath xmlns:m="http://schemas.openxmlformats.org/officeDocument/2006/math">
              <m:r>
                <a:rPr lang="en-US" sz="4600" i="1" kern="1200">
                  <a:latin typeface="Cambria Math" panose="02040503050406030204" pitchFamily="18" charset="0"/>
                  <a:ea typeface="Cambria Math" panose="02040503050406030204" pitchFamily="18" charset="0"/>
                </a:rPr>
                <m:t>𝜃</m:t>
              </m:r>
            </m:oMath>
          </a14:m>
          <a:r>
            <a:rPr lang="en-US" sz="4600" kern="1200" baseline="-25000" dirty="0"/>
            <a:t>2 , </a:t>
          </a:r>
          <a:r>
            <a:rPr lang="en-US" sz="4600" kern="1200" baseline="0" dirty="0">
              <a:sym typeface="Symbol" pitchFamily="2" charset="2"/>
            </a:rPr>
            <a:t></a:t>
          </a:r>
          <a:r>
            <a:rPr lang="en-US" sz="4600" kern="1200" baseline="-25000" dirty="0">
              <a:sym typeface="Symbol" pitchFamily="2" charset="2"/>
            </a:rPr>
            <a:t>2</a:t>
          </a:r>
          <a:endParaRPr lang="en-US" sz="4600" kern="1200" baseline="-25000" dirty="0"/>
        </a:p>
      </dsp:txBody>
      <dsp:txXfrm>
        <a:off x="6593692" y="1762804"/>
        <a:ext cx="1615068" cy="1002793"/>
      </dsp:txXfrm>
    </dsp:sp>
    <dsp:sp modelId="{4E3DDE40-E97E-6146-B47F-41AF1EBA0767}">
      <dsp:nvSpPr>
        <dsp:cNvPr id="0" name=""/>
        <dsp:cNvSpPr/>
      </dsp:nvSpPr>
      <dsp:spPr>
        <a:xfrm>
          <a:off x="5350992" y="3107593"/>
          <a:ext cx="1677464" cy="10651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DD5ADB-E707-8B46-B955-00E40E00B9A9}">
      <dsp:nvSpPr>
        <dsp:cNvPr id="0" name=""/>
        <dsp:cNvSpPr/>
      </dsp:nvSpPr>
      <dsp:spPr>
        <a:xfrm>
          <a:off x="5537377"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14:m xmlns:a14="http://schemas.microsoft.com/office/drawing/2010/main">
            <m:oMath xmlns:m="http://schemas.openxmlformats.org/officeDocument/2006/math">
              <m:r>
                <a:rPr lang="en-US" sz="4600" i="1" kern="1200">
                  <a:latin typeface="Cambria Math" panose="02040503050406030204" pitchFamily="18" charset="0"/>
                  <a:ea typeface="Cambria Math" panose="02040503050406030204" pitchFamily="18" charset="0"/>
                </a:rPr>
                <m:t>𝜃</m:t>
              </m:r>
            </m:oMath>
          </a14:m>
          <a:r>
            <a:rPr lang="en-US" sz="4600" kern="1200" baseline="-25000"/>
            <a:t>2_1</a:t>
          </a:r>
          <a:endParaRPr lang="en-US" sz="4600" kern="1200"/>
        </a:p>
      </dsp:txBody>
      <dsp:txXfrm>
        <a:off x="5568575" y="3315857"/>
        <a:ext cx="1615068" cy="1002793"/>
      </dsp:txXfrm>
    </dsp:sp>
    <dsp:sp modelId="{2C24C93F-05E8-7948-9A0F-DA46B8802F97}">
      <dsp:nvSpPr>
        <dsp:cNvPr id="0" name=""/>
        <dsp:cNvSpPr/>
      </dsp:nvSpPr>
      <dsp:spPr>
        <a:xfrm>
          <a:off x="7401226" y="3107593"/>
          <a:ext cx="1677464" cy="10651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104878-051C-EB43-A228-34A6586B2334}">
      <dsp:nvSpPr>
        <dsp:cNvPr id="0" name=""/>
        <dsp:cNvSpPr/>
      </dsp:nvSpPr>
      <dsp:spPr>
        <a:xfrm>
          <a:off x="7587611" y="3284659"/>
          <a:ext cx="1677464" cy="10651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14:m xmlns:a14="http://schemas.microsoft.com/office/drawing/2010/main">
            <m:oMath xmlns:m="http://schemas.openxmlformats.org/officeDocument/2006/math">
              <m:r>
                <a:rPr lang="en-US" sz="4600" i="1" kern="1200">
                  <a:latin typeface="Cambria Math" panose="02040503050406030204" pitchFamily="18" charset="0"/>
                  <a:ea typeface="Cambria Math" panose="02040503050406030204" pitchFamily="18" charset="0"/>
                </a:rPr>
                <m:t>𝜃</m:t>
              </m:r>
            </m:oMath>
          </a14:m>
          <a:r>
            <a:rPr lang="en-US" sz="4600" kern="1200" baseline="-25000"/>
            <a:t>2_2</a:t>
          </a:r>
          <a:endParaRPr lang="en-US" sz="4600" kern="1200"/>
        </a:p>
      </dsp:txBody>
      <dsp:txXfrm>
        <a:off x="7618809" y="3315857"/>
        <a:ext cx="1615068" cy="10027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FE370-D20C-674F-97C6-5D320B55CBFF}">
      <dsp:nvSpPr>
        <dsp:cNvPr id="0" name=""/>
        <dsp:cNvSpPr/>
      </dsp:nvSpPr>
      <dsp:spPr>
        <a:xfrm>
          <a:off x="6920237" y="1989319"/>
          <a:ext cx="1557553" cy="370626"/>
        </a:xfrm>
        <a:custGeom>
          <a:avLst/>
          <a:gdLst/>
          <a:ahLst/>
          <a:cxnLst/>
          <a:rect l="0" t="0" r="0" b="0"/>
          <a:pathLst>
            <a:path>
              <a:moveTo>
                <a:pt x="0" y="0"/>
              </a:moveTo>
              <a:lnTo>
                <a:pt x="0" y="252571"/>
              </a:lnTo>
              <a:lnTo>
                <a:pt x="1557553" y="252571"/>
              </a:lnTo>
              <a:lnTo>
                <a:pt x="1557553" y="37062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01DED0-15DE-FC4E-964D-DEB149C84EF4}">
      <dsp:nvSpPr>
        <dsp:cNvPr id="0" name=""/>
        <dsp:cNvSpPr/>
      </dsp:nvSpPr>
      <dsp:spPr>
        <a:xfrm>
          <a:off x="6874517" y="1989319"/>
          <a:ext cx="91440" cy="370626"/>
        </a:xfrm>
        <a:custGeom>
          <a:avLst/>
          <a:gdLst/>
          <a:ahLst/>
          <a:cxnLst/>
          <a:rect l="0" t="0" r="0" b="0"/>
          <a:pathLst>
            <a:path>
              <a:moveTo>
                <a:pt x="45720" y="0"/>
              </a:moveTo>
              <a:lnTo>
                <a:pt x="45720" y="37062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C3E05E-5B0A-AA4B-A85F-29E49C6F6514}">
      <dsp:nvSpPr>
        <dsp:cNvPr id="0" name=""/>
        <dsp:cNvSpPr/>
      </dsp:nvSpPr>
      <dsp:spPr>
        <a:xfrm>
          <a:off x="5362683" y="1989319"/>
          <a:ext cx="1557553" cy="370626"/>
        </a:xfrm>
        <a:custGeom>
          <a:avLst/>
          <a:gdLst/>
          <a:ahLst/>
          <a:cxnLst/>
          <a:rect l="0" t="0" r="0" b="0"/>
          <a:pathLst>
            <a:path>
              <a:moveTo>
                <a:pt x="1557553" y="0"/>
              </a:moveTo>
              <a:lnTo>
                <a:pt x="1557553" y="252571"/>
              </a:lnTo>
              <a:lnTo>
                <a:pt x="0" y="252571"/>
              </a:lnTo>
              <a:lnTo>
                <a:pt x="0" y="37062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749C04-DC4C-A340-9BC8-83845B84C1AF}">
      <dsp:nvSpPr>
        <dsp:cNvPr id="0" name=""/>
        <dsp:cNvSpPr/>
      </dsp:nvSpPr>
      <dsp:spPr>
        <a:xfrm>
          <a:off x="4583907" y="809473"/>
          <a:ext cx="2336330" cy="370626"/>
        </a:xfrm>
        <a:custGeom>
          <a:avLst/>
          <a:gdLst/>
          <a:ahLst/>
          <a:cxnLst/>
          <a:rect l="0" t="0" r="0" b="0"/>
          <a:pathLst>
            <a:path>
              <a:moveTo>
                <a:pt x="0" y="0"/>
              </a:moveTo>
              <a:lnTo>
                <a:pt x="0" y="252571"/>
              </a:lnTo>
              <a:lnTo>
                <a:pt x="2336330" y="252571"/>
              </a:lnTo>
              <a:lnTo>
                <a:pt x="2336330" y="370626"/>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30F339-DCB7-2042-98AE-31014A3BC650}">
      <dsp:nvSpPr>
        <dsp:cNvPr id="0" name=""/>
        <dsp:cNvSpPr/>
      </dsp:nvSpPr>
      <dsp:spPr>
        <a:xfrm>
          <a:off x="2247577" y="1989319"/>
          <a:ext cx="1557553" cy="370626"/>
        </a:xfrm>
        <a:custGeom>
          <a:avLst/>
          <a:gdLst/>
          <a:ahLst/>
          <a:cxnLst/>
          <a:rect l="0" t="0" r="0" b="0"/>
          <a:pathLst>
            <a:path>
              <a:moveTo>
                <a:pt x="0" y="0"/>
              </a:moveTo>
              <a:lnTo>
                <a:pt x="0" y="252571"/>
              </a:lnTo>
              <a:lnTo>
                <a:pt x="1557553" y="252571"/>
              </a:lnTo>
              <a:lnTo>
                <a:pt x="1557553" y="37062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C5EA85-C318-A246-8381-2960F049ADFC}">
      <dsp:nvSpPr>
        <dsp:cNvPr id="0" name=""/>
        <dsp:cNvSpPr/>
      </dsp:nvSpPr>
      <dsp:spPr>
        <a:xfrm>
          <a:off x="2201857" y="1989319"/>
          <a:ext cx="91440" cy="370626"/>
        </a:xfrm>
        <a:custGeom>
          <a:avLst/>
          <a:gdLst/>
          <a:ahLst/>
          <a:cxnLst/>
          <a:rect l="0" t="0" r="0" b="0"/>
          <a:pathLst>
            <a:path>
              <a:moveTo>
                <a:pt x="45720" y="0"/>
              </a:moveTo>
              <a:lnTo>
                <a:pt x="45720" y="37062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9D6B7D-6B9D-6547-9A44-861F9D0A9CA2}">
      <dsp:nvSpPr>
        <dsp:cNvPr id="0" name=""/>
        <dsp:cNvSpPr/>
      </dsp:nvSpPr>
      <dsp:spPr>
        <a:xfrm>
          <a:off x="690023" y="1989319"/>
          <a:ext cx="1557553" cy="370626"/>
        </a:xfrm>
        <a:custGeom>
          <a:avLst/>
          <a:gdLst/>
          <a:ahLst/>
          <a:cxnLst/>
          <a:rect l="0" t="0" r="0" b="0"/>
          <a:pathLst>
            <a:path>
              <a:moveTo>
                <a:pt x="1557553" y="0"/>
              </a:moveTo>
              <a:lnTo>
                <a:pt x="1557553" y="252571"/>
              </a:lnTo>
              <a:lnTo>
                <a:pt x="0" y="252571"/>
              </a:lnTo>
              <a:lnTo>
                <a:pt x="0" y="370626"/>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BEE31F-B39A-A44B-83A2-C72982AF2DBD}">
      <dsp:nvSpPr>
        <dsp:cNvPr id="0" name=""/>
        <dsp:cNvSpPr/>
      </dsp:nvSpPr>
      <dsp:spPr>
        <a:xfrm>
          <a:off x="2247577" y="809473"/>
          <a:ext cx="2336330" cy="370626"/>
        </a:xfrm>
        <a:custGeom>
          <a:avLst/>
          <a:gdLst/>
          <a:ahLst/>
          <a:cxnLst/>
          <a:rect l="0" t="0" r="0" b="0"/>
          <a:pathLst>
            <a:path>
              <a:moveTo>
                <a:pt x="2336330" y="0"/>
              </a:moveTo>
              <a:lnTo>
                <a:pt x="2336330" y="252571"/>
              </a:lnTo>
              <a:lnTo>
                <a:pt x="0" y="252571"/>
              </a:lnTo>
              <a:lnTo>
                <a:pt x="0" y="370626"/>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36409D-30E5-F347-AB2C-0D3E932363CB}">
      <dsp:nvSpPr>
        <dsp:cNvPr id="0" name=""/>
        <dsp:cNvSpPr/>
      </dsp:nvSpPr>
      <dsp:spPr>
        <a:xfrm>
          <a:off x="3946726" y="253"/>
          <a:ext cx="1274361" cy="80921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DF316-C0B1-1D48-8EAB-D706CEBE4DC0}">
      <dsp:nvSpPr>
        <dsp:cNvPr id="0" name=""/>
        <dsp:cNvSpPr/>
      </dsp:nvSpPr>
      <dsp:spPr>
        <a:xfrm>
          <a:off x="4088321" y="134769"/>
          <a:ext cx="1274361" cy="80921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14:m xmlns:a14="http://schemas.microsoft.com/office/drawing/2010/main">
            <m:oMath xmlns:m="http://schemas.openxmlformats.org/officeDocument/2006/math">
              <m:r>
                <a:rPr lang="en-US" sz="3400" i="1" kern="1200">
                  <a:latin typeface="Cambria Math" panose="02040503050406030204" pitchFamily="18" charset="0"/>
                  <a:ea typeface="Cambria Math" panose="02040503050406030204" pitchFamily="18" charset="0"/>
                </a:rPr>
                <m:t>𝜃</m:t>
              </m:r>
            </m:oMath>
          </a14:m>
          <a:r>
            <a:rPr lang="en-US" sz="3400" kern="1200" baseline="-25000">
              <a:latin typeface="Source Sans Pro" panose="020B0503030403020204" pitchFamily="34" charset="0"/>
              <a:ea typeface="Source Sans Pro" panose="020B0503030403020204" pitchFamily="34" charset="0"/>
            </a:rPr>
            <a:t>0</a:t>
          </a:r>
          <a:endParaRPr lang="en-US" sz="3400" kern="1200">
            <a:latin typeface="Source Sans Pro" panose="020B0503030403020204" pitchFamily="34" charset="0"/>
            <a:ea typeface="Source Sans Pro" panose="020B0503030403020204" pitchFamily="34" charset="0"/>
          </a:endParaRPr>
        </a:p>
      </dsp:txBody>
      <dsp:txXfrm>
        <a:off x="4112022" y="158470"/>
        <a:ext cx="1226959" cy="761817"/>
      </dsp:txXfrm>
    </dsp:sp>
    <dsp:sp modelId="{567EBA37-2216-FA47-93E6-F760B60E3731}">
      <dsp:nvSpPr>
        <dsp:cNvPr id="0" name=""/>
        <dsp:cNvSpPr/>
      </dsp:nvSpPr>
      <dsp:spPr>
        <a:xfrm>
          <a:off x="1610396" y="1180100"/>
          <a:ext cx="1274361" cy="80921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A68722-6E97-C043-A612-84E9ED72C157}">
      <dsp:nvSpPr>
        <dsp:cNvPr id="0" name=""/>
        <dsp:cNvSpPr/>
      </dsp:nvSpPr>
      <dsp:spPr>
        <a:xfrm>
          <a:off x="1751991" y="1314616"/>
          <a:ext cx="1274361" cy="80921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14:m xmlns:a14="http://schemas.microsoft.com/office/drawing/2010/main">
            <m:oMath xmlns:m="http://schemas.openxmlformats.org/officeDocument/2006/math">
              <m:r>
                <a:rPr lang="en-US" sz="3400" i="1" kern="1200">
                  <a:latin typeface="Cambria Math" panose="02040503050406030204" pitchFamily="18" charset="0"/>
                  <a:ea typeface="Cambria Math" panose="02040503050406030204" pitchFamily="18" charset="0"/>
                </a:rPr>
                <m:t>𝜃</m:t>
              </m:r>
            </m:oMath>
          </a14:m>
          <a:r>
            <a:rPr lang="en-US" sz="3400" kern="1200" baseline="-25000">
              <a:latin typeface="Source Sans Pro" panose="020B0503030403020204" pitchFamily="34" charset="0"/>
              <a:ea typeface="Source Sans Pro" panose="020B0503030403020204" pitchFamily="34" charset="0"/>
            </a:rPr>
            <a:t>1</a:t>
          </a:r>
          <a:endParaRPr lang="en-US" sz="3400" kern="1200">
            <a:latin typeface="Source Sans Pro" panose="020B0503030403020204" pitchFamily="34" charset="0"/>
            <a:ea typeface="Source Sans Pro" panose="020B0503030403020204" pitchFamily="34" charset="0"/>
          </a:endParaRPr>
        </a:p>
      </dsp:txBody>
      <dsp:txXfrm>
        <a:off x="1775692" y="1338317"/>
        <a:ext cx="1226959" cy="761817"/>
      </dsp:txXfrm>
    </dsp:sp>
    <dsp:sp modelId="{E9452FB2-FC83-AE47-8D68-DF1D17BDE7F5}">
      <dsp:nvSpPr>
        <dsp:cNvPr id="0" name=""/>
        <dsp:cNvSpPr/>
      </dsp:nvSpPr>
      <dsp:spPr>
        <a:xfrm>
          <a:off x="52842" y="2359946"/>
          <a:ext cx="1274361" cy="80921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8D660C-3378-B14B-9B31-82B9C50AD8F0}">
      <dsp:nvSpPr>
        <dsp:cNvPr id="0" name=""/>
        <dsp:cNvSpPr/>
      </dsp:nvSpPr>
      <dsp:spPr>
        <a:xfrm>
          <a:off x="194438" y="2494462"/>
          <a:ext cx="1274361" cy="80921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14:m xmlns:a14="http://schemas.microsoft.com/office/drawing/2010/main">
            <m:oMath xmlns:m="http://schemas.openxmlformats.org/officeDocument/2006/math">
              <m:r>
                <a:rPr lang="en-US" sz="3400" i="1" kern="1200">
                  <a:latin typeface="Cambria Math" panose="02040503050406030204" pitchFamily="18" charset="0"/>
                  <a:ea typeface="Cambria Math" panose="02040503050406030204" pitchFamily="18" charset="0"/>
                </a:rPr>
                <m:t>𝜃</m:t>
              </m:r>
            </m:oMath>
          </a14:m>
          <a:r>
            <a:rPr lang="en-US" sz="3400" kern="1200" baseline="-25000">
              <a:latin typeface="Source Sans Pro" panose="020B0503030403020204" pitchFamily="34" charset="0"/>
              <a:ea typeface="Source Sans Pro" panose="020B0503030403020204" pitchFamily="34" charset="0"/>
            </a:rPr>
            <a:t>1_1</a:t>
          </a:r>
          <a:endParaRPr lang="en-US" sz="3400" kern="1200">
            <a:latin typeface="Source Sans Pro" panose="020B0503030403020204" pitchFamily="34" charset="0"/>
            <a:ea typeface="Source Sans Pro" panose="020B0503030403020204" pitchFamily="34" charset="0"/>
          </a:endParaRPr>
        </a:p>
      </dsp:txBody>
      <dsp:txXfrm>
        <a:off x="218139" y="2518163"/>
        <a:ext cx="1226959" cy="761817"/>
      </dsp:txXfrm>
    </dsp:sp>
    <dsp:sp modelId="{32B2FE70-1065-824E-87E9-E775CA5CAF66}">
      <dsp:nvSpPr>
        <dsp:cNvPr id="0" name=""/>
        <dsp:cNvSpPr/>
      </dsp:nvSpPr>
      <dsp:spPr>
        <a:xfrm>
          <a:off x="1610396" y="2359946"/>
          <a:ext cx="1274361" cy="80921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9F24E-956B-2B49-843C-5714823EE6D5}">
      <dsp:nvSpPr>
        <dsp:cNvPr id="0" name=""/>
        <dsp:cNvSpPr/>
      </dsp:nvSpPr>
      <dsp:spPr>
        <a:xfrm>
          <a:off x="1751991" y="2494462"/>
          <a:ext cx="1274361" cy="80921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14:m xmlns:a14="http://schemas.microsoft.com/office/drawing/2010/main">
            <m:oMath xmlns:m="http://schemas.openxmlformats.org/officeDocument/2006/math">
              <m:r>
                <a:rPr lang="en-US" sz="3400" i="1" kern="1200">
                  <a:latin typeface="Cambria Math" panose="02040503050406030204" pitchFamily="18" charset="0"/>
                  <a:ea typeface="Cambria Math" panose="02040503050406030204" pitchFamily="18" charset="0"/>
                </a:rPr>
                <m:t>𝜃</m:t>
              </m:r>
            </m:oMath>
          </a14:m>
          <a:r>
            <a:rPr lang="en-US" sz="3400" kern="1200" baseline="-25000">
              <a:latin typeface="Source Sans Pro" panose="020B0503030403020204" pitchFamily="34" charset="0"/>
              <a:ea typeface="Source Sans Pro" panose="020B0503030403020204" pitchFamily="34" charset="0"/>
            </a:rPr>
            <a:t>1_2</a:t>
          </a:r>
          <a:endParaRPr lang="en-US" sz="3400" kern="1200">
            <a:latin typeface="Source Sans Pro" panose="020B0503030403020204" pitchFamily="34" charset="0"/>
            <a:ea typeface="Source Sans Pro" panose="020B0503030403020204" pitchFamily="34" charset="0"/>
          </a:endParaRPr>
        </a:p>
      </dsp:txBody>
      <dsp:txXfrm>
        <a:off x="1775692" y="2518163"/>
        <a:ext cx="1226959" cy="761817"/>
      </dsp:txXfrm>
    </dsp:sp>
    <dsp:sp modelId="{F481419C-FC68-6542-AC29-754AA9D1AC15}">
      <dsp:nvSpPr>
        <dsp:cNvPr id="0" name=""/>
        <dsp:cNvSpPr/>
      </dsp:nvSpPr>
      <dsp:spPr>
        <a:xfrm>
          <a:off x="3167949" y="2359946"/>
          <a:ext cx="1274361" cy="80921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6391F1-191D-CF40-95B2-EE1E1A7B243B}">
      <dsp:nvSpPr>
        <dsp:cNvPr id="0" name=""/>
        <dsp:cNvSpPr/>
      </dsp:nvSpPr>
      <dsp:spPr>
        <a:xfrm>
          <a:off x="3309545" y="2494462"/>
          <a:ext cx="1274361" cy="80921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latin typeface="Source Sans Pro" panose="020B0503030403020204" pitchFamily="34" charset="0"/>
              <a:ea typeface="Source Sans Pro" panose="020B0503030403020204" pitchFamily="34" charset="0"/>
            </a:rPr>
            <a:t>None</a:t>
          </a:r>
        </a:p>
      </dsp:txBody>
      <dsp:txXfrm>
        <a:off x="3333246" y="2518163"/>
        <a:ext cx="1226959" cy="761817"/>
      </dsp:txXfrm>
    </dsp:sp>
    <dsp:sp modelId="{0EA5F4EE-CBC8-9C42-8DCF-B7B17869193F}">
      <dsp:nvSpPr>
        <dsp:cNvPr id="0" name=""/>
        <dsp:cNvSpPr/>
      </dsp:nvSpPr>
      <dsp:spPr>
        <a:xfrm>
          <a:off x="6283056" y="1180100"/>
          <a:ext cx="1274361" cy="80921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BEC667-F65D-CA48-ADA1-B74A6F9FDAB2}">
      <dsp:nvSpPr>
        <dsp:cNvPr id="0" name=""/>
        <dsp:cNvSpPr/>
      </dsp:nvSpPr>
      <dsp:spPr>
        <a:xfrm>
          <a:off x="6424652" y="1314616"/>
          <a:ext cx="1274361" cy="80921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14:m xmlns:a14="http://schemas.microsoft.com/office/drawing/2010/main">
            <m:oMath xmlns:m="http://schemas.openxmlformats.org/officeDocument/2006/math">
              <m:r>
                <a:rPr lang="en-US" sz="3400" i="1" kern="1200">
                  <a:latin typeface="Cambria Math" panose="02040503050406030204" pitchFamily="18" charset="0"/>
                  <a:ea typeface="Cambria Math" panose="02040503050406030204" pitchFamily="18" charset="0"/>
                </a:rPr>
                <m:t>𝜃</m:t>
              </m:r>
            </m:oMath>
          </a14:m>
          <a:r>
            <a:rPr lang="en-US" sz="3400" kern="1200" baseline="-25000">
              <a:latin typeface="Source Sans Pro" panose="020B0503030403020204" pitchFamily="34" charset="0"/>
              <a:ea typeface="Source Sans Pro" panose="020B0503030403020204" pitchFamily="34" charset="0"/>
            </a:rPr>
            <a:t>2</a:t>
          </a:r>
          <a:endParaRPr lang="en-US" sz="3400" kern="1200">
            <a:latin typeface="Source Sans Pro" panose="020B0503030403020204" pitchFamily="34" charset="0"/>
            <a:ea typeface="Source Sans Pro" panose="020B0503030403020204" pitchFamily="34" charset="0"/>
          </a:endParaRPr>
        </a:p>
      </dsp:txBody>
      <dsp:txXfrm>
        <a:off x="6448353" y="1338317"/>
        <a:ext cx="1226959" cy="761817"/>
      </dsp:txXfrm>
    </dsp:sp>
    <dsp:sp modelId="{4E3DDE40-E97E-6146-B47F-41AF1EBA0767}">
      <dsp:nvSpPr>
        <dsp:cNvPr id="0" name=""/>
        <dsp:cNvSpPr/>
      </dsp:nvSpPr>
      <dsp:spPr>
        <a:xfrm>
          <a:off x="4725502" y="2359946"/>
          <a:ext cx="1274361" cy="80921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DD5ADB-E707-8B46-B955-00E40E00B9A9}">
      <dsp:nvSpPr>
        <dsp:cNvPr id="0" name=""/>
        <dsp:cNvSpPr/>
      </dsp:nvSpPr>
      <dsp:spPr>
        <a:xfrm>
          <a:off x="4867098" y="2494462"/>
          <a:ext cx="1274361" cy="80921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14:m xmlns:a14="http://schemas.microsoft.com/office/drawing/2010/main">
            <m:oMath xmlns:m="http://schemas.openxmlformats.org/officeDocument/2006/math">
              <m:r>
                <a:rPr lang="en-US" sz="3400" i="1" kern="1200">
                  <a:latin typeface="Cambria Math" panose="02040503050406030204" pitchFamily="18" charset="0"/>
                  <a:ea typeface="Cambria Math" panose="02040503050406030204" pitchFamily="18" charset="0"/>
                </a:rPr>
                <m:t>𝜃</m:t>
              </m:r>
            </m:oMath>
          </a14:m>
          <a:r>
            <a:rPr lang="en-US" sz="3400" kern="1200" baseline="-25000">
              <a:latin typeface="Source Sans Pro" panose="020B0503030403020204" pitchFamily="34" charset="0"/>
              <a:ea typeface="Source Sans Pro" panose="020B0503030403020204" pitchFamily="34" charset="0"/>
            </a:rPr>
            <a:t>2_1</a:t>
          </a:r>
          <a:endParaRPr lang="en-US" sz="3400" kern="1200">
            <a:latin typeface="Source Sans Pro" panose="020B0503030403020204" pitchFamily="34" charset="0"/>
            <a:ea typeface="Source Sans Pro" panose="020B0503030403020204" pitchFamily="34" charset="0"/>
          </a:endParaRPr>
        </a:p>
      </dsp:txBody>
      <dsp:txXfrm>
        <a:off x="4890799" y="2518163"/>
        <a:ext cx="1226959" cy="761817"/>
      </dsp:txXfrm>
    </dsp:sp>
    <dsp:sp modelId="{2C24C93F-05E8-7948-9A0F-DA46B8802F97}">
      <dsp:nvSpPr>
        <dsp:cNvPr id="0" name=""/>
        <dsp:cNvSpPr/>
      </dsp:nvSpPr>
      <dsp:spPr>
        <a:xfrm>
          <a:off x="6283056" y="2359946"/>
          <a:ext cx="1274361" cy="80921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104878-051C-EB43-A228-34A6586B2334}">
      <dsp:nvSpPr>
        <dsp:cNvPr id="0" name=""/>
        <dsp:cNvSpPr/>
      </dsp:nvSpPr>
      <dsp:spPr>
        <a:xfrm>
          <a:off x="6424652" y="2494462"/>
          <a:ext cx="1274361" cy="80921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14:m xmlns:a14="http://schemas.microsoft.com/office/drawing/2010/main">
            <m:oMath xmlns:m="http://schemas.openxmlformats.org/officeDocument/2006/math">
              <m:r>
                <a:rPr lang="en-US" sz="3400" i="1" kern="1200">
                  <a:latin typeface="Cambria Math" panose="02040503050406030204" pitchFamily="18" charset="0"/>
                  <a:ea typeface="Cambria Math" panose="02040503050406030204" pitchFamily="18" charset="0"/>
                </a:rPr>
                <m:t>𝜃</m:t>
              </m:r>
            </m:oMath>
          </a14:m>
          <a:r>
            <a:rPr lang="en-US" sz="3400" kern="1200" baseline="-25000">
              <a:latin typeface="Source Sans Pro" panose="020B0503030403020204" pitchFamily="34" charset="0"/>
              <a:ea typeface="Source Sans Pro" panose="020B0503030403020204" pitchFamily="34" charset="0"/>
            </a:rPr>
            <a:t>2_2</a:t>
          </a:r>
          <a:endParaRPr lang="en-US" sz="3400" kern="1200">
            <a:latin typeface="Source Sans Pro" panose="020B0503030403020204" pitchFamily="34" charset="0"/>
            <a:ea typeface="Source Sans Pro" panose="020B0503030403020204" pitchFamily="34" charset="0"/>
          </a:endParaRPr>
        </a:p>
      </dsp:txBody>
      <dsp:txXfrm>
        <a:off x="6448353" y="2518163"/>
        <a:ext cx="1226959" cy="761817"/>
      </dsp:txXfrm>
    </dsp:sp>
    <dsp:sp modelId="{0E3DC752-C42B-1145-8374-A2C204813BF3}">
      <dsp:nvSpPr>
        <dsp:cNvPr id="0" name=""/>
        <dsp:cNvSpPr/>
      </dsp:nvSpPr>
      <dsp:spPr>
        <a:xfrm>
          <a:off x="7840609" y="2359946"/>
          <a:ext cx="1274361" cy="80921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2DDFA6-66BC-3E4B-9423-BDD4C1F066DE}">
      <dsp:nvSpPr>
        <dsp:cNvPr id="0" name=""/>
        <dsp:cNvSpPr/>
      </dsp:nvSpPr>
      <dsp:spPr>
        <a:xfrm>
          <a:off x="7982205" y="2494462"/>
          <a:ext cx="1274361" cy="80921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latin typeface="Source Sans Pro" panose="020B0503030403020204" pitchFamily="34" charset="0"/>
              <a:ea typeface="Source Sans Pro" panose="020B0503030403020204" pitchFamily="34" charset="0"/>
            </a:rPr>
            <a:t>None</a:t>
          </a:r>
        </a:p>
      </dsp:txBody>
      <dsp:txXfrm>
        <a:off x="8005906" y="2518163"/>
        <a:ext cx="1226959" cy="7618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0607B-9CB9-A648-BD17-0A223E4570ED}">
      <dsp:nvSpPr>
        <dsp:cNvPr id="0" name=""/>
        <dsp:cNvSpPr/>
      </dsp:nvSpPr>
      <dsp:spPr>
        <a:xfrm>
          <a:off x="4394796" y="2502211"/>
          <a:ext cx="755058" cy="359339"/>
        </a:xfrm>
        <a:custGeom>
          <a:avLst/>
          <a:gdLst/>
          <a:ahLst/>
          <a:cxnLst/>
          <a:rect l="0" t="0" r="0" b="0"/>
          <a:pathLst>
            <a:path>
              <a:moveTo>
                <a:pt x="0" y="0"/>
              </a:moveTo>
              <a:lnTo>
                <a:pt x="0" y="244879"/>
              </a:lnTo>
              <a:lnTo>
                <a:pt x="755058" y="244879"/>
              </a:lnTo>
              <a:lnTo>
                <a:pt x="755058" y="35933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C4FB18B-FE18-4E49-AA8C-D620691ACC4C}">
      <dsp:nvSpPr>
        <dsp:cNvPr id="0" name=""/>
        <dsp:cNvSpPr/>
      </dsp:nvSpPr>
      <dsp:spPr>
        <a:xfrm>
          <a:off x="3639738" y="2502211"/>
          <a:ext cx="755058" cy="359339"/>
        </a:xfrm>
        <a:custGeom>
          <a:avLst/>
          <a:gdLst/>
          <a:ahLst/>
          <a:cxnLst/>
          <a:rect l="0" t="0" r="0" b="0"/>
          <a:pathLst>
            <a:path>
              <a:moveTo>
                <a:pt x="755058" y="0"/>
              </a:moveTo>
              <a:lnTo>
                <a:pt x="755058" y="244879"/>
              </a:lnTo>
              <a:lnTo>
                <a:pt x="0" y="244879"/>
              </a:lnTo>
              <a:lnTo>
                <a:pt x="0" y="35933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FA8307-0EF7-7944-810A-D42C838CCAF0}">
      <dsp:nvSpPr>
        <dsp:cNvPr id="0" name=""/>
        <dsp:cNvSpPr/>
      </dsp:nvSpPr>
      <dsp:spPr>
        <a:xfrm>
          <a:off x="2884679" y="1358298"/>
          <a:ext cx="1510116" cy="359339"/>
        </a:xfrm>
        <a:custGeom>
          <a:avLst/>
          <a:gdLst/>
          <a:ahLst/>
          <a:cxnLst/>
          <a:rect l="0" t="0" r="0" b="0"/>
          <a:pathLst>
            <a:path>
              <a:moveTo>
                <a:pt x="0" y="0"/>
              </a:moveTo>
              <a:lnTo>
                <a:pt x="0" y="244879"/>
              </a:lnTo>
              <a:lnTo>
                <a:pt x="1510116" y="244879"/>
              </a:lnTo>
              <a:lnTo>
                <a:pt x="1510116" y="359339"/>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CAB8D2E-961E-0642-A84D-93AC9168EEFB}">
      <dsp:nvSpPr>
        <dsp:cNvPr id="0" name=""/>
        <dsp:cNvSpPr/>
      </dsp:nvSpPr>
      <dsp:spPr>
        <a:xfrm>
          <a:off x="1374563" y="2502211"/>
          <a:ext cx="755058" cy="359339"/>
        </a:xfrm>
        <a:custGeom>
          <a:avLst/>
          <a:gdLst/>
          <a:ahLst/>
          <a:cxnLst/>
          <a:rect l="0" t="0" r="0" b="0"/>
          <a:pathLst>
            <a:path>
              <a:moveTo>
                <a:pt x="0" y="0"/>
              </a:moveTo>
              <a:lnTo>
                <a:pt x="0" y="244879"/>
              </a:lnTo>
              <a:lnTo>
                <a:pt x="755058" y="244879"/>
              </a:lnTo>
              <a:lnTo>
                <a:pt x="755058" y="35933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F478481-3386-5748-90C7-748066599AD4}">
      <dsp:nvSpPr>
        <dsp:cNvPr id="0" name=""/>
        <dsp:cNvSpPr/>
      </dsp:nvSpPr>
      <dsp:spPr>
        <a:xfrm>
          <a:off x="619505" y="2502211"/>
          <a:ext cx="755058" cy="359339"/>
        </a:xfrm>
        <a:custGeom>
          <a:avLst/>
          <a:gdLst/>
          <a:ahLst/>
          <a:cxnLst/>
          <a:rect l="0" t="0" r="0" b="0"/>
          <a:pathLst>
            <a:path>
              <a:moveTo>
                <a:pt x="755058" y="0"/>
              </a:moveTo>
              <a:lnTo>
                <a:pt x="755058" y="244879"/>
              </a:lnTo>
              <a:lnTo>
                <a:pt x="0" y="244879"/>
              </a:lnTo>
              <a:lnTo>
                <a:pt x="0" y="359339"/>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E678356-74E3-8C4F-9CFC-1212848F1058}">
      <dsp:nvSpPr>
        <dsp:cNvPr id="0" name=""/>
        <dsp:cNvSpPr/>
      </dsp:nvSpPr>
      <dsp:spPr>
        <a:xfrm>
          <a:off x="1374563" y="1358298"/>
          <a:ext cx="1510116" cy="359339"/>
        </a:xfrm>
        <a:custGeom>
          <a:avLst/>
          <a:gdLst/>
          <a:ahLst/>
          <a:cxnLst/>
          <a:rect l="0" t="0" r="0" b="0"/>
          <a:pathLst>
            <a:path>
              <a:moveTo>
                <a:pt x="1510116" y="0"/>
              </a:moveTo>
              <a:lnTo>
                <a:pt x="1510116" y="244879"/>
              </a:lnTo>
              <a:lnTo>
                <a:pt x="0" y="244879"/>
              </a:lnTo>
              <a:lnTo>
                <a:pt x="0" y="359339"/>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CA9A517-C01F-3248-8751-8477DDFB4209}">
      <dsp:nvSpPr>
        <dsp:cNvPr id="0" name=""/>
        <dsp:cNvSpPr/>
      </dsp:nvSpPr>
      <dsp:spPr>
        <a:xfrm>
          <a:off x="2266904" y="573724"/>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E4A2414-E0B9-5E42-85D9-307D6968FF67}">
      <dsp:nvSpPr>
        <dsp:cNvPr id="0" name=""/>
        <dsp:cNvSpPr/>
      </dsp:nvSpPr>
      <dsp:spPr>
        <a:xfrm>
          <a:off x="2404188" y="704143"/>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dirty="0">
              <a:latin typeface="Source Sans Pro" panose="020B0503030403020204" pitchFamily="34" charset="0"/>
              <a:ea typeface="Source Sans Pro" panose="020B0503030403020204" pitchFamily="34" charset="0"/>
            </a:rPr>
            <a:t>0</a:t>
          </a:r>
          <a:endParaRPr lang="en-US" sz="3300" kern="1200" dirty="0">
            <a:latin typeface="Source Sans Pro" panose="020B0503030403020204" pitchFamily="34" charset="0"/>
            <a:ea typeface="Source Sans Pro" panose="020B0503030403020204" pitchFamily="34" charset="0"/>
          </a:endParaRPr>
        </a:p>
      </dsp:txBody>
      <dsp:txXfrm>
        <a:off x="2427167" y="727122"/>
        <a:ext cx="1189591" cy="738616"/>
      </dsp:txXfrm>
    </dsp:sp>
    <dsp:sp modelId="{3222FDC8-73CA-9248-9723-328AE2CAB2F7}">
      <dsp:nvSpPr>
        <dsp:cNvPr id="0" name=""/>
        <dsp:cNvSpPr/>
      </dsp:nvSpPr>
      <dsp:spPr>
        <a:xfrm>
          <a:off x="756788" y="1717637"/>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3C7C3-FD5C-A444-BCE9-2CB304871288}">
      <dsp:nvSpPr>
        <dsp:cNvPr id="0" name=""/>
        <dsp:cNvSpPr/>
      </dsp:nvSpPr>
      <dsp:spPr>
        <a:xfrm>
          <a:off x="894071" y="1848057"/>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dirty="0">
              <a:latin typeface="Source Sans Pro" panose="020B0503030403020204" pitchFamily="34" charset="0"/>
              <a:ea typeface="Source Sans Pro" panose="020B0503030403020204" pitchFamily="34" charset="0"/>
            </a:rPr>
            <a:t>1</a:t>
          </a:r>
          <a:endParaRPr lang="en-US" sz="3300" kern="1200" dirty="0">
            <a:latin typeface="Source Sans Pro" panose="020B0503030403020204" pitchFamily="34" charset="0"/>
            <a:ea typeface="Source Sans Pro" panose="020B0503030403020204" pitchFamily="34" charset="0"/>
          </a:endParaRPr>
        </a:p>
      </dsp:txBody>
      <dsp:txXfrm>
        <a:off x="917050" y="1871036"/>
        <a:ext cx="1189591" cy="738616"/>
      </dsp:txXfrm>
    </dsp:sp>
    <dsp:sp modelId="{04FE181C-4C6A-2340-9FD6-D4AB180824D1}">
      <dsp:nvSpPr>
        <dsp:cNvPr id="0" name=""/>
        <dsp:cNvSpPr/>
      </dsp:nvSpPr>
      <dsp:spPr>
        <a:xfrm>
          <a:off x="1730" y="2861551"/>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F7A4A2D-9326-264E-B9D2-AAE67380D26E}">
      <dsp:nvSpPr>
        <dsp:cNvPr id="0" name=""/>
        <dsp:cNvSpPr/>
      </dsp:nvSpPr>
      <dsp:spPr>
        <a:xfrm>
          <a:off x="139013" y="2991970"/>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a:latin typeface="Source Sans Pro" panose="020B0503030403020204" pitchFamily="34" charset="0"/>
              <a:ea typeface="Source Sans Pro" panose="020B0503030403020204" pitchFamily="34" charset="0"/>
            </a:rPr>
            <a:t>1_1</a:t>
          </a:r>
          <a:endParaRPr lang="en-US" sz="3300" kern="1200">
            <a:latin typeface="Source Sans Pro" panose="020B0503030403020204" pitchFamily="34" charset="0"/>
            <a:ea typeface="Source Sans Pro" panose="020B0503030403020204" pitchFamily="34" charset="0"/>
          </a:endParaRPr>
        </a:p>
      </dsp:txBody>
      <dsp:txXfrm>
        <a:off x="161992" y="3014949"/>
        <a:ext cx="1189591" cy="738616"/>
      </dsp:txXfrm>
    </dsp:sp>
    <dsp:sp modelId="{5C9AE233-60E5-DA4E-9778-C090453CCB5B}">
      <dsp:nvSpPr>
        <dsp:cNvPr id="0" name=""/>
        <dsp:cNvSpPr/>
      </dsp:nvSpPr>
      <dsp:spPr>
        <a:xfrm>
          <a:off x="1511846" y="2861551"/>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8D920D0-E268-594D-B45A-BFC40A5704B4}">
      <dsp:nvSpPr>
        <dsp:cNvPr id="0" name=""/>
        <dsp:cNvSpPr/>
      </dsp:nvSpPr>
      <dsp:spPr>
        <a:xfrm>
          <a:off x="1649130" y="2991970"/>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a:latin typeface="Source Sans Pro" panose="020B0503030403020204" pitchFamily="34" charset="0"/>
              <a:ea typeface="Source Sans Pro" panose="020B0503030403020204" pitchFamily="34" charset="0"/>
            </a:rPr>
            <a:t>1_2</a:t>
          </a:r>
          <a:endParaRPr lang="en-US" sz="3300" kern="1200">
            <a:latin typeface="Source Sans Pro" panose="020B0503030403020204" pitchFamily="34" charset="0"/>
            <a:ea typeface="Source Sans Pro" panose="020B0503030403020204" pitchFamily="34" charset="0"/>
          </a:endParaRPr>
        </a:p>
      </dsp:txBody>
      <dsp:txXfrm>
        <a:off x="1672109" y="3014949"/>
        <a:ext cx="1189591" cy="738616"/>
      </dsp:txXfrm>
    </dsp:sp>
    <dsp:sp modelId="{F0D88DF9-C6C0-EF44-B8BD-08B50E92AB0B}">
      <dsp:nvSpPr>
        <dsp:cNvPr id="0" name=""/>
        <dsp:cNvSpPr/>
      </dsp:nvSpPr>
      <dsp:spPr>
        <a:xfrm>
          <a:off x="3777021" y="1717637"/>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11A2E40-4A30-9243-8EE4-6B85D9EC5161}">
      <dsp:nvSpPr>
        <dsp:cNvPr id="0" name=""/>
        <dsp:cNvSpPr/>
      </dsp:nvSpPr>
      <dsp:spPr>
        <a:xfrm>
          <a:off x="3914304" y="1848057"/>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a:latin typeface="Source Sans Pro" panose="020B0503030403020204" pitchFamily="34" charset="0"/>
              <a:ea typeface="Source Sans Pro" panose="020B0503030403020204" pitchFamily="34" charset="0"/>
            </a:rPr>
            <a:t>2</a:t>
          </a:r>
          <a:endParaRPr lang="en-US" sz="3300" kern="1200">
            <a:latin typeface="Source Sans Pro" panose="020B0503030403020204" pitchFamily="34" charset="0"/>
            <a:ea typeface="Source Sans Pro" panose="020B0503030403020204" pitchFamily="34" charset="0"/>
          </a:endParaRPr>
        </a:p>
      </dsp:txBody>
      <dsp:txXfrm>
        <a:off x="3937283" y="1871036"/>
        <a:ext cx="1189591" cy="738616"/>
      </dsp:txXfrm>
    </dsp:sp>
    <dsp:sp modelId="{F86656CC-4D8F-254D-B60A-C8E85E11CF2A}">
      <dsp:nvSpPr>
        <dsp:cNvPr id="0" name=""/>
        <dsp:cNvSpPr/>
      </dsp:nvSpPr>
      <dsp:spPr>
        <a:xfrm>
          <a:off x="3021963" y="2861551"/>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D88D53E-7745-8041-BE5B-008B1D8B5E1E}">
      <dsp:nvSpPr>
        <dsp:cNvPr id="0" name=""/>
        <dsp:cNvSpPr/>
      </dsp:nvSpPr>
      <dsp:spPr>
        <a:xfrm>
          <a:off x="3159246" y="2991970"/>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a:latin typeface="Source Sans Pro" panose="020B0503030403020204" pitchFamily="34" charset="0"/>
              <a:ea typeface="Source Sans Pro" panose="020B0503030403020204" pitchFamily="34" charset="0"/>
            </a:rPr>
            <a:t>2_1</a:t>
          </a:r>
          <a:endParaRPr lang="en-US" sz="3300" kern="1200">
            <a:latin typeface="Source Sans Pro" panose="020B0503030403020204" pitchFamily="34" charset="0"/>
            <a:ea typeface="Source Sans Pro" panose="020B0503030403020204" pitchFamily="34" charset="0"/>
          </a:endParaRPr>
        </a:p>
      </dsp:txBody>
      <dsp:txXfrm>
        <a:off x="3182225" y="3014949"/>
        <a:ext cx="1189591" cy="738616"/>
      </dsp:txXfrm>
    </dsp:sp>
    <dsp:sp modelId="{1B80404C-F1B7-A942-9BAB-6CE430C9B247}">
      <dsp:nvSpPr>
        <dsp:cNvPr id="0" name=""/>
        <dsp:cNvSpPr/>
      </dsp:nvSpPr>
      <dsp:spPr>
        <a:xfrm>
          <a:off x="4532079" y="2861551"/>
          <a:ext cx="1235549" cy="78457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3504F15-8F63-8D46-BE5A-AF66B8531BCE}">
      <dsp:nvSpPr>
        <dsp:cNvPr id="0" name=""/>
        <dsp:cNvSpPr/>
      </dsp:nvSpPr>
      <dsp:spPr>
        <a:xfrm>
          <a:off x="4669362" y="2991970"/>
          <a:ext cx="1235549" cy="78457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14:m xmlns:a14="http://schemas.microsoft.com/office/drawing/2010/main">
            <m:oMath xmlns:m="http://schemas.openxmlformats.org/officeDocument/2006/math">
              <m:r>
                <a:rPr lang="en-US" sz="3300" i="1" kern="1200">
                  <a:latin typeface="Cambria Math" panose="02040503050406030204" pitchFamily="18" charset="0"/>
                  <a:ea typeface="Cambria Math" panose="02040503050406030204" pitchFamily="18" charset="0"/>
                </a:rPr>
                <m:t>𝜃</m:t>
              </m:r>
            </m:oMath>
          </a14:m>
          <a:r>
            <a:rPr lang="en-US" sz="3300" kern="1200" baseline="-25000">
              <a:latin typeface="Source Sans Pro" panose="020B0503030403020204" pitchFamily="34" charset="0"/>
              <a:ea typeface="Source Sans Pro" panose="020B0503030403020204" pitchFamily="34" charset="0"/>
            </a:rPr>
            <a:t>2_2</a:t>
          </a:r>
          <a:endParaRPr lang="en-US" sz="3300" kern="1200">
            <a:latin typeface="Source Sans Pro" panose="020B0503030403020204" pitchFamily="34" charset="0"/>
            <a:ea typeface="Source Sans Pro" panose="020B0503030403020204" pitchFamily="34" charset="0"/>
          </a:endParaRPr>
        </a:p>
      </dsp:txBody>
      <dsp:txXfrm>
        <a:off x="4692341" y="3014949"/>
        <a:ext cx="1189591" cy="7386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1DED0-15DE-FC4E-964D-DEB149C84EF4}">
      <dsp:nvSpPr>
        <dsp:cNvPr id="0" name=""/>
        <dsp:cNvSpPr/>
      </dsp:nvSpPr>
      <dsp:spPr>
        <a:xfrm>
          <a:off x="3975330" y="2412530"/>
          <a:ext cx="682990" cy="325041"/>
        </a:xfrm>
        <a:custGeom>
          <a:avLst/>
          <a:gdLst/>
          <a:ahLst/>
          <a:cxnLst/>
          <a:rect l="0" t="0" r="0" b="0"/>
          <a:pathLst>
            <a:path>
              <a:moveTo>
                <a:pt x="0" y="0"/>
              </a:moveTo>
              <a:lnTo>
                <a:pt x="0" y="221506"/>
              </a:lnTo>
              <a:lnTo>
                <a:pt x="682990" y="221506"/>
              </a:lnTo>
              <a:lnTo>
                <a:pt x="682990" y="325041"/>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C3E05E-5B0A-AA4B-A85F-29E49C6F6514}">
      <dsp:nvSpPr>
        <dsp:cNvPr id="0" name=""/>
        <dsp:cNvSpPr/>
      </dsp:nvSpPr>
      <dsp:spPr>
        <a:xfrm>
          <a:off x="3292339" y="2412530"/>
          <a:ext cx="682990" cy="325041"/>
        </a:xfrm>
        <a:custGeom>
          <a:avLst/>
          <a:gdLst/>
          <a:ahLst/>
          <a:cxnLst/>
          <a:rect l="0" t="0" r="0" b="0"/>
          <a:pathLst>
            <a:path>
              <a:moveTo>
                <a:pt x="682990" y="0"/>
              </a:moveTo>
              <a:lnTo>
                <a:pt x="682990" y="221506"/>
              </a:lnTo>
              <a:lnTo>
                <a:pt x="0" y="221506"/>
              </a:lnTo>
              <a:lnTo>
                <a:pt x="0" y="325041"/>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749C04-DC4C-A340-9BC8-83845B84C1AF}">
      <dsp:nvSpPr>
        <dsp:cNvPr id="0" name=""/>
        <dsp:cNvSpPr/>
      </dsp:nvSpPr>
      <dsp:spPr>
        <a:xfrm>
          <a:off x="2609348" y="1377799"/>
          <a:ext cx="1365981" cy="325041"/>
        </a:xfrm>
        <a:custGeom>
          <a:avLst/>
          <a:gdLst/>
          <a:ahLst/>
          <a:cxnLst/>
          <a:rect l="0" t="0" r="0" b="0"/>
          <a:pathLst>
            <a:path>
              <a:moveTo>
                <a:pt x="0" y="0"/>
              </a:moveTo>
              <a:lnTo>
                <a:pt x="0" y="221506"/>
              </a:lnTo>
              <a:lnTo>
                <a:pt x="1365981" y="221506"/>
              </a:lnTo>
              <a:lnTo>
                <a:pt x="1365981" y="32504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C5EA85-C318-A246-8381-2960F049ADFC}">
      <dsp:nvSpPr>
        <dsp:cNvPr id="0" name=""/>
        <dsp:cNvSpPr/>
      </dsp:nvSpPr>
      <dsp:spPr>
        <a:xfrm>
          <a:off x="1243366" y="2412530"/>
          <a:ext cx="682990" cy="325041"/>
        </a:xfrm>
        <a:custGeom>
          <a:avLst/>
          <a:gdLst/>
          <a:ahLst/>
          <a:cxnLst/>
          <a:rect l="0" t="0" r="0" b="0"/>
          <a:pathLst>
            <a:path>
              <a:moveTo>
                <a:pt x="0" y="0"/>
              </a:moveTo>
              <a:lnTo>
                <a:pt x="0" y="221506"/>
              </a:lnTo>
              <a:lnTo>
                <a:pt x="682990" y="221506"/>
              </a:lnTo>
              <a:lnTo>
                <a:pt x="682990" y="325041"/>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9D6B7D-6B9D-6547-9A44-861F9D0A9CA2}">
      <dsp:nvSpPr>
        <dsp:cNvPr id="0" name=""/>
        <dsp:cNvSpPr/>
      </dsp:nvSpPr>
      <dsp:spPr>
        <a:xfrm>
          <a:off x="560375" y="2412530"/>
          <a:ext cx="682990" cy="325041"/>
        </a:xfrm>
        <a:custGeom>
          <a:avLst/>
          <a:gdLst/>
          <a:ahLst/>
          <a:cxnLst/>
          <a:rect l="0" t="0" r="0" b="0"/>
          <a:pathLst>
            <a:path>
              <a:moveTo>
                <a:pt x="682990" y="0"/>
              </a:moveTo>
              <a:lnTo>
                <a:pt x="682990" y="221506"/>
              </a:lnTo>
              <a:lnTo>
                <a:pt x="0" y="221506"/>
              </a:lnTo>
              <a:lnTo>
                <a:pt x="0" y="325041"/>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BEE31F-B39A-A44B-83A2-C72982AF2DBD}">
      <dsp:nvSpPr>
        <dsp:cNvPr id="0" name=""/>
        <dsp:cNvSpPr/>
      </dsp:nvSpPr>
      <dsp:spPr>
        <a:xfrm>
          <a:off x="1243366" y="1377799"/>
          <a:ext cx="1365981" cy="325041"/>
        </a:xfrm>
        <a:custGeom>
          <a:avLst/>
          <a:gdLst/>
          <a:ahLst/>
          <a:cxnLst/>
          <a:rect l="0" t="0" r="0" b="0"/>
          <a:pathLst>
            <a:path>
              <a:moveTo>
                <a:pt x="1365981" y="0"/>
              </a:moveTo>
              <a:lnTo>
                <a:pt x="1365981" y="221506"/>
              </a:lnTo>
              <a:lnTo>
                <a:pt x="0" y="221506"/>
              </a:lnTo>
              <a:lnTo>
                <a:pt x="0" y="32504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36409D-30E5-F347-AB2C-0D3E932363CB}">
      <dsp:nvSpPr>
        <dsp:cNvPr id="0" name=""/>
        <dsp:cNvSpPr/>
      </dsp:nvSpPr>
      <dsp:spPr>
        <a:xfrm>
          <a:off x="2050537" y="668110"/>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DF316-C0B1-1D48-8EAB-D706CEBE4DC0}">
      <dsp:nvSpPr>
        <dsp:cNvPr id="0" name=""/>
        <dsp:cNvSpPr/>
      </dsp:nvSpPr>
      <dsp:spPr>
        <a:xfrm>
          <a:off x="2174717" y="786081"/>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b="0" i="1" kern="1200" smtClean="0">
                  <a:latin typeface="Cambria Math" panose="02040503050406030204" pitchFamily="18" charset="0"/>
                  <a:ea typeface="Cambria Math" panose="02040503050406030204" pitchFamily="18" charset="0"/>
                </a:rPr>
                <m:t>𝐺</m:t>
              </m:r>
              <m:r>
                <a:rPr lang="en-US" sz="2200" b="0" i="1" kern="1200" smtClean="0">
                  <a:latin typeface="Cambria Math" panose="02040503050406030204" pitchFamily="18" charset="0"/>
                  <a:ea typeface="Cambria Math" panose="02040503050406030204" pitchFamily="18" charset="0"/>
                </a:rPr>
                <m:t>, </m:t>
              </m:r>
              <m:r>
                <a:rPr lang="en-US" sz="2200" i="1" kern="1200">
                  <a:latin typeface="Cambria Math" panose="02040503050406030204" pitchFamily="18" charset="0"/>
                  <a:ea typeface="Cambria Math" panose="02040503050406030204" pitchFamily="18" charset="0"/>
                </a:rPr>
                <m:t>𝜃</m:t>
              </m:r>
            </m:oMath>
          </a14:m>
          <a:r>
            <a:rPr lang="en-US" sz="2200" kern="1200" baseline="-25000" dirty="0">
              <a:latin typeface="Source Sans Pro" panose="020B0503030403020204" pitchFamily="34" charset="0"/>
              <a:ea typeface="Source Sans Pro" panose="020B0503030403020204" pitchFamily="34" charset="0"/>
            </a:rPr>
            <a:t>0 , </a:t>
          </a:r>
          <a:r>
            <a:rPr lang="en-US" sz="2200" kern="1200" baseline="0" dirty="0">
              <a:latin typeface="Source Sans Pro" panose="020B0503030403020204" pitchFamily="34" charset="0"/>
              <a:ea typeface="Source Sans Pro" panose="020B0503030403020204" pitchFamily="34" charset="0"/>
              <a:sym typeface="Symbol" pitchFamily="2" charset="2"/>
            </a:rPr>
            <a:t></a:t>
          </a:r>
          <a:r>
            <a:rPr lang="en-US" sz="2200" kern="1200" baseline="-25000" dirty="0">
              <a:latin typeface="Source Sans Pro" panose="020B0503030403020204" pitchFamily="34" charset="0"/>
              <a:ea typeface="Source Sans Pro" panose="020B0503030403020204" pitchFamily="34" charset="0"/>
              <a:sym typeface="Symbol" pitchFamily="2" charset="2"/>
            </a:rPr>
            <a:t>0</a:t>
          </a:r>
          <a:endParaRPr lang="en-US" sz="2200" kern="1200" baseline="0" dirty="0">
            <a:latin typeface="Source Sans Pro" panose="020B0503030403020204" pitchFamily="34" charset="0"/>
            <a:ea typeface="Source Sans Pro" panose="020B0503030403020204" pitchFamily="34" charset="0"/>
          </a:endParaRPr>
        </a:p>
      </dsp:txBody>
      <dsp:txXfrm>
        <a:off x="2195503" y="806867"/>
        <a:ext cx="1076049" cy="668117"/>
      </dsp:txXfrm>
    </dsp:sp>
    <dsp:sp modelId="{567EBA37-2216-FA47-93E6-F760B60E3731}">
      <dsp:nvSpPr>
        <dsp:cNvPr id="0" name=""/>
        <dsp:cNvSpPr/>
      </dsp:nvSpPr>
      <dsp:spPr>
        <a:xfrm>
          <a:off x="684556" y="1702841"/>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A68722-6E97-C043-A612-84E9ED72C157}">
      <dsp:nvSpPr>
        <dsp:cNvPr id="0" name=""/>
        <dsp:cNvSpPr/>
      </dsp:nvSpPr>
      <dsp:spPr>
        <a:xfrm>
          <a:off x="808736" y="1820812"/>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b="0" i="1" kern="1200" smtClean="0">
                  <a:latin typeface="Cambria Math" panose="02040503050406030204" pitchFamily="18" charset="0"/>
                  <a:ea typeface="Cambria Math" panose="02040503050406030204" pitchFamily="18" charset="0"/>
                </a:rPr>
                <m:t>𝐴</m:t>
              </m:r>
              <m:r>
                <a:rPr lang="en-US" sz="2200" b="0" i="1" kern="1200" smtClean="0">
                  <a:latin typeface="Cambria Math" panose="02040503050406030204" pitchFamily="18" charset="0"/>
                  <a:ea typeface="Cambria Math" panose="02040503050406030204" pitchFamily="18" charset="0"/>
                </a:rPr>
                <m:t>, </m:t>
              </m:r>
              <m:r>
                <a:rPr lang="en-US" sz="2200" i="1" kern="1200">
                  <a:latin typeface="Cambria Math" panose="02040503050406030204" pitchFamily="18" charset="0"/>
                  <a:ea typeface="Cambria Math" panose="02040503050406030204" pitchFamily="18" charset="0"/>
                </a:rPr>
                <m:t>𝜃</m:t>
              </m:r>
            </m:oMath>
          </a14:m>
          <a:r>
            <a:rPr lang="en-US" sz="2200" kern="1200" baseline="-25000" dirty="0">
              <a:latin typeface="Source Sans Pro" panose="020B0503030403020204" pitchFamily="34" charset="0"/>
              <a:ea typeface="Source Sans Pro" panose="020B0503030403020204" pitchFamily="34" charset="0"/>
            </a:rPr>
            <a:t>1 , </a:t>
          </a:r>
          <a:r>
            <a:rPr lang="en-US" sz="2200" kern="1200" baseline="0" dirty="0">
              <a:latin typeface="Source Sans Pro" panose="020B0503030403020204" pitchFamily="34" charset="0"/>
              <a:ea typeface="Source Sans Pro" panose="020B0503030403020204" pitchFamily="34" charset="0"/>
              <a:sym typeface="Symbol" pitchFamily="2" charset="2"/>
            </a:rPr>
            <a:t></a:t>
          </a:r>
          <a:r>
            <a:rPr lang="en-US" sz="2200" kern="1200" baseline="-25000" dirty="0">
              <a:latin typeface="Source Sans Pro" panose="020B0503030403020204" pitchFamily="34" charset="0"/>
              <a:ea typeface="Source Sans Pro" panose="020B0503030403020204" pitchFamily="34" charset="0"/>
              <a:sym typeface="Symbol" pitchFamily="2" charset="2"/>
            </a:rPr>
            <a:t>1</a:t>
          </a:r>
          <a:endParaRPr lang="en-US" sz="2200" kern="1200" baseline="-25000" dirty="0">
            <a:latin typeface="Source Sans Pro" panose="020B0503030403020204" pitchFamily="34" charset="0"/>
            <a:ea typeface="Source Sans Pro" panose="020B0503030403020204" pitchFamily="34" charset="0"/>
          </a:endParaRPr>
        </a:p>
      </dsp:txBody>
      <dsp:txXfrm>
        <a:off x="829522" y="1841598"/>
        <a:ext cx="1076049" cy="668117"/>
      </dsp:txXfrm>
    </dsp:sp>
    <dsp:sp modelId="{E9452FB2-FC83-AE47-8D68-DF1D17BDE7F5}">
      <dsp:nvSpPr>
        <dsp:cNvPr id="0" name=""/>
        <dsp:cNvSpPr/>
      </dsp:nvSpPr>
      <dsp:spPr>
        <a:xfrm>
          <a:off x="1565" y="2737572"/>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8D660C-3378-B14B-9B31-82B9C50AD8F0}">
      <dsp:nvSpPr>
        <dsp:cNvPr id="0" name=""/>
        <dsp:cNvSpPr/>
      </dsp:nvSpPr>
      <dsp:spPr>
        <a:xfrm>
          <a:off x="125745" y="2855543"/>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i="1" kern="1200">
                  <a:latin typeface="Cambria Math" panose="02040503050406030204" pitchFamily="18" charset="0"/>
                  <a:ea typeface="Cambria Math" panose="02040503050406030204" pitchFamily="18" charset="0"/>
                </a:rPr>
                <m:t>𝜃</m:t>
              </m:r>
            </m:oMath>
          </a14:m>
          <a:r>
            <a:rPr lang="en-US" sz="2200" kern="1200" baseline="-25000" dirty="0">
              <a:latin typeface="Source Sans Pro" panose="020B0503030403020204" pitchFamily="34" charset="0"/>
              <a:ea typeface="Source Sans Pro" panose="020B0503030403020204" pitchFamily="34" charset="0"/>
            </a:rPr>
            <a:t>1_1</a:t>
          </a:r>
          <a:endParaRPr lang="en-US" sz="2200" kern="1200" dirty="0">
            <a:latin typeface="Source Sans Pro" panose="020B0503030403020204" pitchFamily="34" charset="0"/>
            <a:ea typeface="Source Sans Pro" panose="020B0503030403020204" pitchFamily="34" charset="0"/>
          </a:endParaRPr>
        </a:p>
      </dsp:txBody>
      <dsp:txXfrm>
        <a:off x="146531" y="2876329"/>
        <a:ext cx="1076049" cy="668117"/>
      </dsp:txXfrm>
    </dsp:sp>
    <dsp:sp modelId="{32B2FE70-1065-824E-87E9-E775CA5CAF66}">
      <dsp:nvSpPr>
        <dsp:cNvPr id="0" name=""/>
        <dsp:cNvSpPr/>
      </dsp:nvSpPr>
      <dsp:spPr>
        <a:xfrm>
          <a:off x="1367546" y="2737572"/>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9F24E-956B-2B49-843C-5714823EE6D5}">
      <dsp:nvSpPr>
        <dsp:cNvPr id="0" name=""/>
        <dsp:cNvSpPr/>
      </dsp:nvSpPr>
      <dsp:spPr>
        <a:xfrm>
          <a:off x="1491727" y="2855543"/>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i="1" kern="1200">
                  <a:latin typeface="Cambria Math" panose="02040503050406030204" pitchFamily="18" charset="0"/>
                  <a:ea typeface="Cambria Math" panose="02040503050406030204" pitchFamily="18" charset="0"/>
                </a:rPr>
                <m:t>𝜃</m:t>
              </m:r>
            </m:oMath>
          </a14:m>
          <a:r>
            <a:rPr lang="en-US" sz="2200" kern="1200" baseline="-25000">
              <a:latin typeface="Source Sans Pro" panose="020B0503030403020204" pitchFamily="34" charset="0"/>
              <a:ea typeface="Source Sans Pro" panose="020B0503030403020204" pitchFamily="34" charset="0"/>
            </a:rPr>
            <a:t>1_2</a:t>
          </a:r>
          <a:endParaRPr lang="en-US" sz="2200" kern="1200">
            <a:latin typeface="Source Sans Pro" panose="020B0503030403020204" pitchFamily="34" charset="0"/>
            <a:ea typeface="Source Sans Pro" panose="020B0503030403020204" pitchFamily="34" charset="0"/>
          </a:endParaRPr>
        </a:p>
      </dsp:txBody>
      <dsp:txXfrm>
        <a:off x="1512513" y="2876329"/>
        <a:ext cx="1076049" cy="668117"/>
      </dsp:txXfrm>
    </dsp:sp>
    <dsp:sp modelId="{0EA5F4EE-CBC8-9C42-8DCF-B7B17869193F}">
      <dsp:nvSpPr>
        <dsp:cNvPr id="0" name=""/>
        <dsp:cNvSpPr/>
      </dsp:nvSpPr>
      <dsp:spPr>
        <a:xfrm>
          <a:off x="3416519" y="1702841"/>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BEC667-F65D-CA48-ADA1-B74A6F9FDAB2}">
      <dsp:nvSpPr>
        <dsp:cNvPr id="0" name=""/>
        <dsp:cNvSpPr/>
      </dsp:nvSpPr>
      <dsp:spPr>
        <a:xfrm>
          <a:off x="3540699" y="1820812"/>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b="0" i="1" kern="1200" smtClean="0">
                  <a:latin typeface="Cambria Math" panose="02040503050406030204" pitchFamily="18" charset="0"/>
                  <a:ea typeface="Cambria Math" panose="02040503050406030204" pitchFamily="18" charset="0"/>
                </a:rPr>
                <m:t>𝐵</m:t>
              </m:r>
              <m:r>
                <a:rPr lang="en-US" sz="2200" b="0" i="1" kern="1200" smtClean="0">
                  <a:latin typeface="Cambria Math" panose="02040503050406030204" pitchFamily="18" charset="0"/>
                  <a:ea typeface="Cambria Math" panose="02040503050406030204" pitchFamily="18" charset="0"/>
                </a:rPr>
                <m:t>, </m:t>
              </m:r>
              <m:r>
                <a:rPr lang="en-US" sz="2200" i="1" kern="1200">
                  <a:latin typeface="Cambria Math" panose="02040503050406030204" pitchFamily="18" charset="0"/>
                  <a:ea typeface="Cambria Math" panose="02040503050406030204" pitchFamily="18" charset="0"/>
                </a:rPr>
                <m:t>𝜃</m:t>
              </m:r>
            </m:oMath>
          </a14:m>
          <a:r>
            <a:rPr lang="en-US" sz="2200" kern="1200" baseline="-25000" dirty="0">
              <a:latin typeface="Source Sans Pro" panose="020B0503030403020204" pitchFamily="34" charset="0"/>
              <a:ea typeface="Source Sans Pro" panose="020B0503030403020204" pitchFamily="34" charset="0"/>
            </a:rPr>
            <a:t>2 , </a:t>
          </a:r>
          <a:r>
            <a:rPr lang="en-US" sz="2200" kern="1200" baseline="0" dirty="0">
              <a:latin typeface="Source Sans Pro" panose="020B0503030403020204" pitchFamily="34" charset="0"/>
              <a:ea typeface="Source Sans Pro" panose="020B0503030403020204" pitchFamily="34" charset="0"/>
              <a:sym typeface="Symbol" pitchFamily="2" charset="2"/>
            </a:rPr>
            <a:t></a:t>
          </a:r>
          <a:r>
            <a:rPr lang="en-US" sz="2200" kern="1200" baseline="-25000" dirty="0">
              <a:latin typeface="Source Sans Pro" panose="020B0503030403020204" pitchFamily="34" charset="0"/>
              <a:ea typeface="Source Sans Pro" panose="020B0503030403020204" pitchFamily="34" charset="0"/>
              <a:sym typeface="Symbol" pitchFamily="2" charset="2"/>
            </a:rPr>
            <a:t>2</a:t>
          </a:r>
          <a:endParaRPr lang="en-US" sz="2200" kern="1200" baseline="-25000" dirty="0">
            <a:latin typeface="Source Sans Pro" panose="020B0503030403020204" pitchFamily="34" charset="0"/>
            <a:ea typeface="Source Sans Pro" panose="020B0503030403020204" pitchFamily="34" charset="0"/>
          </a:endParaRPr>
        </a:p>
      </dsp:txBody>
      <dsp:txXfrm>
        <a:off x="3561485" y="1841598"/>
        <a:ext cx="1076049" cy="668117"/>
      </dsp:txXfrm>
    </dsp:sp>
    <dsp:sp modelId="{4E3DDE40-E97E-6146-B47F-41AF1EBA0767}">
      <dsp:nvSpPr>
        <dsp:cNvPr id="0" name=""/>
        <dsp:cNvSpPr/>
      </dsp:nvSpPr>
      <dsp:spPr>
        <a:xfrm>
          <a:off x="2733528" y="2737572"/>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DD5ADB-E707-8B46-B955-00E40E00B9A9}">
      <dsp:nvSpPr>
        <dsp:cNvPr id="0" name=""/>
        <dsp:cNvSpPr/>
      </dsp:nvSpPr>
      <dsp:spPr>
        <a:xfrm>
          <a:off x="2857708" y="2855543"/>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i="1" kern="1200">
                  <a:latin typeface="Cambria Math" panose="02040503050406030204" pitchFamily="18" charset="0"/>
                  <a:ea typeface="Cambria Math" panose="02040503050406030204" pitchFamily="18" charset="0"/>
                </a:rPr>
                <m:t>𝜃</m:t>
              </m:r>
            </m:oMath>
          </a14:m>
          <a:r>
            <a:rPr lang="en-US" sz="2200" kern="1200" baseline="-25000">
              <a:latin typeface="Source Sans Pro" panose="020B0503030403020204" pitchFamily="34" charset="0"/>
              <a:ea typeface="Source Sans Pro" panose="020B0503030403020204" pitchFamily="34" charset="0"/>
            </a:rPr>
            <a:t>2_1</a:t>
          </a:r>
          <a:endParaRPr lang="en-US" sz="2200" kern="1200">
            <a:latin typeface="Source Sans Pro" panose="020B0503030403020204" pitchFamily="34" charset="0"/>
            <a:ea typeface="Source Sans Pro" panose="020B0503030403020204" pitchFamily="34" charset="0"/>
          </a:endParaRPr>
        </a:p>
      </dsp:txBody>
      <dsp:txXfrm>
        <a:off x="2878494" y="2876329"/>
        <a:ext cx="1076049" cy="668117"/>
      </dsp:txXfrm>
    </dsp:sp>
    <dsp:sp modelId="{2C24C93F-05E8-7948-9A0F-DA46B8802F97}">
      <dsp:nvSpPr>
        <dsp:cNvPr id="0" name=""/>
        <dsp:cNvSpPr/>
      </dsp:nvSpPr>
      <dsp:spPr>
        <a:xfrm>
          <a:off x="4099510" y="2737572"/>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104878-051C-EB43-A228-34A6586B2334}">
      <dsp:nvSpPr>
        <dsp:cNvPr id="0" name=""/>
        <dsp:cNvSpPr/>
      </dsp:nvSpPr>
      <dsp:spPr>
        <a:xfrm>
          <a:off x="4223690" y="2855543"/>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i="1" kern="1200">
                  <a:latin typeface="Cambria Math" panose="02040503050406030204" pitchFamily="18" charset="0"/>
                  <a:ea typeface="Cambria Math" panose="02040503050406030204" pitchFamily="18" charset="0"/>
                </a:rPr>
                <m:t>𝜃</m:t>
              </m:r>
            </m:oMath>
          </a14:m>
          <a:r>
            <a:rPr lang="en-US" sz="2200" kern="1200" baseline="-25000">
              <a:latin typeface="Source Sans Pro" panose="020B0503030403020204" pitchFamily="34" charset="0"/>
              <a:ea typeface="Source Sans Pro" panose="020B0503030403020204" pitchFamily="34" charset="0"/>
            </a:rPr>
            <a:t>2_2</a:t>
          </a:r>
          <a:endParaRPr lang="en-US" sz="2200" kern="1200">
            <a:latin typeface="Source Sans Pro" panose="020B0503030403020204" pitchFamily="34" charset="0"/>
            <a:ea typeface="Source Sans Pro" panose="020B0503030403020204" pitchFamily="34" charset="0"/>
          </a:endParaRPr>
        </a:p>
      </dsp:txBody>
      <dsp:txXfrm>
        <a:off x="4244476" y="2876329"/>
        <a:ext cx="1076049" cy="6681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1DED0-15DE-FC4E-964D-DEB149C84EF4}">
      <dsp:nvSpPr>
        <dsp:cNvPr id="0" name=""/>
        <dsp:cNvSpPr/>
      </dsp:nvSpPr>
      <dsp:spPr>
        <a:xfrm>
          <a:off x="3975330" y="2412530"/>
          <a:ext cx="682990" cy="325041"/>
        </a:xfrm>
        <a:custGeom>
          <a:avLst/>
          <a:gdLst/>
          <a:ahLst/>
          <a:cxnLst/>
          <a:rect l="0" t="0" r="0" b="0"/>
          <a:pathLst>
            <a:path>
              <a:moveTo>
                <a:pt x="0" y="0"/>
              </a:moveTo>
              <a:lnTo>
                <a:pt x="0" y="221506"/>
              </a:lnTo>
              <a:lnTo>
                <a:pt x="682990" y="221506"/>
              </a:lnTo>
              <a:lnTo>
                <a:pt x="682990" y="325041"/>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C3E05E-5B0A-AA4B-A85F-29E49C6F6514}">
      <dsp:nvSpPr>
        <dsp:cNvPr id="0" name=""/>
        <dsp:cNvSpPr/>
      </dsp:nvSpPr>
      <dsp:spPr>
        <a:xfrm>
          <a:off x="3292339" y="2412530"/>
          <a:ext cx="682990" cy="325041"/>
        </a:xfrm>
        <a:custGeom>
          <a:avLst/>
          <a:gdLst/>
          <a:ahLst/>
          <a:cxnLst/>
          <a:rect l="0" t="0" r="0" b="0"/>
          <a:pathLst>
            <a:path>
              <a:moveTo>
                <a:pt x="682990" y="0"/>
              </a:moveTo>
              <a:lnTo>
                <a:pt x="682990" y="221506"/>
              </a:lnTo>
              <a:lnTo>
                <a:pt x="0" y="221506"/>
              </a:lnTo>
              <a:lnTo>
                <a:pt x="0" y="325041"/>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749C04-DC4C-A340-9BC8-83845B84C1AF}">
      <dsp:nvSpPr>
        <dsp:cNvPr id="0" name=""/>
        <dsp:cNvSpPr/>
      </dsp:nvSpPr>
      <dsp:spPr>
        <a:xfrm>
          <a:off x="2609348" y="1377799"/>
          <a:ext cx="1365981" cy="325041"/>
        </a:xfrm>
        <a:custGeom>
          <a:avLst/>
          <a:gdLst/>
          <a:ahLst/>
          <a:cxnLst/>
          <a:rect l="0" t="0" r="0" b="0"/>
          <a:pathLst>
            <a:path>
              <a:moveTo>
                <a:pt x="0" y="0"/>
              </a:moveTo>
              <a:lnTo>
                <a:pt x="0" y="221506"/>
              </a:lnTo>
              <a:lnTo>
                <a:pt x="1365981" y="221506"/>
              </a:lnTo>
              <a:lnTo>
                <a:pt x="1365981" y="32504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C5EA85-C318-A246-8381-2960F049ADFC}">
      <dsp:nvSpPr>
        <dsp:cNvPr id="0" name=""/>
        <dsp:cNvSpPr/>
      </dsp:nvSpPr>
      <dsp:spPr>
        <a:xfrm>
          <a:off x="1243366" y="2412530"/>
          <a:ext cx="682990" cy="325041"/>
        </a:xfrm>
        <a:custGeom>
          <a:avLst/>
          <a:gdLst/>
          <a:ahLst/>
          <a:cxnLst/>
          <a:rect l="0" t="0" r="0" b="0"/>
          <a:pathLst>
            <a:path>
              <a:moveTo>
                <a:pt x="0" y="0"/>
              </a:moveTo>
              <a:lnTo>
                <a:pt x="0" y="221506"/>
              </a:lnTo>
              <a:lnTo>
                <a:pt x="682990" y="221506"/>
              </a:lnTo>
              <a:lnTo>
                <a:pt x="682990" y="325041"/>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9D6B7D-6B9D-6547-9A44-861F9D0A9CA2}">
      <dsp:nvSpPr>
        <dsp:cNvPr id="0" name=""/>
        <dsp:cNvSpPr/>
      </dsp:nvSpPr>
      <dsp:spPr>
        <a:xfrm>
          <a:off x="560375" y="2412530"/>
          <a:ext cx="682990" cy="325041"/>
        </a:xfrm>
        <a:custGeom>
          <a:avLst/>
          <a:gdLst/>
          <a:ahLst/>
          <a:cxnLst/>
          <a:rect l="0" t="0" r="0" b="0"/>
          <a:pathLst>
            <a:path>
              <a:moveTo>
                <a:pt x="682990" y="0"/>
              </a:moveTo>
              <a:lnTo>
                <a:pt x="682990" y="221506"/>
              </a:lnTo>
              <a:lnTo>
                <a:pt x="0" y="221506"/>
              </a:lnTo>
              <a:lnTo>
                <a:pt x="0" y="325041"/>
              </a:lnTo>
            </a:path>
          </a:pathLst>
        </a:cu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BEE31F-B39A-A44B-83A2-C72982AF2DBD}">
      <dsp:nvSpPr>
        <dsp:cNvPr id="0" name=""/>
        <dsp:cNvSpPr/>
      </dsp:nvSpPr>
      <dsp:spPr>
        <a:xfrm>
          <a:off x="1243366" y="1377799"/>
          <a:ext cx="1365981" cy="325041"/>
        </a:xfrm>
        <a:custGeom>
          <a:avLst/>
          <a:gdLst/>
          <a:ahLst/>
          <a:cxnLst/>
          <a:rect l="0" t="0" r="0" b="0"/>
          <a:pathLst>
            <a:path>
              <a:moveTo>
                <a:pt x="1365981" y="0"/>
              </a:moveTo>
              <a:lnTo>
                <a:pt x="1365981" y="221506"/>
              </a:lnTo>
              <a:lnTo>
                <a:pt x="0" y="221506"/>
              </a:lnTo>
              <a:lnTo>
                <a:pt x="0" y="325041"/>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36409D-30E5-F347-AB2C-0D3E932363CB}">
      <dsp:nvSpPr>
        <dsp:cNvPr id="0" name=""/>
        <dsp:cNvSpPr/>
      </dsp:nvSpPr>
      <dsp:spPr>
        <a:xfrm>
          <a:off x="2050537" y="668110"/>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DF316-C0B1-1D48-8EAB-D706CEBE4DC0}">
      <dsp:nvSpPr>
        <dsp:cNvPr id="0" name=""/>
        <dsp:cNvSpPr/>
      </dsp:nvSpPr>
      <dsp:spPr>
        <a:xfrm>
          <a:off x="2174717" y="786081"/>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b="0" i="1" kern="1200" smtClean="0">
                  <a:latin typeface="Cambria Math" panose="02040503050406030204" pitchFamily="18" charset="0"/>
                  <a:ea typeface="Cambria Math" panose="02040503050406030204" pitchFamily="18" charset="0"/>
                </a:rPr>
                <m:t>𝐺</m:t>
              </m:r>
              <m:r>
                <a:rPr lang="en-US" sz="2200" b="0" i="1" kern="1200" smtClean="0">
                  <a:latin typeface="Cambria Math" panose="02040503050406030204" pitchFamily="18" charset="0"/>
                  <a:ea typeface="Cambria Math" panose="02040503050406030204" pitchFamily="18" charset="0"/>
                </a:rPr>
                <m:t>, </m:t>
              </m:r>
              <m:r>
                <a:rPr lang="en-US" sz="2200" i="1" kern="1200">
                  <a:latin typeface="Cambria Math" panose="02040503050406030204" pitchFamily="18" charset="0"/>
                  <a:ea typeface="Cambria Math" panose="02040503050406030204" pitchFamily="18" charset="0"/>
                </a:rPr>
                <m:t>𝜃</m:t>
              </m:r>
            </m:oMath>
          </a14:m>
          <a:r>
            <a:rPr lang="en-US" sz="2200" kern="1200" baseline="-25000" dirty="0">
              <a:latin typeface="Source Sans Pro" panose="020B0503030403020204" pitchFamily="34" charset="0"/>
              <a:ea typeface="Source Sans Pro" panose="020B0503030403020204" pitchFamily="34" charset="0"/>
            </a:rPr>
            <a:t>0 , </a:t>
          </a:r>
          <a:r>
            <a:rPr lang="en-US" sz="2200" kern="1200" baseline="0" dirty="0">
              <a:latin typeface="Source Sans Pro" panose="020B0503030403020204" pitchFamily="34" charset="0"/>
              <a:ea typeface="Source Sans Pro" panose="020B0503030403020204" pitchFamily="34" charset="0"/>
              <a:sym typeface="Symbol" pitchFamily="2" charset="2"/>
            </a:rPr>
            <a:t></a:t>
          </a:r>
          <a:r>
            <a:rPr lang="en-US" sz="2200" kern="1200" baseline="-25000" dirty="0">
              <a:latin typeface="Source Sans Pro" panose="020B0503030403020204" pitchFamily="34" charset="0"/>
              <a:ea typeface="Source Sans Pro" panose="020B0503030403020204" pitchFamily="34" charset="0"/>
              <a:sym typeface="Symbol" pitchFamily="2" charset="2"/>
            </a:rPr>
            <a:t>0</a:t>
          </a:r>
          <a:endParaRPr lang="en-US" sz="2200" kern="1200" baseline="0" dirty="0">
            <a:latin typeface="Source Sans Pro" panose="020B0503030403020204" pitchFamily="34" charset="0"/>
            <a:ea typeface="Source Sans Pro" panose="020B0503030403020204" pitchFamily="34" charset="0"/>
          </a:endParaRPr>
        </a:p>
      </dsp:txBody>
      <dsp:txXfrm>
        <a:off x="2195503" y="806867"/>
        <a:ext cx="1076049" cy="668117"/>
      </dsp:txXfrm>
    </dsp:sp>
    <dsp:sp modelId="{567EBA37-2216-FA47-93E6-F760B60E3731}">
      <dsp:nvSpPr>
        <dsp:cNvPr id="0" name=""/>
        <dsp:cNvSpPr/>
      </dsp:nvSpPr>
      <dsp:spPr>
        <a:xfrm>
          <a:off x="684556" y="1702841"/>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A68722-6E97-C043-A612-84E9ED72C157}">
      <dsp:nvSpPr>
        <dsp:cNvPr id="0" name=""/>
        <dsp:cNvSpPr/>
      </dsp:nvSpPr>
      <dsp:spPr>
        <a:xfrm>
          <a:off x="808736" y="1820812"/>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b="0" i="1" kern="1200" smtClean="0">
                  <a:latin typeface="Cambria Math" panose="02040503050406030204" pitchFamily="18" charset="0"/>
                  <a:ea typeface="Cambria Math" panose="02040503050406030204" pitchFamily="18" charset="0"/>
                </a:rPr>
                <m:t>𝐴</m:t>
              </m:r>
              <m:r>
                <a:rPr lang="en-US" sz="2200" b="0" i="1" kern="1200" smtClean="0">
                  <a:latin typeface="Cambria Math" panose="02040503050406030204" pitchFamily="18" charset="0"/>
                  <a:ea typeface="Cambria Math" panose="02040503050406030204" pitchFamily="18" charset="0"/>
                </a:rPr>
                <m:t>, </m:t>
              </m:r>
              <m:r>
                <a:rPr lang="en-US" sz="2200" i="1" kern="1200">
                  <a:latin typeface="Cambria Math" panose="02040503050406030204" pitchFamily="18" charset="0"/>
                  <a:ea typeface="Cambria Math" panose="02040503050406030204" pitchFamily="18" charset="0"/>
                </a:rPr>
                <m:t>𝜃</m:t>
              </m:r>
            </m:oMath>
          </a14:m>
          <a:r>
            <a:rPr lang="en-US" sz="2200" kern="1200" baseline="-25000" dirty="0">
              <a:latin typeface="Source Sans Pro" panose="020B0503030403020204" pitchFamily="34" charset="0"/>
              <a:ea typeface="Source Sans Pro" panose="020B0503030403020204" pitchFamily="34" charset="0"/>
            </a:rPr>
            <a:t>1 , </a:t>
          </a:r>
          <a:r>
            <a:rPr lang="en-US" sz="2200" kern="1200" baseline="0" dirty="0">
              <a:latin typeface="Source Sans Pro" panose="020B0503030403020204" pitchFamily="34" charset="0"/>
              <a:ea typeface="Source Sans Pro" panose="020B0503030403020204" pitchFamily="34" charset="0"/>
              <a:sym typeface="Symbol" pitchFamily="2" charset="2"/>
            </a:rPr>
            <a:t></a:t>
          </a:r>
          <a:r>
            <a:rPr lang="en-US" sz="2200" kern="1200" baseline="-25000" dirty="0">
              <a:latin typeface="Source Sans Pro" panose="020B0503030403020204" pitchFamily="34" charset="0"/>
              <a:ea typeface="Source Sans Pro" panose="020B0503030403020204" pitchFamily="34" charset="0"/>
              <a:sym typeface="Symbol" pitchFamily="2" charset="2"/>
            </a:rPr>
            <a:t>1</a:t>
          </a:r>
          <a:endParaRPr lang="en-US" sz="2200" kern="1200" baseline="-25000" dirty="0">
            <a:latin typeface="Source Sans Pro" panose="020B0503030403020204" pitchFamily="34" charset="0"/>
            <a:ea typeface="Source Sans Pro" panose="020B0503030403020204" pitchFamily="34" charset="0"/>
          </a:endParaRPr>
        </a:p>
      </dsp:txBody>
      <dsp:txXfrm>
        <a:off x="829522" y="1841598"/>
        <a:ext cx="1076049" cy="668117"/>
      </dsp:txXfrm>
    </dsp:sp>
    <dsp:sp modelId="{E9452FB2-FC83-AE47-8D68-DF1D17BDE7F5}">
      <dsp:nvSpPr>
        <dsp:cNvPr id="0" name=""/>
        <dsp:cNvSpPr/>
      </dsp:nvSpPr>
      <dsp:spPr>
        <a:xfrm>
          <a:off x="1565" y="2737572"/>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8D660C-3378-B14B-9B31-82B9C50AD8F0}">
      <dsp:nvSpPr>
        <dsp:cNvPr id="0" name=""/>
        <dsp:cNvSpPr/>
      </dsp:nvSpPr>
      <dsp:spPr>
        <a:xfrm>
          <a:off x="125745" y="2855543"/>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i="1" kern="1200">
                  <a:latin typeface="Cambria Math" panose="02040503050406030204" pitchFamily="18" charset="0"/>
                  <a:ea typeface="Cambria Math" panose="02040503050406030204" pitchFamily="18" charset="0"/>
                </a:rPr>
                <m:t>𝜃</m:t>
              </m:r>
            </m:oMath>
          </a14:m>
          <a:r>
            <a:rPr lang="en-US" sz="2200" kern="1200" baseline="-25000" dirty="0">
              <a:latin typeface="Source Sans Pro" panose="020B0503030403020204" pitchFamily="34" charset="0"/>
              <a:ea typeface="Source Sans Pro" panose="020B0503030403020204" pitchFamily="34" charset="0"/>
            </a:rPr>
            <a:t>1_1</a:t>
          </a:r>
          <a:endParaRPr lang="en-US" sz="2200" kern="1200" dirty="0">
            <a:latin typeface="Source Sans Pro" panose="020B0503030403020204" pitchFamily="34" charset="0"/>
            <a:ea typeface="Source Sans Pro" panose="020B0503030403020204" pitchFamily="34" charset="0"/>
          </a:endParaRPr>
        </a:p>
      </dsp:txBody>
      <dsp:txXfrm>
        <a:off x="146531" y="2876329"/>
        <a:ext cx="1076049" cy="668117"/>
      </dsp:txXfrm>
    </dsp:sp>
    <dsp:sp modelId="{32B2FE70-1065-824E-87E9-E775CA5CAF66}">
      <dsp:nvSpPr>
        <dsp:cNvPr id="0" name=""/>
        <dsp:cNvSpPr/>
      </dsp:nvSpPr>
      <dsp:spPr>
        <a:xfrm>
          <a:off x="1367546" y="2737572"/>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B9F24E-956B-2B49-843C-5714823EE6D5}">
      <dsp:nvSpPr>
        <dsp:cNvPr id="0" name=""/>
        <dsp:cNvSpPr/>
      </dsp:nvSpPr>
      <dsp:spPr>
        <a:xfrm>
          <a:off x="1491727" y="2855543"/>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i="1" kern="1200">
                  <a:latin typeface="Cambria Math" panose="02040503050406030204" pitchFamily="18" charset="0"/>
                  <a:ea typeface="Cambria Math" panose="02040503050406030204" pitchFamily="18" charset="0"/>
                </a:rPr>
                <m:t>𝜃</m:t>
              </m:r>
            </m:oMath>
          </a14:m>
          <a:r>
            <a:rPr lang="en-US" sz="2200" kern="1200" baseline="-25000">
              <a:latin typeface="Source Sans Pro" panose="020B0503030403020204" pitchFamily="34" charset="0"/>
              <a:ea typeface="Source Sans Pro" panose="020B0503030403020204" pitchFamily="34" charset="0"/>
            </a:rPr>
            <a:t>1_2</a:t>
          </a:r>
          <a:endParaRPr lang="en-US" sz="2200" kern="1200">
            <a:latin typeface="Source Sans Pro" panose="020B0503030403020204" pitchFamily="34" charset="0"/>
            <a:ea typeface="Source Sans Pro" panose="020B0503030403020204" pitchFamily="34" charset="0"/>
          </a:endParaRPr>
        </a:p>
      </dsp:txBody>
      <dsp:txXfrm>
        <a:off x="1512513" y="2876329"/>
        <a:ext cx="1076049" cy="668117"/>
      </dsp:txXfrm>
    </dsp:sp>
    <dsp:sp modelId="{0EA5F4EE-CBC8-9C42-8DCF-B7B17869193F}">
      <dsp:nvSpPr>
        <dsp:cNvPr id="0" name=""/>
        <dsp:cNvSpPr/>
      </dsp:nvSpPr>
      <dsp:spPr>
        <a:xfrm>
          <a:off x="3416519" y="1702841"/>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BEC667-F65D-CA48-ADA1-B74A6F9FDAB2}">
      <dsp:nvSpPr>
        <dsp:cNvPr id="0" name=""/>
        <dsp:cNvSpPr/>
      </dsp:nvSpPr>
      <dsp:spPr>
        <a:xfrm>
          <a:off x="3540699" y="1820812"/>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b="0" i="1" kern="1200" smtClean="0">
                  <a:latin typeface="Cambria Math" panose="02040503050406030204" pitchFamily="18" charset="0"/>
                  <a:ea typeface="Cambria Math" panose="02040503050406030204" pitchFamily="18" charset="0"/>
                </a:rPr>
                <m:t>𝐵</m:t>
              </m:r>
              <m:r>
                <a:rPr lang="en-US" sz="2200" b="0" i="1" kern="1200" smtClean="0">
                  <a:latin typeface="Cambria Math" panose="02040503050406030204" pitchFamily="18" charset="0"/>
                  <a:ea typeface="Cambria Math" panose="02040503050406030204" pitchFamily="18" charset="0"/>
                </a:rPr>
                <m:t>, </m:t>
              </m:r>
              <m:r>
                <a:rPr lang="en-US" sz="2200" i="1" kern="1200">
                  <a:latin typeface="Cambria Math" panose="02040503050406030204" pitchFamily="18" charset="0"/>
                  <a:ea typeface="Cambria Math" panose="02040503050406030204" pitchFamily="18" charset="0"/>
                </a:rPr>
                <m:t>𝜃</m:t>
              </m:r>
            </m:oMath>
          </a14:m>
          <a:r>
            <a:rPr lang="en-US" sz="2200" kern="1200" baseline="-25000" dirty="0">
              <a:latin typeface="Source Sans Pro" panose="020B0503030403020204" pitchFamily="34" charset="0"/>
              <a:ea typeface="Source Sans Pro" panose="020B0503030403020204" pitchFamily="34" charset="0"/>
            </a:rPr>
            <a:t>2 , </a:t>
          </a:r>
          <a:r>
            <a:rPr lang="en-US" sz="2200" kern="1200" baseline="0" dirty="0">
              <a:latin typeface="Source Sans Pro" panose="020B0503030403020204" pitchFamily="34" charset="0"/>
              <a:ea typeface="Source Sans Pro" panose="020B0503030403020204" pitchFamily="34" charset="0"/>
              <a:sym typeface="Symbol" pitchFamily="2" charset="2"/>
            </a:rPr>
            <a:t></a:t>
          </a:r>
          <a:r>
            <a:rPr lang="en-US" sz="2200" kern="1200" baseline="-25000" dirty="0">
              <a:latin typeface="Source Sans Pro" panose="020B0503030403020204" pitchFamily="34" charset="0"/>
              <a:ea typeface="Source Sans Pro" panose="020B0503030403020204" pitchFamily="34" charset="0"/>
              <a:sym typeface="Symbol" pitchFamily="2" charset="2"/>
            </a:rPr>
            <a:t>2</a:t>
          </a:r>
          <a:endParaRPr lang="en-US" sz="2200" kern="1200" baseline="-25000" dirty="0">
            <a:latin typeface="Source Sans Pro" panose="020B0503030403020204" pitchFamily="34" charset="0"/>
            <a:ea typeface="Source Sans Pro" panose="020B0503030403020204" pitchFamily="34" charset="0"/>
          </a:endParaRPr>
        </a:p>
      </dsp:txBody>
      <dsp:txXfrm>
        <a:off x="3561485" y="1841598"/>
        <a:ext cx="1076049" cy="668117"/>
      </dsp:txXfrm>
    </dsp:sp>
    <dsp:sp modelId="{4E3DDE40-E97E-6146-B47F-41AF1EBA0767}">
      <dsp:nvSpPr>
        <dsp:cNvPr id="0" name=""/>
        <dsp:cNvSpPr/>
      </dsp:nvSpPr>
      <dsp:spPr>
        <a:xfrm>
          <a:off x="2733528" y="2737572"/>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DD5ADB-E707-8B46-B955-00E40E00B9A9}">
      <dsp:nvSpPr>
        <dsp:cNvPr id="0" name=""/>
        <dsp:cNvSpPr/>
      </dsp:nvSpPr>
      <dsp:spPr>
        <a:xfrm>
          <a:off x="2857708" y="2855543"/>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i="1" kern="1200">
                  <a:latin typeface="Cambria Math" panose="02040503050406030204" pitchFamily="18" charset="0"/>
                  <a:ea typeface="Cambria Math" panose="02040503050406030204" pitchFamily="18" charset="0"/>
                </a:rPr>
                <m:t>𝜃</m:t>
              </m:r>
            </m:oMath>
          </a14:m>
          <a:r>
            <a:rPr lang="en-US" sz="2200" kern="1200" baseline="-25000">
              <a:latin typeface="Source Sans Pro" panose="020B0503030403020204" pitchFamily="34" charset="0"/>
              <a:ea typeface="Source Sans Pro" panose="020B0503030403020204" pitchFamily="34" charset="0"/>
            </a:rPr>
            <a:t>2_1</a:t>
          </a:r>
          <a:endParaRPr lang="en-US" sz="2200" kern="1200">
            <a:latin typeface="Source Sans Pro" panose="020B0503030403020204" pitchFamily="34" charset="0"/>
            <a:ea typeface="Source Sans Pro" panose="020B0503030403020204" pitchFamily="34" charset="0"/>
          </a:endParaRPr>
        </a:p>
      </dsp:txBody>
      <dsp:txXfrm>
        <a:off x="2878494" y="2876329"/>
        <a:ext cx="1076049" cy="668117"/>
      </dsp:txXfrm>
    </dsp:sp>
    <dsp:sp modelId="{2C24C93F-05E8-7948-9A0F-DA46B8802F97}">
      <dsp:nvSpPr>
        <dsp:cNvPr id="0" name=""/>
        <dsp:cNvSpPr/>
      </dsp:nvSpPr>
      <dsp:spPr>
        <a:xfrm>
          <a:off x="4099510" y="2737572"/>
          <a:ext cx="1117621" cy="70968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104878-051C-EB43-A228-34A6586B2334}">
      <dsp:nvSpPr>
        <dsp:cNvPr id="0" name=""/>
        <dsp:cNvSpPr/>
      </dsp:nvSpPr>
      <dsp:spPr>
        <a:xfrm>
          <a:off x="4223690" y="2855543"/>
          <a:ext cx="1117621" cy="709689"/>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 xmlns:m="http://schemas.openxmlformats.org/officeDocument/2006/math">
              <m:r>
                <a:rPr lang="en-US" sz="2200" i="1" kern="1200">
                  <a:latin typeface="Cambria Math" panose="02040503050406030204" pitchFamily="18" charset="0"/>
                  <a:ea typeface="Cambria Math" panose="02040503050406030204" pitchFamily="18" charset="0"/>
                </a:rPr>
                <m:t>𝜃</m:t>
              </m:r>
            </m:oMath>
          </a14:m>
          <a:r>
            <a:rPr lang="en-US" sz="2200" kern="1200" baseline="-25000">
              <a:latin typeface="Source Sans Pro" panose="020B0503030403020204" pitchFamily="34" charset="0"/>
              <a:ea typeface="Source Sans Pro" panose="020B0503030403020204" pitchFamily="34" charset="0"/>
            </a:rPr>
            <a:t>2_2</a:t>
          </a:r>
          <a:endParaRPr lang="en-US" sz="2200" kern="1200">
            <a:latin typeface="Source Sans Pro" panose="020B0503030403020204" pitchFamily="34" charset="0"/>
            <a:ea typeface="Source Sans Pro" panose="020B0503030403020204" pitchFamily="34" charset="0"/>
          </a:endParaRPr>
        </a:p>
      </dsp:txBody>
      <dsp:txXfrm>
        <a:off x="4244476" y="2876329"/>
        <a:ext cx="1076049" cy="6681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957ABF-3AD7-B244-9E9C-8D451619E2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Andy Kim</a:t>
            </a:r>
          </a:p>
        </p:txBody>
      </p:sp>
      <p:sp>
        <p:nvSpPr>
          <p:cNvPr id="3" name="Date Placeholder 2">
            <a:extLst>
              <a:ext uri="{FF2B5EF4-FFF2-40B4-BE49-F238E27FC236}">
                <a16:creationId xmlns:a16="http://schemas.microsoft.com/office/drawing/2014/main" id="{DCE76D5C-ECD8-2E45-B835-70610BC2B6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0A8445-1342-D44E-B426-434AF9D52434}" type="datetimeFigureOut">
              <a:rPr lang="en-US" smtClean="0"/>
              <a:t>5/6/20</a:t>
            </a:fld>
            <a:endParaRPr lang="en-US"/>
          </a:p>
        </p:txBody>
      </p:sp>
      <p:sp>
        <p:nvSpPr>
          <p:cNvPr id="4" name="Footer Placeholder 3">
            <a:extLst>
              <a:ext uri="{FF2B5EF4-FFF2-40B4-BE49-F238E27FC236}">
                <a16:creationId xmlns:a16="http://schemas.microsoft.com/office/drawing/2014/main" id="{80A2A6F0-EC77-C94F-B428-C51A65C670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Washington University in St. Louis</a:t>
            </a:r>
          </a:p>
        </p:txBody>
      </p:sp>
      <p:sp>
        <p:nvSpPr>
          <p:cNvPr id="5" name="Slide Number Placeholder 4">
            <a:extLst>
              <a:ext uri="{FF2B5EF4-FFF2-40B4-BE49-F238E27FC236}">
                <a16:creationId xmlns:a16="http://schemas.microsoft.com/office/drawing/2014/main" id="{B0B07C85-9AD5-6546-8738-0B7C63CD5A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062195-BA5F-D648-803B-60B5E225D9E9}" type="slidenum">
              <a:rPr lang="en-US" smtClean="0"/>
              <a:t>‹#›</a:t>
            </a:fld>
            <a:endParaRPr lang="en-US"/>
          </a:p>
        </p:txBody>
      </p:sp>
    </p:spTree>
    <p:extLst>
      <p:ext uri="{BB962C8B-B14F-4D97-AF65-F5344CB8AC3E}">
        <p14:creationId xmlns:p14="http://schemas.microsoft.com/office/powerpoint/2010/main" val="424200833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Andy Kim</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26A87-CEF1-EB43-B3AB-13A6F24789FA}" type="datetimeFigureOut">
              <a:rPr lang="en-US" smtClean="0"/>
              <a:t>5/6/20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Washington University in St. Louis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57516-A620-4444-B88B-7D3332A0D342}" type="slidenum">
              <a:rPr lang="en-US" smtClean="0"/>
              <a:t>‹#›</a:t>
            </a:fld>
            <a:endParaRPr lang="en-US"/>
          </a:p>
        </p:txBody>
      </p:sp>
    </p:spTree>
    <p:extLst>
      <p:ext uri="{BB962C8B-B14F-4D97-AF65-F5344CB8AC3E}">
        <p14:creationId xmlns:p14="http://schemas.microsoft.com/office/powerpoint/2010/main" val="309343260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Andy Kim</a:t>
            </a:r>
          </a:p>
        </p:txBody>
      </p:sp>
      <p:sp>
        <p:nvSpPr>
          <p:cNvPr id="5" name="Footer Placeholder 4"/>
          <p:cNvSpPr>
            <a:spLocks noGrp="1"/>
          </p:cNvSpPr>
          <p:nvPr>
            <p:ph type="ftr" sz="quarter" idx="4"/>
          </p:nvPr>
        </p:nvSpPr>
        <p:spPr/>
        <p:txBody>
          <a:bodyPr/>
          <a:lstStyle/>
          <a:p>
            <a:r>
              <a:rPr lang="en-US"/>
              <a:t>Washington University in St. Louis</a:t>
            </a:r>
          </a:p>
        </p:txBody>
      </p:sp>
      <p:sp>
        <p:nvSpPr>
          <p:cNvPr id="6" name="Slide Number Placeholder 5"/>
          <p:cNvSpPr>
            <a:spLocks noGrp="1"/>
          </p:cNvSpPr>
          <p:nvPr>
            <p:ph type="sldNum" sz="quarter" idx="5"/>
          </p:nvPr>
        </p:nvSpPr>
        <p:spPr/>
        <p:txBody>
          <a:bodyPr/>
          <a:lstStyle/>
          <a:p>
            <a:fld id="{59E57516-A620-4444-B88B-7D3332A0D342}" type="slidenum">
              <a:rPr lang="en-US" smtClean="0"/>
              <a:t>1</a:t>
            </a:fld>
            <a:endParaRPr lang="en-US"/>
          </a:p>
        </p:txBody>
      </p:sp>
    </p:spTree>
    <p:extLst>
      <p:ext uri="{BB962C8B-B14F-4D97-AF65-F5344CB8AC3E}">
        <p14:creationId xmlns:p14="http://schemas.microsoft.com/office/powerpoint/2010/main" val="1029738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formula holds valid in that the samples [x</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x</a:t>
            </a:r>
            <a:r>
              <a:rPr lang="en-US" sz="1200" kern="1200" baseline="-25000" dirty="0" err="1">
                <a:solidFill>
                  <a:schemeClr val="tx1"/>
                </a:solidFill>
                <a:effectLst/>
                <a:latin typeface="+mn-lt"/>
                <a:ea typeface="+mn-ea"/>
                <a:cs typeface="+mn-cs"/>
              </a:rPr>
              <a:t>n</a:t>
            </a:r>
            <a:r>
              <a:rPr lang="en-US" sz="1200" kern="1200" baseline="-250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are extracted from the bigger set of samples [x</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x</a:t>
            </a:r>
            <a:r>
              <a:rPr lang="en-US" sz="1200" kern="1200" baseline="-25000" dirty="0" err="1">
                <a:solidFill>
                  <a:schemeClr val="tx1"/>
                </a:solidFill>
                <a:effectLst/>
                <a:latin typeface="+mn-lt"/>
                <a:ea typeface="+mn-ea"/>
                <a:cs typeface="+mn-cs"/>
              </a:rPr>
              <a:t>n</a:t>
            </a:r>
            <a:r>
              <a:rPr lang="en-US" sz="1200" kern="1200" dirty="0">
                <a:solidFill>
                  <a:schemeClr val="tx1"/>
                </a:solidFill>
                <a:effectLst/>
                <a:latin typeface="+mn-lt"/>
                <a:ea typeface="+mn-ea"/>
                <a:cs typeface="+mn-cs"/>
              </a:rPr>
              <a:t>] and they are conditional on </a:t>
            </a:r>
            <a:r>
              <a:rPr lang="en-US" sz="1200" kern="1200" dirty="0">
                <a:solidFill>
                  <a:schemeClr val="tx1"/>
                </a:solidFill>
                <a:effectLst/>
                <a:latin typeface="+mn-lt"/>
                <a:ea typeface="+mn-ea"/>
                <a:cs typeface="+mn-cs"/>
                <a:sym typeface="Symbol" pitchFamily="2" charset="2"/>
              </a:rPr>
              <a:t></a:t>
            </a:r>
            <a:r>
              <a:rPr lang="en-US" sz="1200" kern="1200" dirty="0">
                <a:solidFill>
                  <a:schemeClr val="tx1"/>
                </a:solidFill>
                <a:effectLst/>
                <a:latin typeface="+mn-lt"/>
                <a:ea typeface="+mn-ea"/>
                <a:cs typeface="+mn-cs"/>
              </a:rPr>
              <a:t>, which is the root node of the subtree.</a:t>
            </a:r>
          </a:p>
          <a:p>
            <a:r>
              <a:rPr lang="en-US" sz="1200" kern="1200" dirty="0">
                <a:solidFill>
                  <a:schemeClr val="tx1"/>
                </a:solidFill>
                <a:effectLst/>
                <a:latin typeface="+mn-lt"/>
                <a:ea typeface="+mn-ea"/>
                <a:cs typeface="+mn-cs"/>
              </a:rPr>
              <a:t>Thus, it should maintain that </a:t>
            </a:r>
          </a:p>
          <a:p>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sym typeface="Symbol" pitchFamily="2" charset="2"/>
              </a:rPr>
              <a:t></a:t>
            </a:r>
            <a:r>
              <a:rPr lang="en-US" sz="1200" kern="1200" dirty="0">
                <a:solidFill>
                  <a:schemeClr val="tx1"/>
                </a:solidFill>
                <a:effectLst/>
                <a:latin typeface="+mn-lt"/>
                <a:ea typeface="+mn-ea"/>
                <a:cs typeface="+mn-cs"/>
              </a:rPr>
              <a:t>|x</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x</a:t>
            </a:r>
            <a:r>
              <a:rPr lang="en-US" sz="1200" kern="1200" baseline="-25000" dirty="0" err="1">
                <a:solidFill>
                  <a:schemeClr val="tx1"/>
                </a:solidFill>
                <a:effectLst/>
                <a:latin typeface="+mn-lt"/>
                <a:ea typeface="+mn-ea"/>
                <a:cs typeface="+mn-cs"/>
              </a:rPr>
              <a:t>n</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sym typeface="Symbol" pitchFamily="2" charset="2"/>
              </a:rPr>
              <a:t></a:t>
            </a:r>
            <a:r>
              <a:rPr lang="en-US" sz="1200" kern="1200" dirty="0">
                <a:solidFill>
                  <a:schemeClr val="tx1"/>
                </a:solidFill>
                <a:effectLst/>
                <a:latin typeface="+mn-lt"/>
                <a:ea typeface="+mn-ea"/>
                <a:cs typeface="+mn-cs"/>
              </a:rPr>
              <a:t>’|x</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x</a:t>
            </a:r>
            <a:r>
              <a:rPr lang="en-US" sz="1200" kern="1200" baseline="-25000" dirty="0" err="1">
                <a:solidFill>
                  <a:schemeClr val="tx1"/>
                </a:solidFill>
                <a:effectLst/>
                <a:latin typeface="+mn-lt"/>
                <a:ea typeface="+mn-ea"/>
                <a:cs typeface="+mn-cs"/>
              </a:rPr>
              <a:t>n</a:t>
            </a:r>
            <a:r>
              <a:rPr lang="en-US" sz="1200" kern="1200" baseline="-250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 </a:t>
            </a:r>
            <a:r>
              <a:rPr lang="en-US" sz="1200" i="1" kern="1200" dirty="0">
                <a:solidFill>
                  <a:schemeClr val="tx1"/>
                </a:solidFill>
                <a:effectLst/>
                <a:latin typeface="+mn-lt"/>
                <a:ea typeface="+mn-ea"/>
                <a:cs typeface="+mn-cs"/>
              </a:rPr>
              <a:t>p</a:t>
            </a:r>
            <a:r>
              <a:rPr lang="en-US"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sym typeface="Symbol" pitchFamily="2" charset="2"/>
              </a:rPr>
              <a:t></a:t>
            </a:r>
            <a:r>
              <a:rPr lang="en-US" sz="1200" kern="1200" dirty="0">
                <a:solidFill>
                  <a:schemeClr val="tx1"/>
                </a:solidFill>
                <a:effectLst/>
                <a:latin typeface="+mn-lt"/>
                <a:ea typeface="+mn-ea"/>
                <a:cs typeface="+mn-cs"/>
              </a:rPr>
              <a:t>’’|x</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x</a:t>
            </a:r>
            <a:r>
              <a:rPr lang="en-US" sz="1200" kern="1200" baseline="-25000" dirty="0" err="1">
                <a:solidFill>
                  <a:schemeClr val="tx1"/>
                </a:solidFill>
                <a:effectLst/>
                <a:latin typeface="+mn-lt"/>
                <a:ea typeface="+mn-ea"/>
                <a:cs typeface="+mn-cs"/>
              </a:rPr>
              <a:t>n</a:t>
            </a:r>
            <a:r>
              <a:rPr lang="en-US" sz="1200" kern="1200" baseline="-250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where </a:t>
            </a:r>
            <a:r>
              <a:rPr lang="en-US" sz="1200" kern="1200" dirty="0">
                <a:solidFill>
                  <a:schemeClr val="tx1"/>
                </a:solidFill>
                <a:effectLst/>
                <a:latin typeface="+mn-lt"/>
                <a:ea typeface="+mn-ea"/>
                <a:cs typeface="+mn-cs"/>
                <a:sym typeface="Symbol" pitchFamily="2" charset="2"/>
              </a:rPr>
              <a:t></a:t>
            </a:r>
            <a:r>
              <a:rPr lang="en-US" sz="1200" kern="1200" dirty="0">
                <a:solidFill>
                  <a:schemeClr val="tx1"/>
                </a:solidFill>
                <a:effectLst/>
                <a:latin typeface="+mn-lt"/>
                <a:ea typeface="+mn-ea"/>
                <a:cs typeface="+mn-cs"/>
              </a:rPr>
              <a:t>’ and </a:t>
            </a:r>
            <a:r>
              <a:rPr lang="en-US" sz="1200" kern="1200" dirty="0">
                <a:solidFill>
                  <a:schemeClr val="tx1"/>
                </a:solidFill>
                <a:effectLst/>
                <a:latin typeface="+mn-lt"/>
                <a:ea typeface="+mn-ea"/>
                <a:cs typeface="+mn-cs"/>
                <a:sym typeface="Symbol" pitchFamily="2" charset="2"/>
              </a:rPr>
              <a:t></a:t>
            </a:r>
            <a:r>
              <a:rPr 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sym typeface="Symbol" pitchFamily="2" charset="2"/>
              </a:rPr>
              <a:t></a:t>
            </a:r>
            <a:r>
              <a:rPr 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sym typeface="Symbol" pitchFamily="2" charset="2"/>
              </a:rPr>
              <a:t></a:t>
            </a:r>
            <a:endParaRPr lang="en-US" sz="1200" kern="1200" dirty="0">
              <a:solidFill>
                <a:schemeClr val="tx1"/>
              </a:solidFill>
              <a:effectLst/>
              <a:latin typeface="+mn-lt"/>
              <a:ea typeface="+mn-ea"/>
              <a:cs typeface="+mn-cs"/>
            </a:endParaRPr>
          </a:p>
          <a:p>
            <a:endParaRPr lang="en-US" dirty="0"/>
          </a:p>
          <a:p>
            <a:endParaRPr lang="en-US" dirty="0"/>
          </a:p>
          <a:p>
            <a:r>
              <a:rPr lang="en-US" dirty="0"/>
              <a:t>How to validate on root node.</a:t>
            </a:r>
          </a:p>
          <a:p>
            <a:r>
              <a:rPr lang="en-US" sz="1200" i="1" dirty="0"/>
              <a:t>p</a:t>
            </a:r>
            <a:r>
              <a:rPr lang="en-US" sz="1200" dirty="0"/>
              <a:t>(</a:t>
            </a:r>
            <a:r>
              <a:rPr lang="en-US" sz="1200" dirty="0">
                <a:sym typeface="Symbol" pitchFamily="2" charset="2"/>
              </a:rPr>
              <a:t></a:t>
            </a:r>
            <a:r>
              <a:rPr lang="en-US" sz="1200" baseline="-25000" dirty="0">
                <a:sym typeface="Symbol" pitchFamily="2" charset="2"/>
              </a:rPr>
              <a:t>parent</a:t>
            </a:r>
            <a:r>
              <a:rPr lang="en-US" sz="1200" dirty="0"/>
              <a:t>|x</a:t>
            </a:r>
            <a:r>
              <a:rPr lang="en-US" sz="1200" baseline="-25000" dirty="0"/>
              <a:t>1</a:t>
            </a:r>
            <a:r>
              <a:rPr lang="en-US" sz="1200" dirty="0"/>
              <a:t>, … ,</a:t>
            </a:r>
            <a:r>
              <a:rPr lang="en-US" sz="1200" dirty="0" err="1"/>
              <a:t>x</a:t>
            </a:r>
            <a:r>
              <a:rPr lang="en-US" sz="1200" baseline="-25000" dirty="0" err="1"/>
              <a:t>n</a:t>
            </a:r>
            <a:r>
              <a:rPr lang="en-US" sz="1200" dirty="0"/>
              <a:t>)  -&gt; 1</a:t>
            </a:r>
          </a:p>
          <a:p>
            <a:r>
              <a:rPr lang="en-US" sz="1200" dirty="0"/>
              <a:t>This is 1</a:t>
            </a:r>
            <a:endParaRPr lang="en-US" dirty="0"/>
          </a:p>
        </p:txBody>
      </p:sp>
      <p:sp>
        <p:nvSpPr>
          <p:cNvPr id="4" name="Slide Number Placeholder 3"/>
          <p:cNvSpPr>
            <a:spLocks noGrp="1"/>
          </p:cNvSpPr>
          <p:nvPr>
            <p:ph type="sldNum" sz="quarter" idx="5"/>
          </p:nvPr>
        </p:nvSpPr>
        <p:spPr/>
        <p:txBody>
          <a:bodyPr/>
          <a:lstStyle/>
          <a:p>
            <a:fld id="{59E57516-A620-4444-B88B-7D3332A0D342}" type="slidenum">
              <a:rPr lang="en-US" smtClean="0"/>
              <a:t>12</a:t>
            </a:fld>
            <a:endParaRPr lang="en-US"/>
          </a:p>
        </p:txBody>
      </p:sp>
      <p:sp>
        <p:nvSpPr>
          <p:cNvPr id="5" name="Footer Placeholder 4">
            <a:extLst>
              <a:ext uri="{FF2B5EF4-FFF2-40B4-BE49-F238E27FC236}">
                <a16:creationId xmlns:a16="http://schemas.microsoft.com/office/drawing/2014/main" id="{1960A282-6653-C74C-B8D9-5014FB281D62}"/>
              </a:ext>
            </a:extLst>
          </p:cNvPr>
          <p:cNvSpPr>
            <a:spLocks noGrp="1"/>
          </p:cNvSpPr>
          <p:nvPr>
            <p:ph type="ftr" sz="quarter" idx="4"/>
          </p:nvPr>
        </p:nvSpPr>
        <p:spPr/>
        <p:txBody>
          <a:bodyPr/>
          <a:lstStyle/>
          <a:p>
            <a:r>
              <a:rPr lang="en-US"/>
              <a:t>Washington University in St. Louis</a:t>
            </a:r>
          </a:p>
        </p:txBody>
      </p:sp>
      <p:sp>
        <p:nvSpPr>
          <p:cNvPr id="6" name="Header Placeholder 5">
            <a:extLst>
              <a:ext uri="{FF2B5EF4-FFF2-40B4-BE49-F238E27FC236}">
                <a16:creationId xmlns:a16="http://schemas.microsoft.com/office/drawing/2014/main" id="{E6756F67-7A2D-F34F-9AEF-5CEF0E5F5E45}"/>
              </a:ext>
            </a:extLst>
          </p:cNvPr>
          <p:cNvSpPr>
            <a:spLocks noGrp="1"/>
          </p:cNvSpPr>
          <p:nvPr>
            <p:ph type="hdr" sz="quarter"/>
          </p:nvPr>
        </p:nvSpPr>
        <p:spPr/>
        <p:txBody>
          <a:bodyPr/>
          <a:lstStyle/>
          <a:p>
            <a:r>
              <a:rPr lang="en-US"/>
              <a:t>Andy Kim</a:t>
            </a:r>
          </a:p>
        </p:txBody>
      </p:sp>
    </p:spTree>
    <p:extLst>
      <p:ext uri="{BB962C8B-B14F-4D97-AF65-F5344CB8AC3E}">
        <p14:creationId xmlns:p14="http://schemas.microsoft.com/office/powerpoint/2010/main" val="619446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elicitation step, platform asks a single question to the agent, and receives the confidence value on the answer.</a:t>
            </a:r>
          </a:p>
          <a:p>
            <a:r>
              <a:rPr lang="en-US" dirty="0"/>
              <a:t>Except for the root task, other tasks involve None node to update the other nodes outside of the current subtree.</a:t>
            </a:r>
          </a:p>
          <a:p>
            <a:r>
              <a:rPr lang="en-US" dirty="0"/>
              <a:t>We use None node here to update the full distribution of the nodes because we are only asking a single question for each elicitation step.</a:t>
            </a:r>
          </a:p>
          <a:p>
            <a:endParaRPr lang="en-US" dirty="0"/>
          </a:p>
          <a:p>
            <a:endParaRPr lang="en-US" dirty="0"/>
          </a:p>
          <a:p>
            <a:r>
              <a:rPr lang="en-US" dirty="0"/>
              <a:t>Why do we introduce None node?</a:t>
            </a:r>
          </a:p>
          <a:p>
            <a:endParaRPr lang="en-US" dirty="0"/>
          </a:p>
          <a:p>
            <a:r>
              <a:rPr lang="en-US" dirty="0"/>
              <a:t>To update the posteriors for the other nodes, since we ask single question at a time.</a:t>
            </a:r>
          </a:p>
        </p:txBody>
      </p:sp>
      <p:sp>
        <p:nvSpPr>
          <p:cNvPr id="4" name="Slide Number Placeholder 3"/>
          <p:cNvSpPr>
            <a:spLocks noGrp="1"/>
          </p:cNvSpPr>
          <p:nvPr>
            <p:ph type="sldNum" sz="quarter" idx="5"/>
          </p:nvPr>
        </p:nvSpPr>
        <p:spPr/>
        <p:txBody>
          <a:bodyPr/>
          <a:lstStyle/>
          <a:p>
            <a:fld id="{59E57516-A620-4444-B88B-7D3332A0D342}" type="slidenum">
              <a:rPr lang="en-US" smtClean="0"/>
              <a:t>13</a:t>
            </a:fld>
            <a:endParaRPr lang="en-US"/>
          </a:p>
        </p:txBody>
      </p:sp>
      <p:sp>
        <p:nvSpPr>
          <p:cNvPr id="5" name="Footer Placeholder 4">
            <a:extLst>
              <a:ext uri="{FF2B5EF4-FFF2-40B4-BE49-F238E27FC236}">
                <a16:creationId xmlns:a16="http://schemas.microsoft.com/office/drawing/2014/main" id="{F1658BE1-54A8-9441-B873-F6F721CDB0F0}"/>
              </a:ext>
            </a:extLst>
          </p:cNvPr>
          <p:cNvSpPr>
            <a:spLocks noGrp="1"/>
          </p:cNvSpPr>
          <p:nvPr>
            <p:ph type="ftr" sz="quarter" idx="4"/>
          </p:nvPr>
        </p:nvSpPr>
        <p:spPr/>
        <p:txBody>
          <a:bodyPr/>
          <a:lstStyle/>
          <a:p>
            <a:r>
              <a:rPr lang="en-US"/>
              <a:t>Washington University in St. Louis</a:t>
            </a:r>
          </a:p>
        </p:txBody>
      </p:sp>
      <p:sp>
        <p:nvSpPr>
          <p:cNvPr id="6" name="Header Placeholder 5">
            <a:extLst>
              <a:ext uri="{FF2B5EF4-FFF2-40B4-BE49-F238E27FC236}">
                <a16:creationId xmlns:a16="http://schemas.microsoft.com/office/drawing/2014/main" id="{97BB5CD0-5AFF-E543-B422-F7723B2034F3}"/>
              </a:ext>
            </a:extLst>
          </p:cNvPr>
          <p:cNvSpPr>
            <a:spLocks noGrp="1"/>
          </p:cNvSpPr>
          <p:nvPr>
            <p:ph type="hdr" sz="quarter"/>
          </p:nvPr>
        </p:nvSpPr>
        <p:spPr/>
        <p:txBody>
          <a:bodyPr/>
          <a:lstStyle/>
          <a:p>
            <a:r>
              <a:rPr lang="en-US"/>
              <a:t>Andy Kim</a:t>
            </a:r>
          </a:p>
        </p:txBody>
      </p:sp>
    </p:spTree>
    <p:extLst>
      <p:ext uri="{BB962C8B-B14F-4D97-AF65-F5344CB8AC3E}">
        <p14:creationId xmlns:p14="http://schemas.microsoft.com/office/powerpoint/2010/main" val="3146962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Reasoning for One-to-one mapping for posterior and signal difference</a:t>
            </a:r>
          </a:p>
          <a:p>
            <a:r>
              <a:rPr lang="en-US" dirty="0"/>
              <a:t>Answer: We can convert posteriors into the signal differences by log.</a:t>
            </a:r>
          </a:p>
          <a:p>
            <a:r>
              <a:rPr lang="en-US" dirty="0"/>
              <a:t>Reasoning for uniform epsilon value for platform</a:t>
            </a:r>
          </a:p>
          <a:p>
            <a:r>
              <a:rPr lang="en-US" dirty="0"/>
              <a:t>Answer: </a:t>
            </a:r>
          </a:p>
        </p:txBody>
      </p:sp>
      <p:sp>
        <p:nvSpPr>
          <p:cNvPr id="4" name="Slide Number Placeholder 3"/>
          <p:cNvSpPr>
            <a:spLocks noGrp="1"/>
          </p:cNvSpPr>
          <p:nvPr>
            <p:ph type="sldNum" sz="quarter" idx="5"/>
          </p:nvPr>
        </p:nvSpPr>
        <p:spPr/>
        <p:txBody>
          <a:bodyPr/>
          <a:lstStyle/>
          <a:p>
            <a:fld id="{59E57516-A620-4444-B88B-7D3332A0D342}" type="slidenum">
              <a:rPr lang="en-US" smtClean="0"/>
              <a:t>14</a:t>
            </a:fld>
            <a:endParaRPr lang="en-US"/>
          </a:p>
        </p:txBody>
      </p:sp>
      <p:sp>
        <p:nvSpPr>
          <p:cNvPr id="5" name="Footer Placeholder 4">
            <a:extLst>
              <a:ext uri="{FF2B5EF4-FFF2-40B4-BE49-F238E27FC236}">
                <a16:creationId xmlns:a16="http://schemas.microsoft.com/office/drawing/2014/main" id="{A907DEB4-296C-424D-A589-73D35CD994F2}"/>
              </a:ext>
            </a:extLst>
          </p:cNvPr>
          <p:cNvSpPr>
            <a:spLocks noGrp="1"/>
          </p:cNvSpPr>
          <p:nvPr>
            <p:ph type="ftr" sz="quarter" idx="4"/>
          </p:nvPr>
        </p:nvSpPr>
        <p:spPr/>
        <p:txBody>
          <a:bodyPr/>
          <a:lstStyle/>
          <a:p>
            <a:r>
              <a:rPr lang="en-US"/>
              <a:t>Washington University in St. Louis</a:t>
            </a:r>
          </a:p>
        </p:txBody>
      </p:sp>
      <p:sp>
        <p:nvSpPr>
          <p:cNvPr id="6" name="Header Placeholder 5">
            <a:extLst>
              <a:ext uri="{FF2B5EF4-FFF2-40B4-BE49-F238E27FC236}">
                <a16:creationId xmlns:a16="http://schemas.microsoft.com/office/drawing/2014/main" id="{E4838D65-8A3E-B740-870B-9BD425E16CBD}"/>
              </a:ext>
            </a:extLst>
          </p:cNvPr>
          <p:cNvSpPr>
            <a:spLocks noGrp="1"/>
          </p:cNvSpPr>
          <p:nvPr>
            <p:ph type="hdr" sz="quarter"/>
          </p:nvPr>
        </p:nvSpPr>
        <p:spPr/>
        <p:txBody>
          <a:bodyPr/>
          <a:lstStyle/>
          <a:p>
            <a:r>
              <a:rPr lang="en-US"/>
              <a:t>Andy Kim</a:t>
            </a:r>
          </a:p>
        </p:txBody>
      </p:sp>
    </p:spTree>
    <p:extLst>
      <p:ext uri="{BB962C8B-B14F-4D97-AF65-F5344CB8AC3E}">
        <p14:creationId xmlns:p14="http://schemas.microsoft.com/office/powerpoint/2010/main" val="3676622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3 methods</a:t>
            </a:r>
          </a:p>
        </p:txBody>
      </p:sp>
      <p:sp>
        <p:nvSpPr>
          <p:cNvPr id="4" name="Header Placeholder 3"/>
          <p:cNvSpPr>
            <a:spLocks noGrp="1"/>
          </p:cNvSpPr>
          <p:nvPr>
            <p:ph type="hdr" sz="quarter"/>
          </p:nvPr>
        </p:nvSpPr>
        <p:spPr/>
        <p:txBody>
          <a:bodyPr/>
          <a:lstStyle/>
          <a:p>
            <a:r>
              <a:rPr lang="en-US"/>
              <a:t>Andy Kim</a:t>
            </a:r>
          </a:p>
        </p:txBody>
      </p:sp>
      <p:sp>
        <p:nvSpPr>
          <p:cNvPr id="5" name="Footer Placeholder 4"/>
          <p:cNvSpPr>
            <a:spLocks noGrp="1"/>
          </p:cNvSpPr>
          <p:nvPr>
            <p:ph type="ftr" sz="quarter" idx="4"/>
          </p:nvPr>
        </p:nvSpPr>
        <p:spPr/>
        <p:txBody>
          <a:bodyPr/>
          <a:lstStyle/>
          <a:p>
            <a:r>
              <a:rPr lang="en-US"/>
              <a:t>Washington University in St. Louis</a:t>
            </a:r>
          </a:p>
        </p:txBody>
      </p:sp>
      <p:sp>
        <p:nvSpPr>
          <p:cNvPr id="6" name="Slide Number Placeholder 5"/>
          <p:cNvSpPr>
            <a:spLocks noGrp="1"/>
          </p:cNvSpPr>
          <p:nvPr>
            <p:ph type="sldNum" sz="quarter" idx="5"/>
          </p:nvPr>
        </p:nvSpPr>
        <p:spPr/>
        <p:txBody>
          <a:bodyPr/>
          <a:lstStyle/>
          <a:p>
            <a:fld id="{59E57516-A620-4444-B88B-7D3332A0D342}" type="slidenum">
              <a:rPr lang="en-US" smtClean="0"/>
              <a:t>15</a:t>
            </a:fld>
            <a:endParaRPr lang="en-US"/>
          </a:p>
        </p:txBody>
      </p:sp>
    </p:spTree>
    <p:extLst>
      <p:ext uri="{BB962C8B-B14F-4D97-AF65-F5344CB8AC3E}">
        <p14:creationId xmlns:p14="http://schemas.microsoft.com/office/powerpoint/2010/main" val="744857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reason we use the lowest entropy value to choose the question is since we know the ground truth exists in the leaf nodes and entropy gets lower when the distribution of posteriors gets less uniform.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Thus, with lowest entropy, we can find the set with least uniformly distributed and we need the least uniform distribution of posteriors to achieve maximal posterior belief of platform on ground truth.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Possible question: Why only leaf nodes at the bottom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Possible answer: From the model, we know that ground truth exists at the bottom of the tree and all the posterior beliefs on leaf nodes sum to 1, which means we care about maximizing the confidence for ground truth at the leaf nodes. So, we can only check the question that makes entropy to be least, which is most information gain for the leaf nodes.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59E57516-A620-4444-B88B-7D3332A0D342}" type="slidenum">
              <a:rPr lang="en-US" smtClean="0"/>
              <a:t>16</a:t>
            </a:fld>
            <a:endParaRPr lang="en-US"/>
          </a:p>
        </p:txBody>
      </p:sp>
      <p:sp>
        <p:nvSpPr>
          <p:cNvPr id="5" name="Footer Placeholder 4">
            <a:extLst>
              <a:ext uri="{FF2B5EF4-FFF2-40B4-BE49-F238E27FC236}">
                <a16:creationId xmlns:a16="http://schemas.microsoft.com/office/drawing/2014/main" id="{F4208EA1-81C5-5245-A337-F384B9C1FBA6}"/>
              </a:ext>
            </a:extLst>
          </p:cNvPr>
          <p:cNvSpPr>
            <a:spLocks noGrp="1"/>
          </p:cNvSpPr>
          <p:nvPr>
            <p:ph type="ftr" sz="quarter" idx="4"/>
          </p:nvPr>
        </p:nvSpPr>
        <p:spPr/>
        <p:txBody>
          <a:bodyPr/>
          <a:lstStyle/>
          <a:p>
            <a:r>
              <a:rPr lang="en-US"/>
              <a:t>Washington University in St. Louis</a:t>
            </a:r>
          </a:p>
        </p:txBody>
      </p:sp>
      <p:sp>
        <p:nvSpPr>
          <p:cNvPr id="6" name="Header Placeholder 5">
            <a:extLst>
              <a:ext uri="{FF2B5EF4-FFF2-40B4-BE49-F238E27FC236}">
                <a16:creationId xmlns:a16="http://schemas.microsoft.com/office/drawing/2014/main" id="{64BF6AB5-75C1-4B46-95D9-39CEABCEF6E4}"/>
              </a:ext>
            </a:extLst>
          </p:cNvPr>
          <p:cNvSpPr>
            <a:spLocks noGrp="1"/>
          </p:cNvSpPr>
          <p:nvPr>
            <p:ph type="hdr" sz="quarter"/>
          </p:nvPr>
        </p:nvSpPr>
        <p:spPr/>
        <p:txBody>
          <a:bodyPr/>
          <a:lstStyle/>
          <a:p>
            <a:r>
              <a:rPr lang="en-US"/>
              <a:t>Andy Kim</a:t>
            </a:r>
          </a:p>
        </p:txBody>
      </p:sp>
    </p:spTree>
    <p:extLst>
      <p:ext uri="{BB962C8B-B14F-4D97-AF65-F5344CB8AC3E}">
        <p14:creationId xmlns:p14="http://schemas.microsoft.com/office/powerpoint/2010/main" val="3010585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simulation, we generated 3 worker types.</a:t>
            </a:r>
          </a:p>
          <a:p>
            <a:r>
              <a:rPr lang="en-US" dirty="0"/>
              <a:t>G-type stands as a relatively general worker for the question G, and his discerning ability is higher for question G since lower epsilon value gives a sense that agent’s posterior belief ratio is higher.</a:t>
            </a:r>
          </a:p>
          <a:p>
            <a:r>
              <a:rPr lang="en-US" dirty="0"/>
              <a:t>A-type stands as </a:t>
            </a:r>
            <a:r>
              <a:rPr lang="en-US" sz="1400" dirty="0">
                <a:sym typeface="Symbol" pitchFamily="2" charset="2"/>
              </a:rPr>
              <a:t>a relatively more discerning wo</a:t>
            </a:r>
            <a:r>
              <a:rPr lang="en-US" sz="1200" dirty="0">
                <a:sym typeface="Symbol" pitchFamily="2" charset="2"/>
              </a:rPr>
              <a:t>rker for more knowledge specific question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Symbol" pitchFamily="2" charset="2"/>
              </a:rPr>
              <a:t>B-type stands as a </a:t>
            </a:r>
            <a:r>
              <a:rPr lang="en-US" sz="1400" dirty="0">
                <a:sym typeface="Symbol" pitchFamily="2" charset="2"/>
              </a:rPr>
              <a:t>relatively more discerning wo</a:t>
            </a:r>
            <a:r>
              <a:rPr lang="en-US" sz="1200" dirty="0">
                <a:sym typeface="Symbol" pitchFamily="2" charset="2"/>
              </a:rPr>
              <a:t>rker for more knowledge specific question 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tried to maintain the worker to be reasonable in real-world in that any type of worker does not become too discerning on certain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Symbol" pitchFamily="2" charset="2"/>
              </a:rPr>
              <a:t>The parameters we gave,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ym typeface="Symbol"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Symbol" pitchFamily="2" charset="2"/>
              </a:rPr>
              <a:t>Epsilons for platform do not matter when updating her posterior, thus we set random constant 0.95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Symbol" pitchFamily="2" charset="2"/>
              </a:rPr>
              <a:t>We set total number of signals for agent to be 25 since we give high randomness to the agents to make them reasonable, and this randomness would not be secured if we give high number of signals at first.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Symbol" pitchFamily="2" charset="2"/>
              </a:rPr>
              <a:t>For this proof of concept model, we gave k = 2 uniformly to all the task nodes.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Symbol" pitchFamily="2" charset="2"/>
              </a:rPr>
              <a:t>Prior distribution is uniform, so that we don’t give any bias toward the ground truth from the beginning.</a:t>
            </a:r>
          </a:p>
          <a:p>
            <a:endParaRPr lang="en-US" dirty="0"/>
          </a:p>
        </p:txBody>
      </p:sp>
      <p:sp>
        <p:nvSpPr>
          <p:cNvPr id="4" name="Header Placeholder 3"/>
          <p:cNvSpPr>
            <a:spLocks noGrp="1"/>
          </p:cNvSpPr>
          <p:nvPr>
            <p:ph type="hdr" sz="quarter"/>
          </p:nvPr>
        </p:nvSpPr>
        <p:spPr/>
        <p:txBody>
          <a:bodyPr/>
          <a:lstStyle/>
          <a:p>
            <a:r>
              <a:rPr lang="en-US"/>
              <a:t>Andy Kim</a:t>
            </a:r>
          </a:p>
        </p:txBody>
      </p:sp>
      <p:sp>
        <p:nvSpPr>
          <p:cNvPr id="5" name="Footer Placeholder 4"/>
          <p:cNvSpPr>
            <a:spLocks noGrp="1"/>
          </p:cNvSpPr>
          <p:nvPr>
            <p:ph type="ftr" sz="quarter" idx="4"/>
          </p:nvPr>
        </p:nvSpPr>
        <p:spPr/>
        <p:txBody>
          <a:bodyPr/>
          <a:lstStyle/>
          <a:p>
            <a:r>
              <a:rPr lang="en-US"/>
              <a:t>Washington University in St. Louis</a:t>
            </a:r>
          </a:p>
        </p:txBody>
      </p:sp>
      <p:sp>
        <p:nvSpPr>
          <p:cNvPr id="6" name="Slide Number Placeholder 5"/>
          <p:cNvSpPr>
            <a:spLocks noGrp="1"/>
          </p:cNvSpPr>
          <p:nvPr>
            <p:ph type="sldNum" sz="quarter" idx="5"/>
          </p:nvPr>
        </p:nvSpPr>
        <p:spPr/>
        <p:txBody>
          <a:bodyPr/>
          <a:lstStyle/>
          <a:p>
            <a:fld id="{59E57516-A620-4444-B88B-7D3332A0D342}" type="slidenum">
              <a:rPr lang="en-US" smtClean="0"/>
              <a:t>17</a:t>
            </a:fld>
            <a:endParaRPr lang="en-US"/>
          </a:p>
        </p:txBody>
      </p:sp>
    </p:spTree>
    <p:extLst>
      <p:ext uri="{BB962C8B-B14F-4D97-AF65-F5344CB8AC3E}">
        <p14:creationId xmlns:p14="http://schemas.microsoft.com/office/powerpoint/2010/main" val="1360203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set up 4 distributions,</a:t>
            </a:r>
          </a:p>
          <a:p>
            <a:r>
              <a:rPr lang="en-US" dirty="0"/>
              <a:t>First one is the G-distribution which is homogenous distribution with only G-type workers. </a:t>
            </a:r>
          </a:p>
          <a:p>
            <a:endParaRPr lang="en-US" dirty="0"/>
          </a:p>
          <a:p>
            <a:endParaRPr lang="en-US" dirty="0"/>
          </a:p>
          <a:p>
            <a:endParaRPr lang="en-US" dirty="0"/>
          </a:p>
          <a:p>
            <a:r>
              <a:rPr lang="en-US" dirty="0"/>
              <a:t>What do we expect for these distributions?</a:t>
            </a:r>
          </a:p>
          <a:p>
            <a:r>
              <a:rPr lang="en-US" dirty="0"/>
              <a:t>We test these 3 methods on 4 distributions and try to analyze how our methods are working on the specific distributions.</a:t>
            </a:r>
          </a:p>
        </p:txBody>
      </p:sp>
      <p:sp>
        <p:nvSpPr>
          <p:cNvPr id="4" name="Header Placeholder 3"/>
          <p:cNvSpPr>
            <a:spLocks noGrp="1"/>
          </p:cNvSpPr>
          <p:nvPr>
            <p:ph type="hdr" sz="quarter"/>
          </p:nvPr>
        </p:nvSpPr>
        <p:spPr/>
        <p:txBody>
          <a:bodyPr/>
          <a:lstStyle/>
          <a:p>
            <a:r>
              <a:rPr lang="en-US"/>
              <a:t>Andy Kim</a:t>
            </a:r>
          </a:p>
        </p:txBody>
      </p:sp>
      <p:sp>
        <p:nvSpPr>
          <p:cNvPr id="5" name="Footer Placeholder 4"/>
          <p:cNvSpPr>
            <a:spLocks noGrp="1"/>
          </p:cNvSpPr>
          <p:nvPr>
            <p:ph type="ftr" sz="quarter" idx="4"/>
          </p:nvPr>
        </p:nvSpPr>
        <p:spPr/>
        <p:txBody>
          <a:bodyPr/>
          <a:lstStyle/>
          <a:p>
            <a:r>
              <a:rPr lang="en-US"/>
              <a:t>Washington University in St. Louis</a:t>
            </a:r>
          </a:p>
        </p:txBody>
      </p:sp>
      <p:sp>
        <p:nvSpPr>
          <p:cNvPr id="6" name="Slide Number Placeholder 5"/>
          <p:cNvSpPr>
            <a:spLocks noGrp="1"/>
          </p:cNvSpPr>
          <p:nvPr>
            <p:ph type="sldNum" sz="quarter" idx="5"/>
          </p:nvPr>
        </p:nvSpPr>
        <p:spPr/>
        <p:txBody>
          <a:bodyPr/>
          <a:lstStyle/>
          <a:p>
            <a:fld id="{59E57516-A620-4444-B88B-7D3332A0D342}" type="slidenum">
              <a:rPr lang="en-US" smtClean="0"/>
              <a:t>18</a:t>
            </a:fld>
            <a:endParaRPr lang="en-US"/>
          </a:p>
        </p:txBody>
      </p:sp>
    </p:spTree>
    <p:extLst>
      <p:ext uri="{BB962C8B-B14F-4D97-AF65-F5344CB8AC3E}">
        <p14:creationId xmlns:p14="http://schemas.microsoft.com/office/powerpoint/2010/main" val="921679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Greedy approach is poor in performance for this distribution because as we only ask the Q</a:t>
                </a:r>
                <a:r>
                  <a:rPr lang="en-US" sz="1200" kern="1200" baseline="-25000" dirty="0">
                    <a:solidFill>
                      <a:schemeClr val="tx1"/>
                    </a:solidFill>
                    <a:effectLst/>
                    <a:latin typeface="+mn-lt"/>
                    <a:ea typeface="+mn-ea"/>
                    <a:cs typeface="+mn-cs"/>
                  </a:rPr>
                  <a:t>0</a:t>
                </a:r>
                <a:r>
                  <a:rPr lang="en-US" sz="1200" kern="1200" dirty="0">
                    <a:solidFill>
                      <a:schemeClr val="tx1"/>
                    </a:solidFill>
                    <a:effectLst/>
                    <a:latin typeface="+mn-lt"/>
                    <a:ea typeface="+mn-ea"/>
                    <a:cs typeface="+mn-cs"/>
                  </a:rPr>
                  <a:t>, which means the signal counts are uniformly distributed among the leaf nodes, thus it is not possible to have high posterior belief on ground truth. Also as the belief on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baseline="-25000" dirty="0">
                    <a:solidFill>
                      <a:schemeClr val="tx1"/>
                    </a:solidFill>
                    <a:effectLst/>
                    <a:latin typeface="+mn-lt"/>
                    <a:ea typeface="+mn-ea"/>
                    <a:cs typeface="+mn-cs"/>
                  </a:rPr>
                  <a:t>1 </a:t>
                </a:r>
                <a:r>
                  <a:rPr lang="en-US" sz="1200" kern="1200" dirty="0">
                    <a:solidFill>
                      <a:schemeClr val="tx1"/>
                    </a:solidFill>
                    <a:effectLst/>
                    <a:latin typeface="+mn-lt"/>
                    <a:ea typeface="+mn-ea"/>
                    <a:cs typeface="+mn-cs"/>
                  </a:rPr>
                  <a:t>gets higher to 1.0 as updated, the belief in ground truth goes to 0.5.</a:t>
                </a:r>
              </a:p>
              <a:p>
                <a:pPr lvl="0"/>
                <a:r>
                  <a:rPr lang="en-US" sz="1200" kern="1200" dirty="0">
                    <a:solidFill>
                      <a:schemeClr val="tx1"/>
                    </a:solidFill>
                    <a:effectLst/>
                    <a:latin typeface="+mn-lt"/>
                    <a:ea typeface="+mn-ea"/>
                    <a:cs typeface="+mn-cs"/>
                  </a:rPr>
                  <a:t>Random approach shows better performance than greedy approach because it has higher chance of asking question that has ground truth as an answer. And, even with small number of cases where agents are asked Q</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we can gather more information on the ground truth than greedy method.</a:t>
                </a:r>
              </a:p>
              <a:p>
                <a:pPr lvl="0"/>
                <a:r>
                  <a:rPr lang="en-US" sz="1200" kern="1200" dirty="0">
                    <a:solidFill>
                      <a:schemeClr val="tx1"/>
                    </a:solidFill>
                    <a:effectLst/>
                    <a:latin typeface="+mn-lt"/>
                    <a:ea typeface="+mn-ea"/>
                    <a:cs typeface="+mn-cs"/>
                  </a:rPr>
                  <a:t>Heuristic method shows high performance even with this distribution because it always tries to select the question with least entropy, and asking Q</a:t>
                </a:r>
                <a:r>
                  <a:rPr lang="en-US" sz="1200" kern="1200" baseline="-25000" dirty="0">
                    <a:solidFill>
                      <a:schemeClr val="tx1"/>
                    </a:solidFill>
                    <a:effectLst/>
                    <a:latin typeface="+mn-lt"/>
                    <a:ea typeface="+mn-ea"/>
                    <a:cs typeface="+mn-cs"/>
                  </a:rPr>
                  <a:t>0</a:t>
                </a:r>
                <a:r>
                  <a:rPr lang="en-US" sz="1200" kern="1200" dirty="0">
                    <a:solidFill>
                      <a:schemeClr val="tx1"/>
                    </a:solidFill>
                    <a:effectLst/>
                    <a:latin typeface="+mn-lt"/>
                    <a:ea typeface="+mn-ea"/>
                    <a:cs typeface="+mn-cs"/>
                  </a:rPr>
                  <a:t> will incur high entropy with the randomness of the leaf nodes. And, asking Q</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updates that the posterior belief on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baseline="-25000" dirty="0">
                    <a:solidFill>
                      <a:schemeClr val="tx1"/>
                    </a:solidFill>
                    <a:effectLst/>
                    <a:latin typeface="+mn-lt"/>
                    <a:ea typeface="+mn-ea"/>
                    <a:cs typeface="+mn-cs"/>
                  </a:rPr>
                  <a:t>1 </a:t>
                </a:r>
                <a:r>
                  <a:rPr lang="en-US" sz="1200" kern="1200" dirty="0">
                    <a:solidFill>
                      <a:schemeClr val="tx1"/>
                    </a:solidFill>
                    <a:effectLst/>
                    <a:latin typeface="+mn-lt"/>
                    <a:ea typeface="+mn-ea"/>
                    <a:cs typeface="+mn-cs"/>
                  </a:rPr>
                  <a:t>goes high and, high posterior belief on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baseline="-25000" dirty="0">
                    <a:solidFill>
                      <a:schemeClr val="tx1"/>
                    </a:solidFill>
                    <a:effectLst/>
                    <a:latin typeface="+mn-lt"/>
                    <a:ea typeface="+mn-ea"/>
                    <a:cs typeface="+mn-cs"/>
                  </a:rPr>
                  <a:t>1 </a:t>
                </a:r>
                <a:r>
                  <a:rPr lang="en-US" sz="1200" kern="1200" dirty="0">
                    <a:solidFill>
                      <a:schemeClr val="tx1"/>
                    </a:solidFill>
                    <a:effectLst/>
                    <a:latin typeface="+mn-lt"/>
                    <a:ea typeface="+mn-ea"/>
                    <a:cs typeface="+mn-cs"/>
                  </a:rPr>
                  <a:t>and small signal ratio of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baseline="-25000" dirty="0">
                    <a:solidFill>
                      <a:schemeClr val="tx1"/>
                    </a:solidFill>
                    <a:effectLst/>
                    <a:latin typeface="+mn-lt"/>
                    <a:ea typeface="+mn-ea"/>
                    <a:cs typeface="+mn-cs"/>
                  </a:rPr>
                  <a:t>1_1 </a:t>
                </a:r>
                <a:r>
                  <a:rPr lang="en-US" sz="1200" kern="1200" dirty="0">
                    <a:solidFill>
                      <a:schemeClr val="tx1"/>
                    </a:solidFill>
                    <a:effectLst/>
                    <a:latin typeface="+mn-lt"/>
                    <a:ea typeface="+mn-ea"/>
                    <a:cs typeface="+mn-cs"/>
                  </a:rPr>
                  <a:t>and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baseline="-25000" dirty="0">
                    <a:solidFill>
                      <a:schemeClr val="tx1"/>
                    </a:solidFill>
                    <a:effectLst/>
                    <a:latin typeface="+mn-lt"/>
                    <a:ea typeface="+mn-ea"/>
                    <a:cs typeface="+mn-cs"/>
                  </a:rPr>
                  <a:t>1_2 </a:t>
                </a:r>
                <a:r>
                  <a:rPr lang="en-US" sz="1200" kern="1200" dirty="0">
                    <a:solidFill>
                      <a:schemeClr val="tx1"/>
                    </a:solidFill>
                    <a:effectLst/>
                    <a:latin typeface="+mn-lt"/>
                    <a:ea typeface="+mn-ea"/>
                    <a:cs typeface="+mn-cs"/>
                  </a:rPr>
                  <a:t>of the agent affect the heuristic method to ask on Q</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a:t>
                </a:r>
              </a:p>
              <a:p>
                <a:endParaRPr lang="en-US" dirty="0"/>
              </a:p>
            </p:txBody>
          </p:sp>
        </mc:Choice>
        <mc:Fallback xmlns="">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Greedy approach is poor in performance for this distribution because as we only ask the Q</a:t>
                </a:r>
                <a:r>
                  <a:rPr lang="en-US" sz="1200" kern="1200" baseline="-25000" dirty="0">
                    <a:solidFill>
                      <a:schemeClr val="tx1"/>
                    </a:solidFill>
                    <a:effectLst/>
                    <a:latin typeface="+mn-lt"/>
                    <a:ea typeface="+mn-ea"/>
                    <a:cs typeface="+mn-cs"/>
                  </a:rPr>
                  <a:t>0</a:t>
                </a:r>
                <a:r>
                  <a:rPr lang="en-US" sz="1200" kern="1200" dirty="0">
                    <a:solidFill>
                      <a:schemeClr val="tx1"/>
                    </a:solidFill>
                    <a:effectLst/>
                    <a:latin typeface="+mn-lt"/>
                    <a:ea typeface="+mn-ea"/>
                    <a:cs typeface="+mn-cs"/>
                  </a:rPr>
                  <a:t>, which means the signal counts are uniformly distributed among the leaf nodes, thus it is not possible to have high posterior belief on ground truth. Also as the belief on </a:t>
                </a:r>
                <a:r>
                  <a:rPr lang="en-US" sz="1200" i="0" kern="1200">
                    <a:solidFill>
                      <a:schemeClr val="tx1"/>
                    </a:solidFill>
                    <a:effectLst/>
                    <a:latin typeface="+mn-lt"/>
                    <a:ea typeface="+mn-ea"/>
                    <a:cs typeface="+mn-cs"/>
                  </a:rPr>
                  <a:t>𝜃</a:t>
                </a:r>
                <a:r>
                  <a:rPr lang="en-US" sz="1200" kern="1200" baseline="-25000" dirty="0">
                    <a:solidFill>
                      <a:schemeClr val="tx1"/>
                    </a:solidFill>
                    <a:effectLst/>
                    <a:latin typeface="+mn-lt"/>
                    <a:ea typeface="+mn-ea"/>
                    <a:cs typeface="+mn-cs"/>
                  </a:rPr>
                  <a:t>1 </a:t>
                </a:r>
                <a:r>
                  <a:rPr lang="en-US" sz="1200" kern="1200" dirty="0">
                    <a:solidFill>
                      <a:schemeClr val="tx1"/>
                    </a:solidFill>
                    <a:effectLst/>
                    <a:latin typeface="+mn-lt"/>
                    <a:ea typeface="+mn-ea"/>
                    <a:cs typeface="+mn-cs"/>
                  </a:rPr>
                  <a:t>gets higher to 1.0 as updated, the belief in ground truth goes to 0.5.</a:t>
                </a:r>
              </a:p>
              <a:p>
                <a:pPr lvl="0"/>
                <a:r>
                  <a:rPr lang="en-US" sz="1200" kern="1200" dirty="0">
                    <a:solidFill>
                      <a:schemeClr val="tx1"/>
                    </a:solidFill>
                    <a:effectLst/>
                    <a:latin typeface="+mn-lt"/>
                    <a:ea typeface="+mn-ea"/>
                    <a:cs typeface="+mn-cs"/>
                  </a:rPr>
                  <a:t>Random approach shows better performance than greedy approach because it has higher chance of asking question that has ground truth as an answer. And, even with small number of cases where agents are asked Q</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we can gather more information on the ground truth than greedy method.</a:t>
                </a:r>
              </a:p>
              <a:p>
                <a:pPr lvl="0"/>
                <a:r>
                  <a:rPr lang="en-US" sz="1200" kern="1200" dirty="0">
                    <a:solidFill>
                      <a:schemeClr val="tx1"/>
                    </a:solidFill>
                    <a:effectLst/>
                    <a:latin typeface="+mn-lt"/>
                    <a:ea typeface="+mn-ea"/>
                    <a:cs typeface="+mn-cs"/>
                  </a:rPr>
                  <a:t>Heuristic method shows high performance even with this distribution because it always tries to select the question with least entropy, and asking Q</a:t>
                </a:r>
                <a:r>
                  <a:rPr lang="en-US" sz="1200" kern="1200" baseline="-25000" dirty="0">
                    <a:solidFill>
                      <a:schemeClr val="tx1"/>
                    </a:solidFill>
                    <a:effectLst/>
                    <a:latin typeface="+mn-lt"/>
                    <a:ea typeface="+mn-ea"/>
                    <a:cs typeface="+mn-cs"/>
                  </a:rPr>
                  <a:t>0</a:t>
                </a:r>
                <a:r>
                  <a:rPr lang="en-US" sz="1200" kern="1200" dirty="0">
                    <a:solidFill>
                      <a:schemeClr val="tx1"/>
                    </a:solidFill>
                    <a:effectLst/>
                    <a:latin typeface="+mn-lt"/>
                    <a:ea typeface="+mn-ea"/>
                    <a:cs typeface="+mn-cs"/>
                  </a:rPr>
                  <a:t> will incur high entropy with the randomness of the leaf nodes. And, asking Q</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updates that the posterior belief on </a:t>
                </a:r>
                <a:r>
                  <a:rPr lang="en-US" sz="1200" i="0" kern="1200">
                    <a:solidFill>
                      <a:schemeClr val="tx1"/>
                    </a:solidFill>
                    <a:effectLst/>
                    <a:latin typeface="+mn-lt"/>
                    <a:ea typeface="+mn-ea"/>
                    <a:cs typeface="+mn-cs"/>
                  </a:rPr>
                  <a:t>𝜃</a:t>
                </a:r>
                <a:r>
                  <a:rPr lang="en-US" sz="1200" kern="1200" baseline="-25000" dirty="0">
                    <a:solidFill>
                      <a:schemeClr val="tx1"/>
                    </a:solidFill>
                    <a:effectLst/>
                    <a:latin typeface="+mn-lt"/>
                    <a:ea typeface="+mn-ea"/>
                    <a:cs typeface="+mn-cs"/>
                  </a:rPr>
                  <a:t>1 </a:t>
                </a:r>
                <a:r>
                  <a:rPr lang="en-US" sz="1200" kern="1200" dirty="0">
                    <a:solidFill>
                      <a:schemeClr val="tx1"/>
                    </a:solidFill>
                    <a:effectLst/>
                    <a:latin typeface="+mn-lt"/>
                    <a:ea typeface="+mn-ea"/>
                    <a:cs typeface="+mn-cs"/>
                  </a:rPr>
                  <a:t>goes high and, high posterior belief on </a:t>
                </a:r>
                <a:r>
                  <a:rPr lang="en-US" sz="1200" i="0" kern="1200">
                    <a:solidFill>
                      <a:schemeClr val="tx1"/>
                    </a:solidFill>
                    <a:effectLst/>
                    <a:latin typeface="+mn-lt"/>
                    <a:ea typeface="+mn-ea"/>
                    <a:cs typeface="+mn-cs"/>
                  </a:rPr>
                  <a:t>𝜃</a:t>
                </a:r>
                <a:r>
                  <a:rPr lang="en-US" sz="1200" kern="1200" baseline="-25000" dirty="0">
                    <a:solidFill>
                      <a:schemeClr val="tx1"/>
                    </a:solidFill>
                    <a:effectLst/>
                    <a:latin typeface="+mn-lt"/>
                    <a:ea typeface="+mn-ea"/>
                    <a:cs typeface="+mn-cs"/>
                  </a:rPr>
                  <a:t>1 </a:t>
                </a:r>
                <a:r>
                  <a:rPr lang="en-US" sz="1200" kern="1200" dirty="0">
                    <a:solidFill>
                      <a:schemeClr val="tx1"/>
                    </a:solidFill>
                    <a:effectLst/>
                    <a:latin typeface="+mn-lt"/>
                    <a:ea typeface="+mn-ea"/>
                    <a:cs typeface="+mn-cs"/>
                  </a:rPr>
                  <a:t>and small signal ratio of </a:t>
                </a:r>
                <a:r>
                  <a:rPr lang="en-US" sz="1200" i="0" kern="1200">
                    <a:solidFill>
                      <a:schemeClr val="tx1"/>
                    </a:solidFill>
                    <a:effectLst/>
                    <a:latin typeface="+mn-lt"/>
                    <a:ea typeface="+mn-ea"/>
                    <a:cs typeface="+mn-cs"/>
                  </a:rPr>
                  <a:t>𝜃</a:t>
                </a:r>
                <a:r>
                  <a:rPr lang="en-US" sz="1200" kern="1200" baseline="-25000" dirty="0">
                    <a:solidFill>
                      <a:schemeClr val="tx1"/>
                    </a:solidFill>
                    <a:effectLst/>
                    <a:latin typeface="+mn-lt"/>
                    <a:ea typeface="+mn-ea"/>
                    <a:cs typeface="+mn-cs"/>
                  </a:rPr>
                  <a:t>1_1 </a:t>
                </a:r>
                <a:r>
                  <a:rPr lang="en-US" sz="1200" kern="1200" dirty="0">
                    <a:solidFill>
                      <a:schemeClr val="tx1"/>
                    </a:solidFill>
                    <a:effectLst/>
                    <a:latin typeface="+mn-lt"/>
                    <a:ea typeface="+mn-ea"/>
                    <a:cs typeface="+mn-cs"/>
                  </a:rPr>
                  <a:t>and </a:t>
                </a:r>
                <a:r>
                  <a:rPr lang="en-US" sz="1200" i="0" kern="1200">
                    <a:solidFill>
                      <a:schemeClr val="tx1"/>
                    </a:solidFill>
                    <a:effectLst/>
                    <a:latin typeface="+mn-lt"/>
                    <a:ea typeface="+mn-ea"/>
                    <a:cs typeface="+mn-cs"/>
                  </a:rPr>
                  <a:t>𝜃</a:t>
                </a:r>
                <a:r>
                  <a:rPr lang="en-US" sz="1200" kern="1200" baseline="-25000" dirty="0">
                    <a:solidFill>
                      <a:schemeClr val="tx1"/>
                    </a:solidFill>
                    <a:effectLst/>
                    <a:latin typeface="+mn-lt"/>
                    <a:ea typeface="+mn-ea"/>
                    <a:cs typeface="+mn-cs"/>
                  </a:rPr>
                  <a:t>1_2 </a:t>
                </a:r>
                <a:r>
                  <a:rPr lang="en-US" sz="1200" kern="1200" dirty="0">
                    <a:solidFill>
                      <a:schemeClr val="tx1"/>
                    </a:solidFill>
                    <a:effectLst/>
                    <a:latin typeface="+mn-lt"/>
                    <a:ea typeface="+mn-ea"/>
                    <a:cs typeface="+mn-cs"/>
                  </a:rPr>
                  <a:t>of the agent affect the heuristic method to ask on Q</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a:t>
                </a:r>
              </a:p>
              <a:p>
                <a:endParaRPr lang="en-US" dirty="0"/>
              </a:p>
            </p:txBody>
          </p:sp>
        </mc:Fallback>
      </mc:AlternateContent>
      <p:sp>
        <p:nvSpPr>
          <p:cNvPr id="4" name="Header Placeholder 3"/>
          <p:cNvSpPr>
            <a:spLocks noGrp="1"/>
          </p:cNvSpPr>
          <p:nvPr>
            <p:ph type="hdr" sz="quarter"/>
          </p:nvPr>
        </p:nvSpPr>
        <p:spPr/>
        <p:txBody>
          <a:bodyPr/>
          <a:lstStyle/>
          <a:p>
            <a:r>
              <a:rPr lang="en-US"/>
              <a:t>Andy Kim</a:t>
            </a:r>
          </a:p>
        </p:txBody>
      </p:sp>
      <p:sp>
        <p:nvSpPr>
          <p:cNvPr id="5" name="Footer Placeholder 4"/>
          <p:cNvSpPr>
            <a:spLocks noGrp="1"/>
          </p:cNvSpPr>
          <p:nvPr>
            <p:ph type="ftr" sz="quarter" idx="4"/>
          </p:nvPr>
        </p:nvSpPr>
        <p:spPr/>
        <p:txBody>
          <a:bodyPr/>
          <a:lstStyle/>
          <a:p>
            <a:r>
              <a:rPr lang="en-US"/>
              <a:t>Washington University in St. Louis</a:t>
            </a:r>
          </a:p>
        </p:txBody>
      </p:sp>
      <p:sp>
        <p:nvSpPr>
          <p:cNvPr id="6" name="Slide Number Placeholder 5"/>
          <p:cNvSpPr>
            <a:spLocks noGrp="1"/>
          </p:cNvSpPr>
          <p:nvPr>
            <p:ph type="sldNum" sz="quarter" idx="5"/>
          </p:nvPr>
        </p:nvSpPr>
        <p:spPr/>
        <p:txBody>
          <a:bodyPr/>
          <a:lstStyle/>
          <a:p>
            <a:fld id="{59E57516-A620-4444-B88B-7D3332A0D342}" type="slidenum">
              <a:rPr lang="en-US" smtClean="0"/>
              <a:t>19</a:t>
            </a:fld>
            <a:endParaRPr lang="en-US"/>
          </a:p>
        </p:txBody>
      </p:sp>
    </p:spTree>
    <p:extLst>
      <p:ext uri="{BB962C8B-B14F-4D97-AF65-F5344CB8AC3E}">
        <p14:creationId xmlns:p14="http://schemas.microsoft.com/office/powerpoint/2010/main" val="136788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Random approach has poor performance since asking other questions cannot get more information for the ground truth. But since there are chances that agents are asked with Q1, thus it shows steep but increasing graph.</a:t>
            </a:r>
          </a:p>
          <a:p>
            <a:pPr lvl="0"/>
            <a:r>
              <a:rPr lang="en-US" sz="1200" kern="1200" dirty="0">
                <a:solidFill>
                  <a:schemeClr val="tx1"/>
                </a:solidFill>
                <a:effectLst/>
                <a:latin typeface="+mn-lt"/>
                <a:ea typeface="+mn-ea"/>
                <a:cs typeface="+mn-cs"/>
              </a:rPr>
              <a:t>Both greedy method and heuristic method achieve high prediction and convergence for ground truth as they both ask the right question to the agent and gets more information on the ground truth.</a:t>
            </a:r>
          </a:p>
          <a:p>
            <a:r>
              <a:rPr lang="en-US" sz="1200" kern="1200" dirty="0">
                <a:solidFill>
                  <a:schemeClr val="tx1"/>
                </a:solidFill>
                <a:effectLst/>
                <a:latin typeface="+mn-lt"/>
                <a:ea typeface="+mn-ea"/>
                <a:cs typeface="+mn-cs"/>
              </a:rPr>
              <a:t> </a:t>
            </a:r>
          </a:p>
          <a:p>
            <a:endParaRPr lang="en-US" dirty="0"/>
          </a:p>
        </p:txBody>
      </p:sp>
      <p:sp>
        <p:nvSpPr>
          <p:cNvPr id="4" name="Header Placeholder 3"/>
          <p:cNvSpPr>
            <a:spLocks noGrp="1"/>
          </p:cNvSpPr>
          <p:nvPr>
            <p:ph type="hdr" sz="quarter"/>
          </p:nvPr>
        </p:nvSpPr>
        <p:spPr/>
        <p:txBody>
          <a:bodyPr/>
          <a:lstStyle/>
          <a:p>
            <a:r>
              <a:rPr lang="en-US"/>
              <a:t>Andy Kim</a:t>
            </a:r>
          </a:p>
        </p:txBody>
      </p:sp>
      <p:sp>
        <p:nvSpPr>
          <p:cNvPr id="5" name="Footer Placeholder 4"/>
          <p:cNvSpPr>
            <a:spLocks noGrp="1"/>
          </p:cNvSpPr>
          <p:nvPr>
            <p:ph type="ftr" sz="quarter" idx="4"/>
          </p:nvPr>
        </p:nvSpPr>
        <p:spPr/>
        <p:txBody>
          <a:bodyPr/>
          <a:lstStyle/>
          <a:p>
            <a:r>
              <a:rPr lang="en-US"/>
              <a:t>Washington University in St. Louis</a:t>
            </a:r>
          </a:p>
        </p:txBody>
      </p:sp>
      <p:sp>
        <p:nvSpPr>
          <p:cNvPr id="6" name="Slide Number Placeholder 5"/>
          <p:cNvSpPr>
            <a:spLocks noGrp="1"/>
          </p:cNvSpPr>
          <p:nvPr>
            <p:ph type="sldNum" sz="quarter" idx="5"/>
          </p:nvPr>
        </p:nvSpPr>
        <p:spPr/>
        <p:txBody>
          <a:bodyPr/>
          <a:lstStyle/>
          <a:p>
            <a:fld id="{59E57516-A620-4444-B88B-7D3332A0D342}" type="slidenum">
              <a:rPr lang="en-US" smtClean="0"/>
              <a:t>20</a:t>
            </a:fld>
            <a:endParaRPr lang="en-US"/>
          </a:p>
        </p:txBody>
      </p:sp>
    </p:spTree>
    <p:extLst>
      <p:ext uri="{BB962C8B-B14F-4D97-AF65-F5344CB8AC3E}">
        <p14:creationId xmlns:p14="http://schemas.microsoft.com/office/powerpoint/2010/main" val="899061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Greedy approach is converging to 0.5 because as we only ask the Q</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which means the signal counts are uniformly distributed among the leaf nodes, thus it is not possible to have high posterior belief on ground truth. Also as the belief on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baseline="-25000" dirty="0">
                    <a:solidFill>
                      <a:schemeClr val="tx1"/>
                    </a:solidFill>
                    <a:effectLst/>
                    <a:latin typeface="+mn-lt"/>
                    <a:ea typeface="+mn-ea"/>
                    <a:cs typeface="+mn-cs"/>
                  </a:rPr>
                  <a:t>1 </a:t>
                </a:r>
                <a:r>
                  <a:rPr lang="en-US" sz="1200" kern="1200" dirty="0">
                    <a:solidFill>
                      <a:schemeClr val="tx1"/>
                    </a:solidFill>
                    <a:effectLst/>
                    <a:latin typeface="+mn-lt"/>
                    <a:ea typeface="+mn-ea"/>
                    <a:cs typeface="+mn-cs"/>
                  </a:rPr>
                  <a:t>gets higher to 1.0 as updated, the belief in ground truth goes to 0.5.</a:t>
                </a:r>
              </a:p>
              <a:p>
                <a:pPr lvl="0"/>
                <a:r>
                  <a:rPr lang="en-US" sz="1200" kern="1200" dirty="0">
                    <a:solidFill>
                      <a:schemeClr val="tx1"/>
                    </a:solidFill>
                    <a:effectLst/>
                    <a:latin typeface="+mn-lt"/>
                    <a:ea typeface="+mn-ea"/>
                    <a:cs typeface="+mn-cs"/>
                  </a:rPr>
                  <a:t>Heuristic approach performs better than greedy method since as asking Q</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updates that the posterior belief on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baseline="-25000" dirty="0">
                    <a:solidFill>
                      <a:schemeClr val="tx1"/>
                    </a:solidFill>
                    <a:effectLst/>
                    <a:latin typeface="+mn-lt"/>
                    <a:ea typeface="+mn-ea"/>
                    <a:cs typeface="+mn-cs"/>
                  </a:rPr>
                  <a:t>1 </a:t>
                </a:r>
                <a:r>
                  <a:rPr lang="en-US" sz="1200" kern="1200" dirty="0">
                    <a:solidFill>
                      <a:schemeClr val="tx1"/>
                    </a:solidFill>
                    <a:effectLst/>
                    <a:latin typeface="+mn-lt"/>
                    <a:ea typeface="+mn-ea"/>
                    <a:cs typeface="+mn-cs"/>
                  </a:rPr>
                  <a:t>goes higher because of the None node and, high posterior belief on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baseline="-25000" dirty="0">
                    <a:solidFill>
                      <a:schemeClr val="tx1"/>
                    </a:solidFill>
                    <a:effectLst/>
                    <a:latin typeface="+mn-lt"/>
                    <a:ea typeface="+mn-ea"/>
                    <a:cs typeface="+mn-cs"/>
                  </a:rPr>
                  <a:t>1 </a:t>
                </a:r>
                <a:r>
                  <a:rPr lang="en-US" sz="1200" kern="1200" dirty="0">
                    <a:solidFill>
                      <a:schemeClr val="tx1"/>
                    </a:solidFill>
                    <a:effectLst/>
                    <a:latin typeface="+mn-lt"/>
                    <a:ea typeface="+mn-ea"/>
                    <a:cs typeface="+mn-cs"/>
                  </a:rPr>
                  <a:t>and small signal ratio of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baseline="-25000" dirty="0">
                    <a:solidFill>
                      <a:schemeClr val="tx1"/>
                    </a:solidFill>
                    <a:effectLst/>
                    <a:latin typeface="+mn-lt"/>
                    <a:ea typeface="+mn-ea"/>
                    <a:cs typeface="+mn-cs"/>
                  </a:rPr>
                  <a:t>1_1 </a:t>
                </a:r>
                <a:r>
                  <a:rPr lang="en-US" sz="1200" kern="1200" dirty="0">
                    <a:solidFill>
                      <a:schemeClr val="tx1"/>
                    </a:solidFill>
                    <a:effectLst/>
                    <a:latin typeface="+mn-lt"/>
                    <a:ea typeface="+mn-ea"/>
                    <a:cs typeface="+mn-cs"/>
                  </a:rPr>
                  <a:t>and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𝜃</m:t>
                    </m:r>
                  </m:oMath>
                </a14:m>
                <a:r>
                  <a:rPr lang="en-US" sz="1200" kern="1200" baseline="-25000" dirty="0">
                    <a:solidFill>
                      <a:schemeClr val="tx1"/>
                    </a:solidFill>
                    <a:effectLst/>
                    <a:latin typeface="+mn-lt"/>
                    <a:ea typeface="+mn-ea"/>
                    <a:cs typeface="+mn-cs"/>
                  </a:rPr>
                  <a:t>1_2 </a:t>
                </a:r>
                <a:r>
                  <a:rPr lang="en-US" sz="1200" kern="1200" dirty="0">
                    <a:solidFill>
                      <a:schemeClr val="tx1"/>
                    </a:solidFill>
                    <a:effectLst/>
                    <a:latin typeface="+mn-lt"/>
                    <a:ea typeface="+mn-ea"/>
                    <a:cs typeface="+mn-cs"/>
                  </a:rPr>
                  <a:t>of the agent affect the heuristic method to ask on Q</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Heuristic approach surpasses random approach during the update as it figures out where the ground truth would be while updating.</a:t>
                </a:r>
              </a:p>
              <a:p>
                <a:r>
                  <a:rPr lang="en-US" sz="1200" kern="1200" dirty="0">
                    <a:solidFill>
                      <a:schemeClr val="tx1"/>
                    </a:solidFill>
                    <a:effectLst/>
                    <a:latin typeface="+mn-lt"/>
                    <a:ea typeface="+mn-ea"/>
                    <a:cs typeface="+mn-cs"/>
                  </a:rPr>
                  <a:t>Random approach performs better than other two methods since it has higher chance of gathering information for ground truth as it can ask Q</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from the beginning and more often.</a:t>
                </a:r>
                <a:r>
                  <a:rPr lang="en-US" dirty="0">
                    <a:effectLst/>
                  </a:rPr>
                  <a:t> </a:t>
                </a:r>
                <a:endParaRPr lang="en-US" dirty="0"/>
              </a:p>
            </p:txBody>
          </p:sp>
        </mc:Choice>
        <mc:Fallback xmlns="">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Greedy approach is converging to 0.5 because as we only ask the Q</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which means the signal counts are uniformly distributed among the leaf nodes, thus it is not possible to have high posterior belief on ground truth. Also as the belief on </a:t>
                </a:r>
                <a:r>
                  <a:rPr lang="en-US" sz="1200" i="0" kern="1200">
                    <a:solidFill>
                      <a:schemeClr val="tx1"/>
                    </a:solidFill>
                    <a:effectLst/>
                    <a:latin typeface="+mn-lt"/>
                    <a:ea typeface="+mn-ea"/>
                    <a:cs typeface="+mn-cs"/>
                  </a:rPr>
                  <a:t>𝜃</a:t>
                </a:r>
                <a:r>
                  <a:rPr lang="en-US" sz="1200" kern="1200" baseline="-25000" dirty="0">
                    <a:solidFill>
                      <a:schemeClr val="tx1"/>
                    </a:solidFill>
                    <a:effectLst/>
                    <a:latin typeface="+mn-lt"/>
                    <a:ea typeface="+mn-ea"/>
                    <a:cs typeface="+mn-cs"/>
                  </a:rPr>
                  <a:t>1 </a:t>
                </a:r>
                <a:r>
                  <a:rPr lang="en-US" sz="1200" kern="1200" dirty="0">
                    <a:solidFill>
                      <a:schemeClr val="tx1"/>
                    </a:solidFill>
                    <a:effectLst/>
                    <a:latin typeface="+mn-lt"/>
                    <a:ea typeface="+mn-ea"/>
                    <a:cs typeface="+mn-cs"/>
                  </a:rPr>
                  <a:t>gets higher to 1.0 as updated, the belief in ground truth goes to 0.5.</a:t>
                </a:r>
              </a:p>
              <a:p>
                <a:pPr lvl="0"/>
                <a:r>
                  <a:rPr lang="en-US" sz="1200" kern="1200" dirty="0">
                    <a:solidFill>
                      <a:schemeClr val="tx1"/>
                    </a:solidFill>
                    <a:effectLst/>
                    <a:latin typeface="+mn-lt"/>
                    <a:ea typeface="+mn-ea"/>
                    <a:cs typeface="+mn-cs"/>
                  </a:rPr>
                  <a:t>Heuristic approach performs better than greedy method since as asking Q</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updates that the posterior belief on </a:t>
                </a:r>
                <a:r>
                  <a:rPr lang="en-US" sz="1200" i="0" kern="1200">
                    <a:solidFill>
                      <a:schemeClr val="tx1"/>
                    </a:solidFill>
                    <a:effectLst/>
                    <a:latin typeface="+mn-lt"/>
                    <a:ea typeface="+mn-ea"/>
                    <a:cs typeface="+mn-cs"/>
                  </a:rPr>
                  <a:t>𝜃</a:t>
                </a:r>
                <a:r>
                  <a:rPr lang="en-US" sz="1200" kern="1200" baseline="-25000" dirty="0">
                    <a:solidFill>
                      <a:schemeClr val="tx1"/>
                    </a:solidFill>
                    <a:effectLst/>
                    <a:latin typeface="+mn-lt"/>
                    <a:ea typeface="+mn-ea"/>
                    <a:cs typeface="+mn-cs"/>
                  </a:rPr>
                  <a:t>1 </a:t>
                </a:r>
                <a:r>
                  <a:rPr lang="en-US" sz="1200" kern="1200" dirty="0">
                    <a:solidFill>
                      <a:schemeClr val="tx1"/>
                    </a:solidFill>
                    <a:effectLst/>
                    <a:latin typeface="+mn-lt"/>
                    <a:ea typeface="+mn-ea"/>
                    <a:cs typeface="+mn-cs"/>
                  </a:rPr>
                  <a:t>goes higher because of the None node and, high posterior belief on </a:t>
                </a:r>
                <a:r>
                  <a:rPr lang="en-US" sz="1200" i="0" kern="1200">
                    <a:solidFill>
                      <a:schemeClr val="tx1"/>
                    </a:solidFill>
                    <a:effectLst/>
                    <a:latin typeface="+mn-lt"/>
                    <a:ea typeface="+mn-ea"/>
                    <a:cs typeface="+mn-cs"/>
                  </a:rPr>
                  <a:t>𝜃</a:t>
                </a:r>
                <a:r>
                  <a:rPr lang="en-US" sz="1200" kern="1200" baseline="-25000" dirty="0">
                    <a:solidFill>
                      <a:schemeClr val="tx1"/>
                    </a:solidFill>
                    <a:effectLst/>
                    <a:latin typeface="+mn-lt"/>
                    <a:ea typeface="+mn-ea"/>
                    <a:cs typeface="+mn-cs"/>
                  </a:rPr>
                  <a:t>1 </a:t>
                </a:r>
                <a:r>
                  <a:rPr lang="en-US" sz="1200" kern="1200" dirty="0">
                    <a:solidFill>
                      <a:schemeClr val="tx1"/>
                    </a:solidFill>
                    <a:effectLst/>
                    <a:latin typeface="+mn-lt"/>
                    <a:ea typeface="+mn-ea"/>
                    <a:cs typeface="+mn-cs"/>
                  </a:rPr>
                  <a:t>and small signal ratio of </a:t>
                </a:r>
                <a:r>
                  <a:rPr lang="en-US" sz="1200" i="0" kern="1200">
                    <a:solidFill>
                      <a:schemeClr val="tx1"/>
                    </a:solidFill>
                    <a:effectLst/>
                    <a:latin typeface="+mn-lt"/>
                    <a:ea typeface="+mn-ea"/>
                    <a:cs typeface="+mn-cs"/>
                  </a:rPr>
                  <a:t>𝜃</a:t>
                </a:r>
                <a:r>
                  <a:rPr lang="en-US" sz="1200" kern="1200" baseline="-25000" dirty="0">
                    <a:solidFill>
                      <a:schemeClr val="tx1"/>
                    </a:solidFill>
                    <a:effectLst/>
                    <a:latin typeface="+mn-lt"/>
                    <a:ea typeface="+mn-ea"/>
                    <a:cs typeface="+mn-cs"/>
                  </a:rPr>
                  <a:t>1_1 </a:t>
                </a:r>
                <a:r>
                  <a:rPr lang="en-US" sz="1200" kern="1200" dirty="0">
                    <a:solidFill>
                      <a:schemeClr val="tx1"/>
                    </a:solidFill>
                    <a:effectLst/>
                    <a:latin typeface="+mn-lt"/>
                    <a:ea typeface="+mn-ea"/>
                    <a:cs typeface="+mn-cs"/>
                  </a:rPr>
                  <a:t>and </a:t>
                </a:r>
                <a:r>
                  <a:rPr lang="en-US" sz="1200" i="0" kern="1200">
                    <a:solidFill>
                      <a:schemeClr val="tx1"/>
                    </a:solidFill>
                    <a:effectLst/>
                    <a:latin typeface="+mn-lt"/>
                    <a:ea typeface="+mn-ea"/>
                    <a:cs typeface="+mn-cs"/>
                  </a:rPr>
                  <a:t>𝜃</a:t>
                </a:r>
                <a:r>
                  <a:rPr lang="en-US" sz="1200" kern="1200" baseline="-25000" dirty="0">
                    <a:solidFill>
                      <a:schemeClr val="tx1"/>
                    </a:solidFill>
                    <a:effectLst/>
                    <a:latin typeface="+mn-lt"/>
                    <a:ea typeface="+mn-ea"/>
                    <a:cs typeface="+mn-cs"/>
                  </a:rPr>
                  <a:t>1_2 </a:t>
                </a:r>
                <a:r>
                  <a:rPr lang="en-US" sz="1200" kern="1200" dirty="0">
                    <a:solidFill>
                      <a:schemeClr val="tx1"/>
                    </a:solidFill>
                    <a:effectLst/>
                    <a:latin typeface="+mn-lt"/>
                    <a:ea typeface="+mn-ea"/>
                    <a:cs typeface="+mn-cs"/>
                  </a:rPr>
                  <a:t>of the agent affect the heuristic method to ask on Q</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Heuristic approach surpasses random approach during the update as it figures out where the ground truth would be while updating.</a:t>
                </a:r>
              </a:p>
              <a:p>
                <a:r>
                  <a:rPr lang="en-US" sz="1200" kern="1200" dirty="0">
                    <a:solidFill>
                      <a:schemeClr val="tx1"/>
                    </a:solidFill>
                    <a:effectLst/>
                    <a:latin typeface="+mn-lt"/>
                    <a:ea typeface="+mn-ea"/>
                    <a:cs typeface="+mn-cs"/>
                  </a:rPr>
                  <a:t>Random approach performs better than other two methods since it has higher chance of gathering information for ground truth as it can ask Q</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from the beginning and more often.</a:t>
                </a:r>
                <a:r>
                  <a:rPr lang="en-US" dirty="0">
                    <a:effectLst/>
                  </a:rPr>
                  <a:t> </a:t>
                </a:r>
                <a:endParaRPr lang="en-US" dirty="0"/>
              </a:p>
            </p:txBody>
          </p:sp>
        </mc:Fallback>
      </mc:AlternateContent>
      <p:sp>
        <p:nvSpPr>
          <p:cNvPr id="4" name="Header Placeholder 3"/>
          <p:cNvSpPr>
            <a:spLocks noGrp="1"/>
          </p:cNvSpPr>
          <p:nvPr>
            <p:ph type="hdr" sz="quarter"/>
          </p:nvPr>
        </p:nvSpPr>
        <p:spPr/>
        <p:txBody>
          <a:bodyPr/>
          <a:lstStyle/>
          <a:p>
            <a:r>
              <a:rPr lang="en-US"/>
              <a:t>Andy Kim</a:t>
            </a:r>
          </a:p>
        </p:txBody>
      </p:sp>
      <p:sp>
        <p:nvSpPr>
          <p:cNvPr id="5" name="Footer Placeholder 4"/>
          <p:cNvSpPr>
            <a:spLocks noGrp="1"/>
          </p:cNvSpPr>
          <p:nvPr>
            <p:ph type="ftr" sz="quarter" idx="4"/>
          </p:nvPr>
        </p:nvSpPr>
        <p:spPr/>
        <p:txBody>
          <a:bodyPr/>
          <a:lstStyle/>
          <a:p>
            <a:r>
              <a:rPr lang="en-US"/>
              <a:t>Washington University in St. Louis</a:t>
            </a:r>
          </a:p>
        </p:txBody>
      </p:sp>
      <p:sp>
        <p:nvSpPr>
          <p:cNvPr id="6" name="Slide Number Placeholder 5"/>
          <p:cNvSpPr>
            <a:spLocks noGrp="1"/>
          </p:cNvSpPr>
          <p:nvPr>
            <p:ph type="sldNum" sz="quarter" idx="5"/>
          </p:nvPr>
        </p:nvSpPr>
        <p:spPr/>
        <p:txBody>
          <a:bodyPr/>
          <a:lstStyle/>
          <a:p>
            <a:fld id="{59E57516-A620-4444-B88B-7D3332A0D342}" type="slidenum">
              <a:rPr lang="en-US" smtClean="0"/>
              <a:t>21</a:t>
            </a:fld>
            <a:endParaRPr lang="en-US"/>
          </a:p>
        </p:txBody>
      </p:sp>
    </p:spTree>
    <p:extLst>
      <p:ext uri="{BB962C8B-B14F-4D97-AF65-F5344CB8AC3E}">
        <p14:creationId xmlns:p14="http://schemas.microsoft.com/office/powerpoint/2010/main" val="1995249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Crowdsourcing is a participative online activity in which </a:t>
            </a:r>
            <a:r>
              <a:rPr lang="en-US" dirty="0" err="1"/>
              <a:t>crowdsourcers</a:t>
            </a:r>
            <a:r>
              <a:rPr lang="en-US" dirty="0"/>
              <a:t> present the tasks to the workers with some sort of payment and receives the information.</a:t>
            </a:r>
          </a:p>
          <a:p>
            <a:r>
              <a:rPr lang="en-US" dirty="0"/>
              <a:t>With the significant advance in internet and online services, various crowdsourcing came out such as Amazon </a:t>
            </a:r>
            <a:r>
              <a:rPr lang="en-US" dirty="0" err="1"/>
              <a:t>Mturk</a:t>
            </a:r>
            <a:r>
              <a:rPr lang="en-US" dirty="0"/>
              <a:t>, </a:t>
            </a:r>
            <a:r>
              <a:rPr lang="en-US" dirty="0" err="1"/>
              <a:t>FigureEight</a:t>
            </a:r>
            <a:r>
              <a:rPr lang="en-US" dirty="0"/>
              <a:t>, or </a:t>
            </a:r>
            <a:r>
              <a:rPr lang="en-US" dirty="0" err="1"/>
              <a:t>Zooniverse</a:t>
            </a:r>
            <a:r>
              <a:rPr lang="en-US" dirty="0"/>
              <a:t>.</a:t>
            </a:r>
          </a:p>
          <a:p>
            <a:r>
              <a:rPr lang="en-US" dirty="0"/>
              <a:t>General crowdsourcing was based on less specific and more public tasks that it does not require workers to have specific expertise or knowledge in certain domain to solve the tasks.</a:t>
            </a:r>
          </a:p>
          <a:p>
            <a:r>
              <a:rPr lang="en-US" dirty="0"/>
              <a:t>For example, at Amazon </a:t>
            </a:r>
            <a:r>
              <a:rPr lang="en-US" dirty="0" err="1"/>
              <a:t>Mturk</a:t>
            </a:r>
            <a:r>
              <a:rPr lang="en-US" dirty="0"/>
              <a:t>, </a:t>
            </a:r>
            <a:r>
              <a:rPr lang="en-US" dirty="0" err="1"/>
              <a:t>crowdworkers</a:t>
            </a:r>
            <a:r>
              <a:rPr lang="en-US" dirty="0"/>
              <a:t> are taking simple microtasks.</a:t>
            </a:r>
          </a:p>
          <a:p>
            <a:r>
              <a:rPr lang="en-US" dirty="0"/>
              <a:t>But, various knowledge-intensive crowdsourcing platforms such as </a:t>
            </a:r>
            <a:r>
              <a:rPr lang="en-US" dirty="0" err="1"/>
              <a:t>Zooniverse</a:t>
            </a:r>
            <a:r>
              <a:rPr lang="en-US" dirty="0"/>
              <a:t> started to come out and present the tasks which require some specific knowledge in domain. </a:t>
            </a:r>
          </a:p>
          <a:p>
            <a:endParaRPr lang="en-US" dirty="0"/>
          </a:p>
        </p:txBody>
      </p:sp>
      <p:sp>
        <p:nvSpPr>
          <p:cNvPr id="4" name="Slide Number Placeholder 3"/>
          <p:cNvSpPr>
            <a:spLocks noGrp="1"/>
          </p:cNvSpPr>
          <p:nvPr>
            <p:ph type="sldNum" sz="quarter" idx="5"/>
          </p:nvPr>
        </p:nvSpPr>
        <p:spPr/>
        <p:txBody>
          <a:bodyPr/>
          <a:lstStyle/>
          <a:p>
            <a:fld id="{59E57516-A620-4444-B88B-7D3332A0D342}" type="slidenum">
              <a:rPr lang="en-US" smtClean="0"/>
              <a:t>4</a:t>
            </a:fld>
            <a:endParaRPr lang="en-US"/>
          </a:p>
        </p:txBody>
      </p:sp>
      <p:sp>
        <p:nvSpPr>
          <p:cNvPr id="5" name="Footer Placeholder 4">
            <a:extLst>
              <a:ext uri="{FF2B5EF4-FFF2-40B4-BE49-F238E27FC236}">
                <a16:creationId xmlns:a16="http://schemas.microsoft.com/office/drawing/2014/main" id="{0D34D05F-992D-274C-8E08-94B0E79622BA}"/>
              </a:ext>
            </a:extLst>
          </p:cNvPr>
          <p:cNvSpPr>
            <a:spLocks noGrp="1"/>
          </p:cNvSpPr>
          <p:nvPr>
            <p:ph type="ftr" sz="quarter" idx="4"/>
          </p:nvPr>
        </p:nvSpPr>
        <p:spPr/>
        <p:txBody>
          <a:bodyPr/>
          <a:lstStyle/>
          <a:p>
            <a:r>
              <a:rPr lang="en-US"/>
              <a:t>Washington University in St. Louis</a:t>
            </a:r>
          </a:p>
        </p:txBody>
      </p:sp>
      <p:sp>
        <p:nvSpPr>
          <p:cNvPr id="6" name="Header Placeholder 5">
            <a:extLst>
              <a:ext uri="{FF2B5EF4-FFF2-40B4-BE49-F238E27FC236}">
                <a16:creationId xmlns:a16="http://schemas.microsoft.com/office/drawing/2014/main" id="{2CF16F41-B0DD-6A43-A456-6CE88BC93A34}"/>
              </a:ext>
            </a:extLst>
          </p:cNvPr>
          <p:cNvSpPr>
            <a:spLocks noGrp="1"/>
          </p:cNvSpPr>
          <p:nvPr>
            <p:ph type="hdr" sz="quarter"/>
          </p:nvPr>
        </p:nvSpPr>
        <p:spPr/>
        <p:txBody>
          <a:bodyPr/>
          <a:lstStyle/>
          <a:p>
            <a:r>
              <a:rPr lang="en-US"/>
              <a:t>Andy Kim</a:t>
            </a:r>
          </a:p>
        </p:txBody>
      </p:sp>
    </p:spTree>
    <p:extLst>
      <p:ext uri="{BB962C8B-B14F-4D97-AF65-F5344CB8AC3E}">
        <p14:creationId xmlns:p14="http://schemas.microsoft.com/office/powerpoint/2010/main" val="2436102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Random approach is poor in performance for heterogeneous distribution as is a constraint on getting more information for ground truth since we just randomly ask the question.</a:t>
            </a:r>
          </a:p>
          <a:p>
            <a:pPr lvl="0"/>
            <a:r>
              <a:rPr lang="en-US" sz="1200" kern="1200" dirty="0">
                <a:solidFill>
                  <a:schemeClr val="tx1"/>
                </a:solidFill>
                <a:effectLst/>
                <a:latin typeface="+mn-lt"/>
                <a:ea typeface="+mn-ea"/>
                <a:cs typeface="+mn-cs"/>
              </a:rPr>
              <a:t>Greedy approach is better in performance than random approach because it can tightly earn information from the A-type worker on ground truth, and the information from G-type and B-type workers do not directly update on ground truth but still they give indirect information on where ground truth may exist in.</a:t>
            </a:r>
          </a:p>
          <a:p>
            <a:pPr lvl="0"/>
            <a:r>
              <a:rPr lang="en-US" sz="1200" kern="1200" dirty="0">
                <a:solidFill>
                  <a:schemeClr val="tx1"/>
                </a:solidFill>
                <a:effectLst/>
                <a:latin typeface="+mn-lt"/>
                <a:ea typeface="+mn-ea"/>
                <a:cs typeface="+mn-cs"/>
              </a:rPr>
              <a:t>Heuristic approach shows high performance as the platform uses both currently updated beliefs and worker’s ability simultaneously to decide on the question asked to get more information on the ground truth. Thus, during the process of elicitation, platform avoid asking question outside of ground truth and the graph maintains converging to high confidence for the ground truth.</a:t>
            </a:r>
          </a:p>
          <a:p>
            <a:endParaRPr lang="en-US" dirty="0"/>
          </a:p>
        </p:txBody>
      </p:sp>
      <p:sp>
        <p:nvSpPr>
          <p:cNvPr id="4" name="Header Placeholder 3"/>
          <p:cNvSpPr>
            <a:spLocks noGrp="1"/>
          </p:cNvSpPr>
          <p:nvPr>
            <p:ph type="hdr" sz="quarter"/>
          </p:nvPr>
        </p:nvSpPr>
        <p:spPr/>
        <p:txBody>
          <a:bodyPr/>
          <a:lstStyle/>
          <a:p>
            <a:r>
              <a:rPr lang="en-US"/>
              <a:t>Andy Kim</a:t>
            </a:r>
          </a:p>
        </p:txBody>
      </p:sp>
      <p:sp>
        <p:nvSpPr>
          <p:cNvPr id="5" name="Footer Placeholder 4"/>
          <p:cNvSpPr>
            <a:spLocks noGrp="1"/>
          </p:cNvSpPr>
          <p:nvPr>
            <p:ph type="ftr" sz="quarter" idx="4"/>
          </p:nvPr>
        </p:nvSpPr>
        <p:spPr/>
        <p:txBody>
          <a:bodyPr/>
          <a:lstStyle/>
          <a:p>
            <a:r>
              <a:rPr lang="en-US"/>
              <a:t>Washington University in St. Louis</a:t>
            </a:r>
          </a:p>
        </p:txBody>
      </p:sp>
      <p:sp>
        <p:nvSpPr>
          <p:cNvPr id="6" name="Slide Number Placeholder 5"/>
          <p:cNvSpPr>
            <a:spLocks noGrp="1"/>
          </p:cNvSpPr>
          <p:nvPr>
            <p:ph type="sldNum" sz="quarter" idx="5"/>
          </p:nvPr>
        </p:nvSpPr>
        <p:spPr/>
        <p:txBody>
          <a:bodyPr/>
          <a:lstStyle/>
          <a:p>
            <a:fld id="{59E57516-A620-4444-B88B-7D3332A0D342}" type="slidenum">
              <a:rPr lang="en-US" smtClean="0"/>
              <a:t>22</a:t>
            </a:fld>
            <a:endParaRPr lang="en-US"/>
          </a:p>
        </p:txBody>
      </p:sp>
    </p:spTree>
    <p:extLst>
      <p:ext uri="{BB962C8B-B14F-4D97-AF65-F5344CB8AC3E}">
        <p14:creationId xmlns:p14="http://schemas.microsoft.com/office/powerpoint/2010/main" val="3902544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discussed, knowledge-intensive sourcing requires particular knowledge and expertise from the agents. </a:t>
            </a:r>
          </a:p>
          <a:p>
            <a:r>
              <a:rPr lang="en-US" dirty="0"/>
              <a:t>And, we need the agents to have specific knowledge or at least some experiences in specific domain related to the task.</a:t>
            </a:r>
          </a:p>
          <a:p>
            <a:r>
              <a:rPr lang="en-US" dirty="0"/>
              <a:t>If we were able to get only competitive workers for the specific task, it would be more toward the outsourcing of the experts rather than crowdsourcing.</a:t>
            </a:r>
          </a:p>
          <a:p>
            <a:endParaRPr lang="en-US" dirty="0"/>
          </a:p>
          <a:p>
            <a:r>
              <a:rPr lang="en-US" dirty="0"/>
              <a:t>In real world, not all workers are comprised of competitive experts for the specific task because we crowdsource. </a:t>
            </a:r>
          </a:p>
          <a:p>
            <a:r>
              <a:rPr lang="en-US" dirty="0"/>
              <a:t>We have constraints on our resources that it is not always possible to draw only experts for the specific task. </a:t>
            </a:r>
          </a:p>
          <a:p>
            <a:r>
              <a:rPr lang="en-US" dirty="0"/>
              <a:t>And, workers we crowdsourced can differ in their levels of expertise and further the information gained from some workers can be less useful if we ask uniform task.</a:t>
            </a:r>
          </a:p>
          <a:p>
            <a:r>
              <a:rPr lang="en-US" dirty="0"/>
              <a:t>Some workers might be discerning at relatively more general task in the same domain.</a:t>
            </a:r>
          </a:p>
          <a:p>
            <a:r>
              <a:rPr lang="en-US" dirty="0"/>
              <a:t>Some workers might have more experiences and will be discerning at other task from the same domain.</a:t>
            </a:r>
          </a:p>
          <a:p>
            <a:endParaRPr lang="en-US" dirty="0"/>
          </a:p>
          <a:p>
            <a:r>
              <a:rPr lang="en-US" dirty="0"/>
              <a:t>To illustrate in example, we think about asking the medical image of a single patient to multiple workers to realize ground truth of the image. </a:t>
            </a:r>
          </a:p>
          <a:p>
            <a:endParaRPr lang="en-US" dirty="0"/>
          </a:p>
          <a:p>
            <a:r>
              <a:rPr lang="en-US" dirty="0"/>
              <a:t>Knowledge domain we say as “Medical” domain and agents can be comprised of general doctors who just finished the school, cardiovascular doctors, Neurologists, </a:t>
            </a:r>
            <a:r>
              <a:rPr lang="en-US" dirty="0" err="1"/>
              <a:t>etc</a:t>
            </a:r>
            <a:r>
              <a:rPr lang="en-US" dirty="0"/>
              <a:t>…</a:t>
            </a:r>
          </a:p>
          <a:p>
            <a:r>
              <a:rPr lang="en-US" dirty="0"/>
              <a:t>In general sense, we can think general doctors may have competence at discerning whether the image is heart or brain or other organs, cardiovascular doctors would be good at discerning whether it is heart disease or not, and neurologists would good at discerning whether it is brain disease or not corresponding to their expertise.</a:t>
            </a:r>
          </a:p>
          <a:p>
            <a:endParaRPr lang="en-US" dirty="0"/>
          </a:p>
          <a:p>
            <a:r>
              <a:rPr lang="en-US" dirty="0"/>
              <a:t>From the example, we can think that medical domain has wide range of possible questions and is hierarchical in that task has corresponding tasks that are more general and more knowledge-specific.</a:t>
            </a:r>
          </a:p>
          <a:p>
            <a:r>
              <a:rPr lang="en-US" dirty="0"/>
              <a:t>For example, asking whether the image is heart or other organ has the possible answer for heart. And, this task can be followed by more knowledge-specific task as whether the image is heart disease or not.</a:t>
            </a:r>
          </a:p>
          <a:p>
            <a:r>
              <a:rPr lang="en-US" dirty="0"/>
              <a:t>And, the other possible answers could be followed with more knowledge-specific tasks.</a:t>
            </a:r>
          </a:p>
          <a:p>
            <a:endParaRPr lang="en-US" dirty="0"/>
          </a:p>
          <a:p>
            <a:r>
              <a:rPr lang="en-US" dirty="0"/>
              <a:t>We capture this as a natural knowledge hierarchy in domain and depict as a hierarchical tree model.</a:t>
            </a:r>
          </a:p>
          <a:p>
            <a:endParaRPr lang="en-US" dirty="0"/>
          </a:p>
          <a:p>
            <a:endParaRPr lang="en-US" dirty="0"/>
          </a:p>
        </p:txBody>
      </p:sp>
      <p:sp>
        <p:nvSpPr>
          <p:cNvPr id="4" name="Slide Number Placeholder 3"/>
          <p:cNvSpPr>
            <a:spLocks noGrp="1"/>
          </p:cNvSpPr>
          <p:nvPr>
            <p:ph type="sldNum" sz="quarter" idx="5"/>
          </p:nvPr>
        </p:nvSpPr>
        <p:spPr/>
        <p:txBody>
          <a:bodyPr/>
          <a:lstStyle/>
          <a:p>
            <a:fld id="{59E57516-A620-4444-B88B-7D3332A0D342}" type="slidenum">
              <a:rPr lang="en-US" smtClean="0"/>
              <a:t>5</a:t>
            </a:fld>
            <a:endParaRPr lang="en-US"/>
          </a:p>
        </p:txBody>
      </p:sp>
      <p:sp>
        <p:nvSpPr>
          <p:cNvPr id="5" name="Footer Placeholder 4">
            <a:extLst>
              <a:ext uri="{FF2B5EF4-FFF2-40B4-BE49-F238E27FC236}">
                <a16:creationId xmlns:a16="http://schemas.microsoft.com/office/drawing/2014/main" id="{03975103-6B04-DC42-9526-70109A45EC07}"/>
              </a:ext>
            </a:extLst>
          </p:cNvPr>
          <p:cNvSpPr>
            <a:spLocks noGrp="1"/>
          </p:cNvSpPr>
          <p:nvPr>
            <p:ph type="ftr" sz="quarter" idx="4"/>
          </p:nvPr>
        </p:nvSpPr>
        <p:spPr/>
        <p:txBody>
          <a:bodyPr/>
          <a:lstStyle/>
          <a:p>
            <a:r>
              <a:rPr lang="en-US"/>
              <a:t>Washington University in St. Louis</a:t>
            </a:r>
          </a:p>
        </p:txBody>
      </p:sp>
      <p:sp>
        <p:nvSpPr>
          <p:cNvPr id="6" name="Header Placeholder 5">
            <a:extLst>
              <a:ext uri="{FF2B5EF4-FFF2-40B4-BE49-F238E27FC236}">
                <a16:creationId xmlns:a16="http://schemas.microsoft.com/office/drawing/2014/main" id="{71F5F194-6680-1E4E-9877-39B8C34B775E}"/>
              </a:ext>
            </a:extLst>
          </p:cNvPr>
          <p:cNvSpPr>
            <a:spLocks noGrp="1"/>
          </p:cNvSpPr>
          <p:nvPr>
            <p:ph type="hdr" sz="quarter"/>
          </p:nvPr>
        </p:nvSpPr>
        <p:spPr/>
        <p:txBody>
          <a:bodyPr/>
          <a:lstStyle/>
          <a:p>
            <a:r>
              <a:rPr lang="en-US"/>
              <a:t>Andy Kim</a:t>
            </a:r>
          </a:p>
        </p:txBody>
      </p:sp>
    </p:spTree>
    <p:extLst>
      <p:ext uri="{BB962C8B-B14F-4D97-AF65-F5344CB8AC3E}">
        <p14:creationId xmlns:p14="http://schemas.microsoft.com/office/powerpoint/2010/main" val="3484312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Following the previous example on medical image annotation, in the medical domain, the knowledge structure would be actually a complex tree that captures all the relationships between the possible tasks and is hierarchical as there needs more specific knowledge for bottom tasks.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this tree depicts as a snippet of a complex tree model discussed. Then, each child node has corresponding answer,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for its parent</a:t>
                </a:r>
                <a:r>
                  <a:rPr lang="en-US" baseline="0" dirty="0"/>
                  <a:t> node(Task).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assume the hierarchical knowledge tree model is general for both the agents and platform.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Parent node involves the less knowledge requiring task, while subsequent nodes follow more knowledge intensive tasks.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adopt the tree model since it is widely used in many other fields, and it conserves high accuracy for predictive model as we aim to realize the ground truth of the data presented.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Tree model also captures the relationship between the questions, as questions on lower nodes involve more “knowledge intensive” question.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Following the previous examples, root node contains the question for distinguishing whether it is heart or brain, and child nodes will have the question for distinguishing the heart diseases, and brain diseases as well.</a:t>
                </a:r>
                <a:r>
                  <a:rPr lang="en-US" dirty="0">
                    <a:effectLst/>
                  </a:rPr>
                  <a:t> </a:t>
                </a:r>
                <a:r>
                  <a:rPr lang="en-US" baseline="0" dirty="0"/>
                  <a:t> </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Following the previous example on medical image annotation, in the medical domain, the knowledge structure would be actually a complex tree that captures all the relationships between the possible tasks and is hierarchical as there needs more specific knowledge for bottom tasks.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this tree depicts as a snippet of a complex tree model discussed. Then, each child node has corresponding answer, </a:t>
                </a:r>
                <a:r>
                  <a:rPr lang="en-US" i="0">
                    <a:latin typeface="Cambria Math" panose="02040503050406030204" pitchFamily="18" charset="0"/>
                    <a:ea typeface="Cambria Math" panose="02040503050406030204" pitchFamily="18" charset="0"/>
                  </a:rPr>
                  <a:t>𝜃</a:t>
                </a:r>
                <a:r>
                  <a:rPr lang="en-US" dirty="0"/>
                  <a:t> for its parent</a:t>
                </a:r>
                <a:r>
                  <a:rPr lang="en-US" baseline="0" dirty="0"/>
                  <a:t> node(Task).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assume the hierarchical knowledge tree model is general for both the agents and platform.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Parent node involves the less knowledge requiring task, while subsequent nodes follow more knowledge intensive tasks.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adopt the tree model since it is widely used in many other fields, and it conserves high accuracy for predictive model as we aim to realize the ground truth of the data presented.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Tree model also captures the relationship between the questions, as questions on lower nodes involve more “knowledge intensive” question.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Following the previous examples, root node contains the question for distinguishing whether it is heart or brain, and child nodes will have the question for distinguishing the heart diseases, and brain diseases as well.</a:t>
                </a:r>
                <a:r>
                  <a:rPr lang="en-US" dirty="0">
                    <a:effectLst/>
                  </a:rPr>
                  <a:t> </a:t>
                </a:r>
                <a:r>
                  <a:rPr lang="en-US" baseline="0" dirty="0"/>
                  <a:t> </a:t>
                </a:r>
              </a:p>
            </p:txBody>
          </p:sp>
        </mc:Fallback>
      </mc:AlternateContent>
      <p:sp>
        <p:nvSpPr>
          <p:cNvPr id="4" name="Slide Number Placeholder 3"/>
          <p:cNvSpPr>
            <a:spLocks noGrp="1"/>
          </p:cNvSpPr>
          <p:nvPr>
            <p:ph type="sldNum" sz="quarter" idx="5"/>
          </p:nvPr>
        </p:nvSpPr>
        <p:spPr/>
        <p:txBody>
          <a:bodyPr/>
          <a:lstStyle/>
          <a:p>
            <a:fld id="{59E57516-A620-4444-B88B-7D3332A0D342}" type="slidenum">
              <a:rPr lang="en-US" smtClean="0"/>
              <a:t>6</a:t>
            </a:fld>
            <a:endParaRPr lang="en-US"/>
          </a:p>
        </p:txBody>
      </p:sp>
      <p:sp>
        <p:nvSpPr>
          <p:cNvPr id="5" name="Footer Placeholder 4">
            <a:extLst>
              <a:ext uri="{FF2B5EF4-FFF2-40B4-BE49-F238E27FC236}">
                <a16:creationId xmlns:a16="http://schemas.microsoft.com/office/drawing/2014/main" id="{04C072C6-1D1E-084C-B61D-9B9F0507DFBC}"/>
              </a:ext>
            </a:extLst>
          </p:cNvPr>
          <p:cNvSpPr>
            <a:spLocks noGrp="1"/>
          </p:cNvSpPr>
          <p:nvPr>
            <p:ph type="ftr" sz="quarter" idx="4"/>
          </p:nvPr>
        </p:nvSpPr>
        <p:spPr/>
        <p:txBody>
          <a:bodyPr/>
          <a:lstStyle/>
          <a:p>
            <a:r>
              <a:rPr lang="en-US"/>
              <a:t>Washington University in St. Louis</a:t>
            </a:r>
          </a:p>
        </p:txBody>
      </p:sp>
      <p:sp>
        <p:nvSpPr>
          <p:cNvPr id="6" name="Header Placeholder 5">
            <a:extLst>
              <a:ext uri="{FF2B5EF4-FFF2-40B4-BE49-F238E27FC236}">
                <a16:creationId xmlns:a16="http://schemas.microsoft.com/office/drawing/2014/main" id="{CEB4C1F1-6C23-0C41-BA96-8CD064D1FB41}"/>
              </a:ext>
            </a:extLst>
          </p:cNvPr>
          <p:cNvSpPr>
            <a:spLocks noGrp="1"/>
          </p:cNvSpPr>
          <p:nvPr>
            <p:ph type="hdr" sz="quarter"/>
          </p:nvPr>
        </p:nvSpPr>
        <p:spPr/>
        <p:txBody>
          <a:bodyPr/>
          <a:lstStyle/>
          <a:p>
            <a:r>
              <a:rPr lang="en-US"/>
              <a:t>Andy Kim</a:t>
            </a:r>
          </a:p>
        </p:txBody>
      </p:sp>
    </p:spTree>
    <p:extLst>
      <p:ext uri="{BB962C8B-B14F-4D97-AF65-F5344CB8AC3E}">
        <p14:creationId xmlns:p14="http://schemas.microsoft.com/office/powerpoint/2010/main" val="3926852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have a constraint that real world knowledge structure is more complex and it may be hard to capture the entire 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With our assumptions on the knowledge domain that is common to agents and platform, we fix the tree to be 2-way 2-layer model, and we use this as proof of concept for feasibility of our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conserve the feasibility of this tree, we restrict the knowledge domain in the world to be only comprised of the nodes in the tree </a:t>
                </a:r>
                <a:r>
                  <a:rPr lang="en-US" sz="1200" dirty="0"/>
                  <a:t>[</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sz="1200" baseline="-25000" dirty="0"/>
                  <a:t>1 </a:t>
                </a:r>
                <a:r>
                  <a:rPr lang="en-US" sz="1200" dirty="0"/>
                  <a:t>,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r>
                      <a:rPr lang="en-US" sz="1200" b="0" i="1" baseline="-25000" smtClean="0">
                        <a:latin typeface="Cambria Math" panose="02040503050406030204" pitchFamily="18" charset="0"/>
                        <a:ea typeface="Cambria Math" panose="02040503050406030204" pitchFamily="18" charset="0"/>
                      </a:rPr>
                      <m:t>2</m:t>
                    </m:r>
                  </m:oMath>
                </a14:m>
                <a:r>
                  <a:rPr lang="en-US" sz="1200" dirty="0"/>
                  <a:t> ,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sz="1200" baseline="-25000" dirty="0"/>
                  <a:t>1_1 </a:t>
                </a:r>
                <a:r>
                  <a:rPr lang="en-US" sz="1200" dirty="0"/>
                  <a:t>,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sz="1200" baseline="-25000" dirty="0"/>
                  <a:t>1_2</a:t>
                </a:r>
                <a:r>
                  <a:rPr lang="en-US" sz="1200" dirty="0"/>
                  <a:t> ,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sz="1200" baseline="-25000" dirty="0"/>
                  <a:t>2_1 </a:t>
                </a:r>
                <a:r>
                  <a:rPr lang="en-US" sz="1200" dirty="0"/>
                  <a:t>, </a:t>
                </a:r>
                <a14:m>
                  <m:oMath xmlns:m="http://schemas.openxmlformats.org/officeDocument/2006/math">
                    <m:r>
                      <a:rPr lang="en-US" sz="1200" i="1" smtClean="0">
                        <a:latin typeface="Cambria Math" panose="02040503050406030204" pitchFamily="18" charset="0"/>
                        <a:ea typeface="Cambria Math" panose="02040503050406030204" pitchFamily="18" charset="0"/>
                      </a:rPr>
                      <m:t>𝜃</m:t>
                    </m:r>
                  </m:oMath>
                </a14:m>
                <a:r>
                  <a:rPr lang="en-US" sz="1200" baseline="-25000" dirty="0"/>
                  <a:t>2_2</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 it is reasonable to say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We will use this 2-way 2-layer tree to explain the model and further use in simulation for analysis.</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have a constraint that real world knowledge structure is more complex and it may be hard to capture the entire structure.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With our assumptions on the knowledge domain that is common to agents and platform, we fix the tree to be 2-way 2-layer model, and we use this as proof of concept for feasibility of our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To conserve the feasibility of this tree, we restrict the knowledge domain in the world to be only comprised of the nodes in the tree </a:t>
                </a:r>
                <a:r>
                  <a:rPr lang="en-US" sz="1200" dirty="0"/>
                  <a:t>[</a:t>
                </a:r>
                <a:r>
                  <a:rPr lang="en-US" sz="1200" i="0">
                    <a:latin typeface="Cambria Math" panose="02040503050406030204" pitchFamily="18" charset="0"/>
                    <a:ea typeface="Cambria Math" panose="02040503050406030204" pitchFamily="18" charset="0"/>
                  </a:rPr>
                  <a:t>𝜃</a:t>
                </a:r>
                <a:r>
                  <a:rPr lang="en-US" sz="1200" baseline="-25000" dirty="0"/>
                  <a:t>1 </a:t>
                </a:r>
                <a:r>
                  <a:rPr lang="en-US" sz="1200" dirty="0"/>
                  <a:t>, </a:t>
                </a:r>
                <a:r>
                  <a:rPr lang="en-US" sz="1200" i="0">
                    <a:latin typeface="Cambria Math" panose="02040503050406030204" pitchFamily="18" charset="0"/>
                    <a:ea typeface="Cambria Math" panose="02040503050406030204" pitchFamily="18" charset="0"/>
                  </a:rPr>
                  <a:t>𝜃</a:t>
                </a:r>
                <a:r>
                  <a:rPr lang="en-US" sz="1200" b="0" i="0" baseline="-25000">
                    <a:latin typeface="Cambria Math" panose="02040503050406030204" pitchFamily="18" charset="0"/>
                    <a:ea typeface="Cambria Math" panose="02040503050406030204" pitchFamily="18" charset="0"/>
                  </a:rPr>
                  <a:t>2</a:t>
                </a:r>
                <a:r>
                  <a:rPr lang="en-US" sz="1200" dirty="0"/>
                  <a:t> , </a:t>
                </a:r>
                <a:r>
                  <a:rPr lang="en-US" sz="1200" i="0">
                    <a:latin typeface="Cambria Math" panose="02040503050406030204" pitchFamily="18" charset="0"/>
                    <a:ea typeface="Cambria Math" panose="02040503050406030204" pitchFamily="18" charset="0"/>
                  </a:rPr>
                  <a:t>𝜃</a:t>
                </a:r>
                <a:r>
                  <a:rPr lang="en-US" sz="1200" baseline="-25000" dirty="0"/>
                  <a:t>1_1 </a:t>
                </a:r>
                <a:r>
                  <a:rPr lang="en-US" sz="1200" dirty="0"/>
                  <a:t>, </a:t>
                </a:r>
                <a:r>
                  <a:rPr lang="en-US" sz="1200" i="0">
                    <a:latin typeface="Cambria Math" panose="02040503050406030204" pitchFamily="18" charset="0"/>
                    <a:ea typeface="Cambria Math" panose="02040503050406030204" pitchFamily="18" charset="0"/>
                  </a:rPr>
                  <a:t>𝜃</a:t>
                </a:r>
                <a:r>
                  <a:rPr lang="en-US" sz="1200" baseline="-25000" dirty="0"/>
                  <a:t>1_2</a:t>
                </a:r>
                <a:r>
                  <a:rPr lang="en-US" sz="1200" dirty="0"/>
                  <a:t> , </a:t>
                </a:r>
                <a:r>
                  <a:rPr lang="en-US" sz="1200" i="0">
                    <a:latin typeface="Cambria Math" panose="02040503050406030204" pitchFamily="18" charset="0"/>
                    <a:ea typeface="Cambria Math" panose="02040503050406030204" pitchFamily="18" charset="0"/>
                  </a:rPr>
                  <a:t>𝜃</a:t>
                </a:r>
                <a:r>
                  <a:rPr lang="en-US" sz="1200" baseline="-25000" dirty="0"/>
                  <a:t>2_1 </a:t>
                </a:r>
                <a:r>
                  <a:rPr lang="en-US" sz="1200" dirty="0"/>
                  <a:t>, </a:t>
                </a:r>
                <a:r>
                  <a:rPr lang="en-US" sz="1200" i="0">
                    <a:latin typeface="Cambria Math" panose="02040503050406030204" pitchFamily="18" charset="0"/>
                    <a:ea typeface="Cambria Math" panose="02040503050406030204" pitchFamily="18" charset="0"/>
                  </a:rPr>
                  <a:t>𝜃</a:t>
                </a:r>
                <a:r>
                  <a:rPr lang="en-US" sz="1200" baseline="-25000" dirty="0"/>
                  <a:t>2_2</a:t>
                </a: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 it is reasonable to say that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We will use this 2-way 2-layer tree to explain the model and further use in simulation for analysis.</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mc:Fallback>
      </mc:AlternateContent>
      <p:sp>
        <p:nvSpPr>
          <p:cNvPr id="4" name="Slide Number Placeholder 3"/>
          <p:cNvSpPr>
            <a:spLocks noGrp="1"/>
          </p:cNvSpPr>
          <p:nvPr>
            <p:ph type="sldNum" sz="quarter" idx="5"/>
          </p:nvPr>
        </p:nvSpPr>
        <p:spPr/>
        <p:txBody>
          <a:bodyPr/>
          <a:lstStyle/>
          <a:p>
            <a:fld id="{59E57516-A620-4444-B88B-7D3332A0D342}" type="slidenum">
              <a:rPr lang="en-US" smtClean="0"/>
              <a:t>7</a:t>
            </a:fld>
            <a:endParaRPr lang="en-US"/>
          </a:p>
        </p:txBody>
      </p:sp>
      <p:sp>
        <p:nvSpPr>
          <p:cNvPr id="5" name="Footer Placeholder 4">
            <a:extLst>
              <a:ext uri="{FF2B5EF4-FFF2-40B4-BE49-F238E27FC236}">
                <a16:creationId xmlns:a16="http://schemas.microsoft.com/office/drawing/2014/main" id="{855A3907-F318-DF4D-ACE5-C49D0EB59A13}"/>
              </a:ext>
            </a:extLst>
          </p:cNvPr>
          <p:cNvSpPr>
            <a:spLocks noGrp="1"/>
          </p:cNvSpPr>
          <p:nvPr>
            <p:ph type="ftr" sz="quarter" idx="4"/>
          </p:nvPr>
        </p:nvSpPr>
        <p:spPr/>
        <p:txBody>
          <a:bodyPr/>
          <a:lstStyle/>
          <a:p>
            <a:r>
              <a:rPr lang="en-US"/>
              <a:t>Washington University in St. Louis</a:t>
            </a:r>
          </a:p>
        </p:txBody>
      </p:sp>
      <p:sp>
        <p:nvSpPr>
          <p:cNvPr id="6" name="Header Placeholder 5">
            <a:extLst>
              <a:ext uri="{FF2B5EF4-FFF2-40B4-BE49-F238E27FC236}">
                <a16:creationId xmlns:a16="http://schemas.microsoft.com/office/drawing/2014/main" id="{489C33DD-C419-DD48-9CCA-C4D62C2FD165}"/>
              </a:ext>
            </a:extLst>
          </p:cNvPr>
          <p:cNvSpPr>
            <a:spLocks noGrp="1"/>
          </p:cNvSpPr>
          <p:nvPr>
            <p:ph type="hdr" sz="quarter"/>
          </p:nvPr>
        </p:nvSpPr>
        <p:spPr/>
        <p:txBody>
          <a:bodyPr/>
          <a:lstStyle/>
          <a:p>
            <a:r>
              <a:rPr lang="en-US"/>
              <a:t>Andy Kim</a:t>
            </a:r>
          </a:p>
        </p:txBody>
      </p:sp>
    </p:spTree>
    <p:extLst>
      <p:ext uri="{BB962C8B-B14F-4D97-AF65-F5344CB8AC3E}">
        <p14:creationId xmlns:p14="http://schemas.microsoft.com/office/powerpoint/2010/main" val="3886530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talk about the research objective,</a:t>
            </a:r>
          </a:p>
          <a:p>
            <a:r>
              <a:rPr lang="en-US" dirty="0"/>
              <a:t>For this project, we assume platform aims to realize the ground truth of the categorical data,</a:t>
            </a:r>
          </a:p>
          <a:p>
            <a:r>
              <a:rPr lang="en-US" dirty="0"/>
              <a:t> which means we want to get high prediction belief on the ground truth by eliciting from workers.</a:t>
            </a:r>
          </a:p>
          <a:p>
            <a:endParaRPr lang="en-US" dirty="0"/>
          </a:p>
        </p:txBody>
      </p:sp>
      <p:sp>
        <p:nvSpPr>
          <p:cNvPr id="4" name="Header Placeholder 3"/>
          <p:cNvSpPr>
            <a:spLocks noGrp="1"/>
          </p:cNvSpPr>
          <p:nvPr>
            <p:ph type="hdr" sz="quarter"/>
          </p:nvPr>
        </p:nvSpPr>
        <p:spPr/>
        <p:txBody>
          <a:bodyPr/>
          <a:lstStyle/>
          <a:p>
            <a:r>
              <a:rPr lang="en-US"/>
              <a:t>Andy Kim</a:t>
            </a:r>
          </a:p>
        </p:txBody>
      </p:sp>
      <p:sp>
        <p:nvSpPr>
          <p:cNvPr id="5" name="Footer Placeholder 4"/>
          <p:cNvSpPr>
            <a:spLocks noGrp="1"/>
          </p:cNvSpPr>
          <p:nvPr>
            <p:ph type="ftr" sz="quarter" idx="4"/>
          </p:nvPr>
        </p:nvSpPr>
        <p:spPr/>
        <p:txBody>
          <a:bodyPr/>
          <a:lstStyle/>
          <a:p>
            <a:r>
              <a:rPr lang="en-US"/>
              <a:t>Washington University in St. Louis</a:t>
            </a:r>
          </a:p>
        </p:txBody>
      </p:sp>
      <p:sp>
        <p:nvSpPr>
          <p:cNvPr id="6" name="Slide Number Placeholder 5"/>
          <p:cNvSpPr>
            <a:spLocks noGrp="1"/>
          </p:cNvSpPr>
          <p:nvPr>
            <p:ph type="sldNum" sz="quarter" idx="5"/>
          </p:nvPr>
        </p:nvSpPr>
        <p:spPr/>
        <p:txBody>
          <a:bodyPr/>
          <a:lstStyle/>
          <a:p>
            <a:fld id="{59E57516-A620-4444-B88B-7D3332A0D342}" type="slidenum">
              <a:rPr lang="en-US" smtClean="0"/>
              <a:t>8</a:t>
            </a:fld>
            <a:endParaRPr lang="en-US"/>
          </a:p>
        </p:txBody>
      </p:sp>
    </p:spTree>
    <p:extLst>
      <p:ext uri="{BB962C8B-B14F-4D97-AF65-F5344CB8AC3E}">
        <p14:creationId xmlns:p14="http://schemas.microsoft.com/office/powerpoint/2010/main" val="1898568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model, we follow Bayes’ rule to update the posterior beliefs of agent and platform.  </a:t>
            </a:r>
          </a:p>
          <a:p>
            <a:endParaRPr lang="en-US" dirty="0"/>
          </a:p>
        </p:txBody>
      </p:sp>
      <p:sp>
        <p:nvSpPr>
          <p:cNvPr id="4" name="Slide Number Placeholder 3"/>
          <p:cNvSpPr>
            <a:spLocks noGrp="1"/>
          </p:cNvSpPr>
          <p:nvPr>
            <p:ph type="sldNum" sz="quarter" idx="5"/>
          </p:nvPr>
        </p:nvSpPr>
        <p:spPr/>
        <p:txBody>
          <a:bodyPr/>
          <a:lstStyle/>
          <a:p>
            <a:fld id="{59E57516-A620-4444-B88B-7D3332A0D342}" type="slidenum">
              <a:rPr lang="en-US" smtClean="0"/>
              <a:t>9</a:t>
            </a:fld>
            <a:endParaRPr lang="en-US"/>
          </a:p>
        </p:txBody>
      </p:sp>
      <p:sp>
        <p:nvSpPr>
          <p:cNvPr id="5" name="Footer Placeholder 4">
            <a:extLst>
              <a:ext uri="{FF2B5EF4-FFF2-40B4-BE49-F238E27FC236}">
                <a16:creationId xmlns:a16="http://schemas.microsoft.com/office/drawing/2014/main" id="{FDB907A0-7932-2442-AE80-E6101B99A6C9}"/>
              </a:ext>
            </a:extLst>
          </p:cNvPr>
          <p:cNvSpPr>
            <a:spLocks noGrp="1"/>
          </p:cNvSpPr>
          <p:nvPr>
            <p:ph type="ftr" sz="quarter" idx="4"/>
          </p:nvPr>
        </p:nvSpPr>
        <p:spPr/>
        <p:txBody>
          <a:bodyPr/>
          <a:lstStyle/>
          <a:p>
            <a:r>
              <a:rPr lang="en-US"/>
              <a:t>Washington University in St. Louis</a:t>
            </a:r>
          </a:p>
        </p:txBody>
      </p:sp>
      <p:sp>
        <p:nvSpPr>
          <p:cNvPr id="6" name="Header Placeholder 5">
            <a:extLst>
              <a:ext uri="{FF2B5EF4-FFF2-40B4-BE49-F238E27FC236}">
                <a16:creationId xmlns:a16="http://schemas.microsoft.com/office/drawing/2014/main" id="{C88238E4-4D79-BD40-8B58-AF71A5F73AB6}"/>
              </a:ext>
            </a:extLst>
          </p:cNvPr>
          <p:cNvSpPr>
            <a:spLocks noGrp="1"/>
          </p:cNvSpPr>
          <p:nvPr>
            <p:ph type="hdr" sz="quarter"/>
          </p:nvPr>
        </p:nvSpPr>
        <p:spPr/>
        <p:txBody>
          <a:bodyPr/>
          <a:lstStyle/>
          <a:p>
            <a:r>
              <a:rPr lang="en-US"/>
              <a:t>Andy Kim</a:t>
            </a:r>
          </a:p>
        </p:txBody>
      </p:sp>
    </p:spTree>
    <p:extLst>
      <p:ext uri="{BB962C8B-B14F-4D97-AF65-F5344CB8AC3E}">
        <p14:creationId xmlns:p14="http://schemas.microsoft.com/office/powerpoint/2010/main" val="2762752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to explain together with the previous slide on agent model with epsilons.</a:t>
            </a:r>
          </a:p>
        </p:txBody>
      </p:sp>
      <p:sp>
        <p:nvSpPr>
          <p:cNvPr id="4" name="Header Placeholder 3"/>
          <p:cNvSpPr>
            <a:spLocks noGrp="1"/>
          </p:cNvSpPr>
          <p:nvPr>
            <p:ph type="hdr" sz="quarter"/>
          </p:nvPr>
        </p:nvSpPr>
        <p:spPr/>
        <p:txBody>
          <a:bodyPr/>
          <a:lstStyle/>
          <a:p>
            <a:r>
              <a:rPr lang="en-US"/>
              <a:t>Andy Kim</a:t>
            </a:r>
          </a:p>
        </p:txBody>
      </p:sp>
      <p:sp>
        <p:nvSpPr>
          <p:cNvPr id="5" name="Footer Placeholder 4"/>
          <p:cNvSpPr>
            <a:spLocks noGrp="1"/>
          </p:cNvSpPr>
          <p:nvPr>
            <p:ph type="ftr" sz="quarter" idx="4"/>
          </p:nvPr>
        </p:nvSpPr>
        <p:spPr/>
        <p:txBody>
          <a:bodyPr/>
          <a:lstStyle/>
          <a:p>
            <a:r>
              <a:rPr lang="en-US"/>
              <a:t>Washington University in St. Louis</a:t>
            </a:r>
          </a:p>
        </p:txBody>
      </p:sp>
      <p:sp>
        <p:nvSpPr>
          <p:cNvPr id="6" name="Slide Number Placeholder 5"/>
          <p:cNvSpPr>
            <a:spLocks noGrp="1"/>
          </p:cNvSpPr>
          <p:nvPr>
            <p:ph type="sldNum" sz="quarter" idx="5"/>
          </p:nvPr>
        </p:nvSpPr>
        <p:spPr/>
        <p:txBody>
          <a:bodyPr/>
          <a:lstStyle/>
          <a:p>
            <a:fld id="{59E57516-A620-4444-B88B-7D3332A0D342}" type="slidenum">
              <a:rPr lang="en-US" smtClean="0"/>
              <a:t>10</a:t>
            </a:fld>
            <a:endParaRPr lang="en-US"/>
          </a:p>
        </p:txBody>
      </p:sp>
    </p:spTree>
    <p:extLst>
      <p:ext uri="{BB962C8B-B14F-4D97-AF65-F5344CB8AC3E}">
        <p14:creationId xmlns:p14="http://schemas.microsoft.com/office/powerpoint/2010/main" val="108803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use symmetric distribution and what is epsilon? </a:t>
            </a:r>
          </a:p>
          <a:p>
            <a:endParaRPr lang="en-US" dirty="0"/>
          </a:p>
          <a:p>
            <a:r>
              <a:rPr lang="en-US" dirty="0"/>
              <a:t>Symmetric distribution helps the model to be without loss of generality as we can symmetrically flip the tree when the ground truth changes.</a:t>
            </a:r>
          </a:p>
          <a:p>
            <a:r>
              <a:rPr lang="en-US" altLang="ko-KR" dirty="0"/>
              <a:t>(So, the ground truth is toward the left bottom side for our model)</a:t>
            </a:r>
            <a:endParaRPr lang="en-US" dirty="0"/>
          </a:p>
          <a:p>
            <a:r>
              <a:rPr lang="en-US" dirty="0"/>
              <a:t>Epsilon works as a randomness constant that is used to help generating signals based on signal ratio based on epsilon.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9E57516-A620-4444-B88B-7D3332A0D342}" type="slidenum">
              <a:rPr lang="en-US" smtClean="0"/>
              <a:t>11</a:t>
            </a:fld>
            <a:endParaRPr lang="en-US"/>
          </a:p>
        </p:txBody>
      </p:sp>
      <p:sp>
        <p:nvSpPr>
          <p:cNvPr id="5" name="Footer Placeholder 4">
            <a:extLst>
              <a:ext uri="{FF2B5EF4-FFF2-40B4-BE49-F238E27FC236}">
                <a16:creationId xmlns:a16="http://schemas.microsoft.com/office/drawing/2014/main" id="{BF84FC97-2C5E-C74B-B89E-0C6A20ADA090}"/>
              </a:ext>
            </a:extLst>
          </p:cNvPr>
          <p:cNvSpPr>
            <a:spLocks noGrp="1"/>
          </p:cNvSpPr>
          <p:nvPr>
            <p:ph type="ftr" sz="quarter" idx="4"/>
          </p:nvPr>
        </p:nvSpPr>
        <p:spPr/>
        <p:txBody>
          <a:bodyPr/>
          <a:lstStyle/>
          <a:p>
            <a:r>
              <a:rPr lang="en-US"/>
              <a:t>Washington University in St. Louis</a:t>
            </a:r>
          </a:p>
        </p:txBody>
      </p:sp>
      <p:sp>
        <p:nvSpPr>
          <p:cNvPr id="6" name="Header Placeholder 5">
            <a:extLst>
              <a:ext uri="{FF2B5EF4-FFF2-40B4-BE49-F238E27FC236}">
                <a16:creationId xmlns:a16="http://schemas.microsoft.com/office/drawing/2014/main" id="{9C8D2D4E-0234-4C41-9741-2952723D683E}"/>
              </a:ext>
            </a:extLst>
          </p:cNvPr>
          <p:cNvSpPr>
            <a:spLocks noGrp="1"/>
          </p:cNvSpPr>
          <p:nvPr>
            <p:ph type="hdr" sz="quarter"/>
          </p:nvPr>
        </p:nvSpPr>
        <p:spPr/>
        <p:txBody>
          <a:bodyPr/>
          <a:lstStyle/>
          <a:p>
            <a:r>
              <a:rPr lang="en-US"/>
              <a:t>Andy Kim</a:t>
            </a:r>
          </a:p>
        </p:txBody>
      </p:sp>
    </p:spTree>
    <p:extLst>
      <p:ext uri="{BB962C8B-B14F-4D97-AF65-F5344CB8AC3E}">
        <p14:creationId xmlns:p14="http://schemas.microsoft.com/office/powerpoint/2010/main" val="1565370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AE09-F548-8C41-ABCE-1A9A4C57C5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C885AD-6EBC-0C42-99CC-05825FADC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7E7AA8-F177-B347-8936-5E438864B87A}"/>
              </a:ext>
            </a:extLst>
          </p:cNvPr>
          <p:cNvSpPr>
            <a:spLocks noGrp="1"/>
          </p:cNvSpPr>
          <p:nvPr>
            <p:ph type="dt" sz="half" idx="10"/>
          </p:nvPr>
        </p:nvSpPr>
        <p:spPr/>
        <p:txBody>
          <a:bodyPr/>
          <a:lstStyle/>
          <a:p>
            <a:fld id="{25AB3E78-912E-FC47-9355-FA5E4F6C3616}" type="datetime1">
              <a:rPr lang="en-US" smtClean="0"/>
              <a:t>5/6/20</a:t>
            </a:fld>
            <a:endParaRPr lang="en-US"/>
          </a:p>
        </p:txBody>
      </p:sp>
      <p:sp>
        <p:nvSpPr>
          <p:cNvPr id="5" name="Footer Placeholder 4">
            <a:extLst>
              <a:ext uri="{FF2B5EF4-FFF2-40B4-BE49-F238E27FC236}">
                <a16:creationId xmlns:a16="http://schemas.microsoft.com/office/drawing/2014/main" id="{FDC27E29-0639-CF40-8287-04B1A6ACFCE3}"/>
              </a:ext>
            </a:extLst>
          </p:cNvPr>
          <p:cNvSpPr>
            <a:spLocks noGrp="1"/>
          </p:cNvSpPr>
          <p:nvPr>
            <p:ph type="ftr" sz="quarter" idx="11"/>
          </p:nvPr>
        </p:nvSpPr>
        <p:spPr/>
        <p:txBody>
          <a:bodyPr/>
          <a:lstStyle/>
          <a:p>
            <a:r>
              <a:rPr lang="en-US"/>
              <a:t>Washington University in St. Louis</a:t>
            </a:r>
          </a:p>
        </p:txBody>
      </p:sp>
      <p:sp>
        <p:nvSpPr>
          <p:cNvPr id="6" name="Slide Number Placeholder 5">
            <a:extLst>
              <a:ext uri="{FF2B5EF4-FFF2-40B4-BE49-F238E27FC236}">
                <a16:creationId xmlns:a16="http://schemas.microsoft.com/office/drawing/2014/main" id="{42E6343B-4D45-B644-A460-EF118F9CEE22}"/>
              </a:ext>
            </a:extLst>
          </p:cNvPr>
          <p:cNvSpPr>
            <a:spLocks noGrp="1"/>
          </p:cNvSpPr>
          <p:nvPr>
            <p:ph type="sldNum" sz="quarter" idx="12"/>
          </p:nvPr>
        </p:nvSpPr>
        <p:spPr/>
        <p:txBody>
          <a:bodyPr/>
          <a:lstStyle/>
          <a:p>
            <a:fld id="{3562F7C4-97D4-2347-90AF-5F439D956131}" type="slidenum">
              <a:rPr lang="en-US" smtClean="0"/>
              <a:t>‹#›</a:t>
            </a:fld>
            <a:endParaRPr lang="en-US"/>
          </a:p>
        </p:txBody>
      </p:sp>
    </p:spTree>
    <p:extLst>
      <p:ext uri="{BB962C8B-B14F-4D97-AF65-F5344CB8AC3E}">
        <p14:creationId xmlns:p14="http://schemas.microsoft.com/office/powerpoint/2010/main" val="406892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126BC-7EA6-0E4A-9BD6-B4A7DA2D2E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8AA749-E3B9-2447-98C7-727AA8E43A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B0A6E-92AF-E54C-BF4A-000AB9A6D811}"/>
              </a:ext>
            </a:extLst>
          </p:cNvPr>
          <p:cNvSpPr>
            <a:spLocks noGrp="1"/>
          </p:cNvSpPr>
          <p:nvPr>
            <p:ph type="dt" sz="half" idx="10"/>
          </p:nvPr>
        </p:nvSpPr>
        <p:spPr/>
        <p:txBody>
          <a:bodyPr/>
          <a:lstStyle/>
          <a:p>
            <a:fld id="{6B286DAA-1403-3B4C-9DC6-97A093E4445B}" type="datetime1">
              <a:rPr lang="en-US" smtClean="0"/>
              <a:t>5/6/20</a:t>
            </a:fld>
            <a:endParaRPr lang="en-US"/>
          </a:p>
        </p:txBody>
      </p:sp>
      <p:sp>
        <p:nvSpPr>
          <p:cNvPr id="5" name="Footer Placeholder 4">
            <a:extLst>
              <a:ext uri="{FF2B5EF4-FFF2-40B4-BE49-F238E27FC236}">
                <a16:creationId xmlns:a16="http://schemas.microsoft.com/office/drawing/2014/main" id="{1CDE0554-0F5E-1440-AF3E-58F65C6E6BD3}"/>
              </a:ext>
            </a:extLst>
          </p:cNvPr>
          <p:cNvSpPr>
            <a:spLocks noGrp="1"/>
          </p:cNvSpPr>
          <p:nvPr>
            <p:ph type="ftr" sz="quarter" idx="11"/>
          </p:nvPr>
        </p:nvSpPr>
        <p:spPr/>
        <p:txBody>
          <a:bodyPr/>
          <a:lstStyle/>
          <a:p>
            <a:r>
              <a:rPr lang="en-US"/>
              <a:t>Washington University in St. Louis</a:t>
            </a:r>
          </a:p>
        </p:txBody>
      </p:sp>
      <p:sp>
        <p:nvSpPr>
          <p:cNvPr id="6" name="Slide Number Placeholder 5">
            <a:extLst>
              <a:ext uri="{FF2B5EF4-FFF2-40B4-BE49-F238E27FC236}">
                <a16:creationId xmlns:a16="http://schemas.microsoft.com/office/drawing/2014/main" id="{1E01719F-2404-714B-B5D6-8D4B0EB83CCA}"/>
              </a:ext>
            </a:extLst>
          </p:cNvPr>
          <p:cNvSpPr>
            <a:spLocks noGrp="1"/>
          </p:cNvSpPr>
          <p:nvPr>
            <p:ph type="sldNum" sz="quarter" idx="12"/>
          </p:nvPr>
        </p:nvSpPr>
        <p:spPr/>
        <p:txBody>
          <a:bodyPr/>
          <a:lstStyle/>
          <a:p>
            <a:fld id="{3562F7C4-97D4-2347-90AF-5F439D956131}" type="slidenum">
              <a:rPr lang="en-US" smtClean="0"/>
              <a:t>‹#›</a:t>
            </a:fld>
            <a:endParaRPr lang="en-US"/>
          </a:p>
        </p:txBody>
      </p:sp>
    </p:spTree>
    <p:extLst>
      <p:ext uri="{BB962C8B-B14F-4D97-AF65-F5344CB8AC3E}">
        <p14:creationId xmlns:p14="http://schemas.microsoft.com/office/powerpoint/2010/main" val="154559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160FCA-34D6-254C-990D-862B06D05A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1FC766-7778-074B-BF98-AE5B0AB28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D7B19-7609-F048-AA54-6A7726E1F4D2}"/>
              </a:ext>
            </a:extLst>
          </p:cNvPr>
          <p:cNvSpPr>
            <a:spLocks noGrp="1"/>
          </p:cNvSpPr>
          <p:nvPr>
            <p:ph type="dt" sz="half" idx="10"/>
          </p:nvPr>
        </p:nvSpPr>
        <p:spPr/>
        <p:txBody>
          <a:bodyPr/>
          <a:lstStyle/>
          <a:p>
            <a:fld id="{8678C6DD-D179-234B-9288-0DED988C3321}" type="datetime1">
              <a:rPr lang="en-US" smtClean="0"/>
              <a:t>5/6/20</a:t>
            </a:fld>
            <a:endParaRPr lang="en-US"/>
          </a:p>
        </p:txBody>
      </p:sp>
      <p:sp>
        <p:nvSpPr>
          <p:cNvPr id="5" name="Footer Placeholder 4">
            <a:extLst>
              <a:ext uri="{FF2B5EF4-FFF2-40B4-BE49-F238E27FC236}">
                <a16:creationId xmlns:a16="http://schemas.microsoft.com/office/drawing/2014/main" id="{4FE5DACE-A745-A548-9816-090B46C9D85C}"/>
              </a:ext>
            </a:extLst>
          </p:cNvPr>
          <p:cNvSpPr>
            <a:spLocks noGrp="1"/>
          </p:cNvSpPr>
          <p:nvPr>
            <p:ph type="ftr" sz="quarter" idx="11"/>
          </p:nvPr>
        </p:nvSpPr>
        <p:spPr/>
        <p:txBody>
          <a:bodyPr/>
          <a:lstStyle/>
          <a:p>
            <a:r>
              <a:rPr lang="en-US"/>
              <a:t>Washington University in St. Louis</a:t>
            </a:r>
          </a:p>
        </p:txBody>
      </p:sp>
      <p:sp>
        <p:nvSpPr>
          <p:cNvPr id="6" name="Slide Number Placeholder 5">
            <a:extLst>
              <a:ext uri="{FF2B5EF4-FFF2-40B4-BE49-F238E27FC236}">
                <a16:creationId xmlns:a16="http://schemas.microsoft.com/office/drawing/2014/main" id="{EA48B749-DA47-6045-AA2A-49F09388A6F2}"/>
              </a:ext>
            </a:extLst>
          </p:cNvPr>
          <p:cNvSpPr>
            <a:spLocks noGrp="1"/>
          </p:cNvSpPr>
          <p:nvPr>
            <p:ph type="sldNum" sz="quarter" idx="12"/>
          </p:nvPr>
        </p:nvSpPr>
        <p:spPr/>
        <p:txBody>
          <a:bodyPr/>
          <a:lstStyle/>
          <a:p>
            <a:fld id="{3562F7C4-97D4-2347-90AF-5F439D956131}" type="slidenum">
              <a:rPr lang="en-US" smtClean="0"/>
              <a:t>‹#›</a:t>
            </a:fld>
            <a:endParaRPr lang="en-US"/>
          </a:p>
        </p:txBody>
      </p:sp>
    </p:spTree>
    <p:extLst>
      <p:ext uri="{BB962C8B-B14F-4D97-AF65-F5344CB8AC3E}">
        <p14:creationId xmlns:p14="http://schemas.microsoft.com/office/powerpoint/2010/main" val="1817917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EB46-62A7-8A48-B7CC-CA66BEB7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5D4C3-1050-474C-B889-7094EB98BE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626DC-C6DB-8340-A7FF-BAFD89D9BE87}"/>
              </a:ext>
            </a:extLst>
          </p:cNvPr>
          <p:cNvSpPr>
            <a:spLocks noGrp="1"/>
          </p:cNvSpPr>
          <p:nvPr>
            <p:ph type="dt" sz="half" idx="10"/>
          </p:nvPr>
        </p:nvSpPr>
        <p:spPr/>
        <p:txBody>
          <a:bodyPr/>
          <a:lstStyle/>
          <a:p>
            <a:fld id="{C8F78961-6E90-C940-8273-33EA7F9B76AE}" type="datetime1">
              <a:rPr lang="en-US" smtClean="0"/>
              <a:t>5/6/20</a:t>
            </a:fld>
            <a:endParaRPr lang="en-US"/>
          </a:p>
        </p:txBody>
      </p:sp>
      <p:sp>
        <p:nvSpPr>
          <p:cNvPr id="5" name="Footer Placeholder 4">
            <a:extLst>
              <a:ext uri="{FF2B5EF4-FFF2-40B4-BE49-F238E27FC236}">
                <a16:creationId xmlns:a16="http://schemas.microsoft.com/office/drawing/2014/main" id="{CBE4681D-51FF-5A4E-A118-5077E24B38D4}"/>
              </a:ext>
            </a:extLst>
          </p:cNvPr>
          <p:cNvSpPr>
            <a:spLocks noGrp="1"/>
          </p:cNvSpPr>
          <p:nvPr>
            <p:ph type="ftr" sz="quarter" idx="11"/>
          </p:nvPr>
        </p:nvSpPr>
        <p:spPr/>
        <p:txBody>
          <a:bodyPr/>
          <a:lstStyle/>
          <a:p>
            <a:r>
              <a:rPr lang="en-US"/>
              <a:t>Washington University in St. Louis</a:t>
            </a:r>
          </a:p>
        </p:txBody>
      </p:sp>
      <p:sp>
        <p:nvSpPr>
          <p:cNvPr id="6" name="Slide Number Placeholder 5">
            <a:extLst>
              <a:ext uri="{FF2B5EF4-FFF2-40B4-BE49-F238E27FC236}">
                <a16:creationId xmlns:a16="http://schemas.microsoft.com/office/drawing/2014/main" id="{2F333C80-F983-E549-A687-9034D2E94707}"/>
              </a:ext>
            </a:extLst>
          </p:cNvPr>
          <p:cNvSpPr>
            <a:spLocks noGrp="1"/>
          </p:cNvSpPr>
          <p:nvPr>
            <p:ph type="sldNum" sz="quarter" idx="12"/>
          </p:nvPr>
        </p:nvSpPr>
        <p:spPr/>
        <p:txBody>
          <a:bodyPr/>
          <a:lstStyle/>
          <a:p>
            <a:fld id="{3562F7C4-97D4-2347-90AF-5F439D956131}" type="slidenum">
              <a:rPr lang="en-US" smtClean="0"/>
              <a:t>‹#›</a:t>
            </a:fld>
            <a:endParaRPr lang="en-US"/>
          </a:p>
        </p:txBody>
      </p:sp>
    </p:spTree>
    <p:extLst>
      <p:ext uri="{BB962C8B-B14F-4D97-AF65-F5344CB8AC3E}">
        <p14:creationId xmlns:p14="http://schemas.microsoft.com/office/powerpoint/2010/main" val="245983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53C1-A5E9-6641-988F-293B2F7825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2EAFA3-F1C6-6048-96A8-4F6E16C94A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F57DB6-C94B-3F4A-8051-63F2C4E5A12F}"/>
              </a:ext>
            </a:extLst>
          </p:cNvPr>
          <p:cNvSpPr>
            <a:spLocks noGrp="1"/>
          </p:cNvSpPr>
          <p:nvPr>
            <p:ph type="dt" sz="half" idx="10"/>
          </p:nvPr>
        </p:nvSpPr>
        <p:spPr/>
        <p:txBody>
          <a:bodyPr/>
          <a:lstStyle/>
          <a:p>
            <a:fld id="{6A0F59F1-F956-4B4A-B687-17368171C21F}" type="datetime1">
              <a:rPr lang="en-US" smtClean="0"/>
              <a:t>5/6/20</a:t>
            </a:fld>
            <a:endParaRPr lang="en-US"/>
          </a:p>
        </p:txBody>
      </p:sp>
      <p:sp>
        <p:nvSpPr>
          <p:cNvPr id="5" name="Footer Placeholder 4">
            <a:extLst>
              <a:ext uri="{FF2B5EF4-FFF2-40B4-BE49-F238E27FC236}">
                <a16:creationId xmlns:a16="http://schemas.microsoft.com/office/drawing/2014/main" id="{4FCD4C07-3FE6-F545-9BAB-FDEC5F3C1544}"/>
              </a:ext>
            </a:extLst>
          </p:cNvPr>
          <p:cNvSpPr>
            <a:spLocks noGrp="1"/>
          </p:cNvSpPr>
          <p:nvPr>
            <p:ph type="ftr" sz="quarter" idx="11"/>
          </p:nvPr>
        </p:nvSpPr>
        <p:spPr/>
        <p:txBody>
          <a:bodyPr/>
          <a:lstStyle/>
          <a:p>
            <a:r>
              <a:rPr lang="en-US"/>
              <a:t>Washington University in St. Louis</a:t>
            </a:r>
          </a:p>
        </p:txBody>
      </p:sp>
      <p:sp>
        <p:nvSpPr>
          <p:cNvPr id="6" name="Slide Number Placeholder 5">
            <a:extLst>
              <a:ext uri="{FF2B5EF4-FFF2-40B4-BE49-F238E27FC236}">
                <a16:creationId xmlns:a16="http://schemas.microsoft.com/office/drawing/2014/main" id="{9430AF9D-27CC-084F-8EAF-FD39B5057837}"/>
              </a:ext>
            </a:extLst>
          </p:cNvPr>
          <p:cNvSpPr>
            <a:spLocks noGrp="1"/>
          </p:cNvSpPr>
          <p:nvPr>
            <p:ph type="sldNum" sz="quarter" idx="12"/>
          </p:nvPr>
        </p:nvSpPr>
        <p:spPr/>
        <p:txBody>
          <a:bodyPr/>
          <a:lstStyle/>
          <a:p>
            <a:fld id="{3562F7C4-97D4-2347-90AF-5F439D956131}" type="slidenum">
              <a:rPr lang="en-US" smtClean="0"/>
              <a:t>‹#›</a:t>
            </a:fld>
            <a:endParaRPr lang="en-US"/>
          </a:p>
        </p:txBody>
      </p:sp>
    </p:spTree>
    <p:extLst>
      <p:ext uri="{BB962C8B-B14F-4D97-AF65-F5344CB8AC3E}">
        <p14:creationId xmlns:p14="http://schemas.microsoft.com/office/powerpoint/2010/main" val="72438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D2DE-5875-8F45-96B6-51F11A560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FD3F8-B69D-E34A-8067-FBF0A414E1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262EAA-0E5A-E144-882B-C48B454C1B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C2BAB5-76D9-C342-A6DB-7067A055BE3E}"/>
              </a:ext>
            </a:extLst>
          </p:cNvPr>
          <p:cNvSpPr>
            <a:spLocks noGrp="1"/>
          </p:cNvSpPr>
          <p:nvPr>
            <p:ph type="dt" sz="half" idx="10"/>
          </p:nvPr>
        </p:nvSpPr>
        <p:spPr/>
        <p:txBody>
          <a:bodyPr/>
          <a:lstStyle/>
          <a:p>
            <a:fld id="{5ECADC4B-6641-794D-B768-45D7A2853925}" type="datetime1">
              <a:rPr lang="en-US" smtClean="0"/>
              <a:t>5/6/20</a:t>
            </a:fld>
            <a:endParaRPr lang="en-US"/>
          </a:p>
        </p:txBody>
      </p:sp>
      <p:sp>
        <p:nvSpPr>
          <p:cNvPr id="6" name="Footer Placeholder 5">
            <a:extLst>
              <a:ext uri="{FF2B5EF4-FFF2-40B4-BE49-F238E27FC236}">
                <a16:creationId xmlns:a16="http://schemas.microsoft.com/office/drawing/2014/main" id="{B0FD2F02-DA9A-EA4C-B420-53D68E24388F}"/>
              </a:ext>
            </a:extLst>
          </p:cNvPr>
          <p:cNvSpPr>
            <a:spLocks noGrp="1"/>
          </p:cNvSpPr>
          <p:nvPr>
            <p:ph type="ftr" sz="quarter" idx="11"/>
          </p:nvPr>
        </p:nvSpPr>
        <p:spPr/>
        <p:txBody>
          <a:bodyPr/>
          <a:lstStyle/>
          <a:p>
            <a:r>
              <a:rPr lang="en-US"/>
              <a:t>Washington University in St. Louis</a:t>
            </a:r>
          </a:p>
        </p:txBody>
      </p:sp>
      <p:sp>
        <p:nvSpPr>
          <p:cNvPr id="7" name="Slide Number Placeholder 6">
            <a:extLst>
              <a:ext uri="{FF2B5EF4-FFF2-40B4-BE49-F238E27FC236}">
                <a16:creationId xmlns:a16="http://schemas.microsoft.com/office/drawing/2014/main" id="{F627EDC6-8655-3C40-A541-27C31C94CBAA}"/>
              </a:ext>
            </a:extLst>
          </p:cNvPr>
          <p:cNvSpPr>
            <a:spLocks noGrp="1"/>
          </p:cNvSpPr>
          <p:nvPr>
            <p:ph type="sldNum" sz="quarter" idx="12"/>
          </p:nvPr>
        </p:nvSpPr>
        <p:spPr/>
        <p:txBody>
          <a:bodyPr/>
          <a:lstStyle/>
          <a:p>
            <a:fld id="{3562F7C4-97D4-2347-90AF-5F439D956131}" type="slidenum">
              <a:rPr lang="en-US" smtClean="0"/>
              <a:t>‹#›</a:t>
            </a:fld>
            <a:endParaRPr lang="en-US"/>
          </a:p>
        </p:txBody>
      </p:sp>
    </p:spTree>
    <p:extLst>
      <p:ext uri="{BB962C8B-B14F-4D97-AF65-F5344CB8AC3E}">
        <p14:creationId xmlns:p14="http://schemas.microsoft.com/office/powerpoint/2010/main" val="365930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D40C-934F-8B4B-8BD3-926730DF6C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CB815E-DDC0-8F4B-979C-29F1853CF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0A5E67-B8F9-824F-9EAE-FC5C929AF9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3E1D14-F805-0F4F-8AEE-8CC2024271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DEBA2C-1C95-EC46-A411-4B7C96C139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297EBD-79B7-064E-BBA9-BA4919F2EE34}"/>
              </a:ext>
            </a:extLst>
          </p:cNvPr>
          <p:cNvSpPr>
            <a:spLocks noGrp="1"/>
          </p:cNvSpPr>
          <p:nvPr>
            <p:ph type="dt" sz="half" idx="10"/>
          </p:nvPr>
        </p:nvSpPr>
        <p:spPr/>
        <p:txBody>
          <a:bodyPr/>
          <a:lstStyle/>
          <a:p>
            <a:fld id="{9371D08C-AE97-714E-8593-2D723CED1F0F}" type="datetime1">
              <a:rPr lang="en-US" smtClean="0"/>
              <a:t>5/6/20</a:t>
            </a:fld>
            <a:endParaRPr lang="en-US"/>
          </a:p>
        </p:txBody>
      </p:sp>
      <p:sp>
        <p:nvSpPr>
          <p:cNvPr id="8" name="Footer Placeholder 7">
            <a:extLst>
              <a:ext uri="{FF2B5EF4-FFF2-40B4-BE49-F238E27FC236}">
                <a16:creationId xmlns:a16="http://schemas.microsoft.com/office/drawing/2014/main" id="{0D3C358C-6366-9646-B3B5-C73017DD7AF1}"/>
              </a:ext>
            </a:extLst>
          </p:cNvPr>
          <p:cNvSpPr>
            <a:spLocks noGrp="1"/>
          </p:cNvSpPr>
          <p:nvPr>
            <p:ph type="ftr" sz="quarter" idx="11"/>
          </p:nvPr>
        </p:nvSpPr>
        <p:spPr/>
        <p:txBody>
          <a:bodyPr/>
          <a:lstStyle/>
          <a:p>
            <a:r>
              <a:rPr lang="en-US"/>
              <a:t>Washington University in St. Louis</a:t>
            </a:r>
          </a:p>
        </p:txBody>
      </p:sp>
      <p:sp>
        <p:nvSpPr>
          <p:cNvPr id="9" name="Slide Number Placeholder 8">
            <a:extLst>
              <a:ext uri="{FF2B5EF4-FFF2-40B4-BE49-F238E27FC236}">
                <a16:creationId xmlns:a16="http://schemas.microsoft.com/office/drawing/2014/main" id="{1B7757C4-8F6F-B942-9E4E-CFF48E055C80}"/>
              </a:ext>
            </a:extLst>
          </p:cNvPr>
          <p:cNvSpPr>
            <a:spLocks noGrp="1"/>
          </p:cNvSpPr>
          <p:nvPr>
            <p:ph type="sldNum" sz="quarter" idx="12"/>
          </p:nvPr>
        </p:nvSpPr>
        <p:spPr/>
        <p:txBody>
          <a:bodyPr/>
          <a:lstStyle/>
          <a:p>
            <a:fld id="{3562F7C4-97D4-2347-90AF-5F439D956131}" type="slidenum">
              <a:rPr lang="en-US" smtClean="0"/>
              <a:t>‹#›</a:t>
            </a:fld>
            <a:endParaRPr lang="en-US"/>
          </a:p>
        </p:txBody>
      </p:sp>
    </p:spTree>
    <p:extLst>
      <p:ext uri="{BB962C8B-B14F-4D97-AF65-F5344CB8AC3E}">
        <p14:creationId xmlns:p14="http://schemas.microsoft.com/office/powerpoint/2010/main" val="423891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7C0D3-F1C0-2041-A43B-BC04A770AB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3AF50E-A722-DB4B-B33E-F5A90ED72D40}"/>
              </a:ext>
            </a:extLst>
          </p:cNvPr>
          <p:cNvSpPr>
            <a:spLocks noGrp="1"/>
          </p:cNvSpPr>
          <p:nvPr>
            <p:ph type="dt" sz="half" idx="10"/>
          </p:nvPr>
        </p:nvSpPr>
        <p:spPr/>
        <p:txBody>
          <a:bodyPr/>
          <a:lstStyle/>
          <a:p>
            <a:fld id="{8CB2B1FC-9478-D745-BABD-C5DC5EF54DED}" type="datetime1">
              <a:rPr lang="en-US" smtClean="0"/>
              <a:t>5/6/20</a:t>
            </a:fld>
            <a:endParaRPr lang="en-US"/>
          </a:p>
        </p:txBody>
      </p:sp>
      <p:sp>
        <p:nvSpPr>
          <p:cNvPr id="4" name="Footer Placeholder 3">
            <a:extLst>
              <a:ext uri="{FF2B5EF4-FFF2-40B4-BE49-F238E27FC236}">
                <a16:creationId xmlns:a16="http://schemas.microsoft.com/office/drawing/2014/main" id="{A601CF1D-B186-D148-8773-EE5CD39801DE}"/>
              </a:ext>
            </a:extLst>
          </p:cNvPr>
          <p:cNvSpPr>
            <a:spLocks noGrp="1"/>
          </p:cNvSpPr>
          <p:nvPr>
            <p:ph type="ftr" sz="quarter" idx="11"/>
          </p:nvPr>
        </p:nvSpPr>
        <p:spPr/>
        <p:txBody>
          <a:bodyPr/>
          <a:lstStyle/>
          <a:p>
            <a:r>
              <a:rPr lang="en-US"/>
              <a:t>Washington University in St. Louis</a:t>
            </a:r>
          </a:p>
        </p:txBody>
      </p:sp>
      <p:sp>
        <p:nvSpPr>
          <p:cNvPr id="5" name="Slide Number Placeholder 4">
            <a:extLst>
              <a:ext uri="{FF2B5EF4-FFF2-40B4-BE49-F238E27FC236}">
                <a16:creationId xmlns:a16="http://schemas.microsoft.com/office/drawing/2014/main" id="{7BF2C546-ADBC-B745-AA24-F5B9806EBFBE}"/>
              </a:ext>
            </a:extLst>
          </p:cNvPr>
          <p:cNvSpPr>
            <a:spLocks noGrp="1"/>
          </p:cNvSpPr>
          <p:nvPr>
            <p:ph type="sldNum" sz="quarter" idx="12"/>
          </p:nvPr>
        </p:nvSpPr>
        <p:spPr/>
        <p:txBody>
          <a:bodyPr/>
          <a:lstStyle/>
          <a:p>
            <a:fld id="{3562F7C4-97D4-2347-90AF-5F439D956131}" type="slidenum">
              <a:rPr lang="en-US" smtClean="0"/>
              <a:t>‹#›</a:t>
            </a:fld>
            <a:endParaRPr lang="en-US"/>
          </a:p>
        </p:txBody>
      </p:sp>
    </p:spTree>
    <p:extLst>
      <p:ext uri="{BB962C8B-B14F-4D97-AF65-F5344CB8AC3E}">
        <p14:creationId xmlns:p14="http://schemas.microsoft.com/office/powerpoint/2010/main" val="1542156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CFC92-0BB5-7246-8AC4-254815ED2022}"/>
              </a:ext>
            </a:extLst>
          </p:cNvPr>
          <p:cNvSpPr>
            <a:spLocks noGrp="1"/>
          </p:cNvSpPr>
          <p:nvPr>
            <p:ph type="dt" sz="half" idx="10"/>
          </p:nvPr>
        </p:nvSpPr>
        <p:spPr/>
        <p:txBody>
          <a:bodyPr/>
          <a:lstStyle/>
          <a:p>
            <a:fld id="{DC4E8BE6-485F-3342-928B-E5F6D3D74E36}" type="datetime1">
              <a:rPr lang="en-US" smtClean="0"/>
              <a:t>5/6/20</a:t>
            </a:fld>
            <a:endParaRPr lang="en-US"/>
          </a:p>
        </p:txBody>
      </p:sp>
      <p:sp>
        <p:nvSpPr>
          <p:cNvPr id="3" name="Footer Placeholder 2">
            <a:extLst>
              <a:ext uri="{FF2B5EF4-FFF2-40B4-BE49-F238E27FC236}">
                <a16:creationId xmlns:a16="http://schemas.microsoft.com/office/drawing/2014/main" id="{ADA0EA10-BB4E-3B41-B387-EC73E2A38A24}"/>
              </a:ext>
            </a:extLst>
          </p:cNvPr>
          <p:cNvSpPr>
            <a:spLocks noGrp="1"/>
          </p:cNvSpPr>
          <p:nvPr>
            <p:ph type="ftr" sz="quarter" idx="11"/>
          </p:nvPr>
        </p:nvSpPr>
        <p:spPr/>
        <p:txBody>
          <a:bodyPr/>
          <a:lstStyle/>
          <a:p>
            <a:r>
              <a:rPr lang="en-US"/>
              <a:t>Washington University in St. Louis</a:t>
            </a:r>
          </a:p>
        </p:txBody>
      </p:sp>
      <p:sp>
        <p:nvSpPr>
          <p:cNvPr id="4" name="Slide Number Placeholder 3">
            <a:extLst>
              <a:ext uri="{FF2B5EF4-FFF2-40B4-BE49-F238E27FC236}">
                <a16:creationId xmlns:a16="http://schemas.microsoft.com/office/drawing/2014/main" id="{B5264839-7484-AC4A-B8A9-7DA10551F4F1}"/>
              </a:ext>
            </a:extLst>
          </p:cNvPr>
          <p:cNvSpPr>
            <a:spLocks noGrp="1"/>
          </p:cNvSpPr>
          <p:nvPr>
            <p:ph type="sldNum" sz="quarter" idx="12"/>
          </p:nvPr>
        </p:nvSpPr>
        <p:spPr/>
        <p:txBody>
          <a:bodyPr/>
          <a:lstStyle/>
          <a:p>
            <a:fld id="{3562F7C4-97D4-2347-90AF-5F439D956131}" type="slidenum">
              <a:rPr lang="en-US" smtClean="0"/>
              <a:t>‹#›</a:t>
            </a:fld>
            <a:endParaRPr lang="en-US"/>
          </a:p>
        </p:txBody>
      </p:sp>
    </p:spTree>
    <p:extLst>
      <p:ext uri="{BB962C8B-B14F-4D97-AF65-F5344CB8AC3E}">
        <p14:creationId xmlns:p14="http://schemas.microsoft.com/office/powerpoint/2010/main" val="184772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364E-DFFD-404A-95C1-EE1002037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1B128D-DD09-7F4A-B4BD-7D5CB3A2B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756E37-FC8E-E245-BDD6-B10269728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FCB44E-809A-6C46-814A-A31B82F65DA6}"/>
              </a:ext>
            </a:extLst>
          </p:cNvPr>
          <p:cNvSpPr>
            <a:spLocks noGrp="1"/>
          </p:cNvSpPr>
          <p:nvPr>
            <p:ph type="dt" sz="half" idx="10"/>
          </p:nvPr>
        </p:nvSpPr>
        <p:spPr/>
        <p:txBody>
          <a:bodyPr/>
          <a:lstStyle/>
          <a:p>
            <a:fld id="{9FBE7001-5BF8-AD4A-8892-C2D4FEE8D096}" type="datetime1">
              <a:rPr lang="en-US" smtClean="0"/>
              <a:t>5/6/20</a:t>
            </a:fld>
            <a:endParaRPr lang="en-US"/>
          </a:p>
        </p:txBody>
      </p:sp>
      <p:sp>
        <p:nvSpPr>
          <p:cNvPr id="6" name="Footer Placeholder 5">
            <a:extLst>
              <a:ext uri="{FF2B5EF4-FFF2-40B4-BE49-F238E27FC236}">
                <a16:creationId xmlns:a16="http://schemas.microsoft.com/office/drawing/2014/main" id="{8C481C0E-EEC0-EE4E-8AAD-081E132C81DC}"/>
              </a:ext>
            </a:extLst>
          </p:cNvPr>
          <p:cNvSpPr>
            <a:spLocks noGrp="1"/>
          </p:cNvSpPr>
          <p:nvPr>
            <p:ph type="ftr" sz="quarter" idx="11"/>
          </p:nvPr>
        </p:nvSpPr>
        <p:spPr/>
        <p:txBody>
          <a:bodyPr/>
          <a:lstStyle/>
          <a:p>
            <a:r>
              <a:rPr lang="en-US"/>
              <a:t>Washington University in St. Louis</a:t>
            </a:r>
          </a:p>
        </p:txBody>
      </p:sp>
      <p:sp>
        <p:nvSpPr>
          <p:cNvPr id="7" name="Slide Number Placeholder 6">
            <a:extLst>
              <a:ext uri="{FF2B5EF4-FFF2-40B4-BE49-F238E27FC236}">
                <a16:creationId xmlns:a16="http://schemas.microsoft.com/office/drawing/2014/main" id="{A7369C22-553F-E546-960E-EF06007EC831}"/>
              </a:ext>
            </a:extLst>
          </p:cNvPr>
          <p:cNvSpPr>
            <a:spLocks noGrp="1"/>
          </p:cNvSpPr>
          <p:nvPr>
            <p:ph type="sldNum" sz="quarter" idx="12"/>
          </p:nvPr>
        </p:nvSpPr>
        <p:spPr/>
        <p:txBody>
          <a:bodyPr/>
          <a:lstStyle/>
          <a:p>
            <a:fld id="{3562F7C4-97D4-2347-90AF-5F439D956131}" type="slidenum">
              <a:rPr lang="en-US" smtClean="0"/>
              <a:t>‹#›</a:t>
            </a:fld>
            <a:endParaRPr lang="en-US"/>
          </a:p>
        </p:txBody>
      </p:sp>
    </p:spTree>
    <p:extLst>
      <p:ext uri="{BB962C8B-B14F-4D97-AF65-F5344CB8AC3E}">
        <p14:creationId xmlns:p14="http://schemas.microsoft.com/office/powerpoint/2010/main" val="151474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BD2A-6441-2D44-A688-77CE11DF5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8F6BD1-67E2-6D40-BD64-D229A90636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9AC0FB-C5C4-2043-9B36-3F5ED672D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ACB8F0-430D-FA47-8BDA-8C4607DF7E61}"/>
              </a:ext>
            </a:extLst>
          </p:cNvPr>
          <p:cNvSpPr>
            <a:spLocks noGrp="1"/>
          </p:cNvSpPr>
          <p:nvPr>
            <p:ph type="dt" sz="half" idx="10"/>
          </p:nvPr>
        </p:nvSpPr>
        <p:spPr/>
        <p:txBody>
          <a:bodyPr/>
          <a:lstStyle/>
          <a:p>
            <a:fld id="{56C7AAF0-303B-0C4B-9E14-76613A8FE349}" type="datetime1">
              <a:rPr lang="en-US" smtClean="0"/>
              <a:t>5/6/20</a:t>
            </a:fld>
            <a:endParaRPr lang="en-US"/>
          </a:p>
        </p:txBody>
      </p:sp>
      <p:sp>
        <p:nvSpPr>
          <p:cNvPr id="6" name="Footer Placeholder 5">
            <a:extLst>
              <a:ext uri="{FF2B5EF4-FFF2-40B4-BE49-F238E27FC236}">
                <a16:creationId xmlns:a16="http://schemas.microsoft.com/office/drawing/2014/main" id="{E04F7E1D-76F7-1141-A2E3-5611429BE25F}"/>
              </a:ext>
            </a:extLst>
          </p:cNvPr>
          <p:cNvSpPr>
            <a:spLocks noGrp="1"/>
          </p:cNvSpPr>
          <p:nvPr>
            <p:ph type="ftr" sz="quarter" idx="11"/>
          </p:nvPr>
        </p:nvSpPr>
        <p:spPr/>
        <p:txBody>
          <a:bodyPr/>
          <a:lstStyle/>
          <a:p>
            <a:r>
              <a:rPr lang="en-US"/>
              <a:t>Washington University in St. Louis</a:t>
            </a:r>
          </a:p>
        </p:txBody>
      </p:sp>
      <p:sp>
        <p:nvSpPr>
          <p:cNvPr id="7" name="Slide Number Placeholder 6">
            <a:extLst>
              <a:ext uri="{FF2B5EF4-FFF2-40B4-BE49-F238E27FC236}">
                <a16:creationId xmlns:a16="http://schemas.microsoft.com/office/drawing/2014/main" id="{9D8610CC-F525-5F49-B6AD-EABBC5968D61}"/>
              </a:ext>
            </a:extLst>
          </p:cNvPr>
          <p:cNvSpPr>
            <a:spLocks noGrp="1"/>
          </p:cNvSpPr>
          <p:nvPr>
            <p:ph type="sldNum" sz="quarter" idx="12"/>
          </p:nvPr>
        </p:nvSpPr>
        <p:spPr/>
        <p:txBody>
          <a:bodyPr/>
          <a:lstStyle/>
          <a:p>
            <a:fld id="{3562F7C4-97D4-2347-90AF-5F439D956131}" type="slidenum">
              <a:rPr lang="en-US" smtClean="0"/>
              <a:t>‹#›</a:t>
            </a:fld>
            <a:endParaRPr lang="en-US"/>
          </a:p>
        </p:txBody>
      </p:sp>
    </p:spTree>
    <p:extLst>
      <p:ext uri="{BB962C8B-B14F-4D97-AF65-F5344CB8AC3E}">
        <p14:creationId xmlns:p14="http://schemas.microsoft.com/office/powerpoint/2010/main" val="7846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4C1066-D8CD-F44D-AB0A-FC2FBEC9F7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B35931-B9AC-7747-B43F-27A873301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9C6FF-5B0C-F147-A8C1-ADCFEB864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4484F-BD16-3A44-96A4-69D2E4F03500}" type="datetime1">
              <a:rPr lang="en-US" smtClean="0"/>
              <a:t>5/6/20</a:t>
            </a:fld>
            <a:endParaRPr lang="en-US"/>
          </a:p>
        </p:txBody>
      </p:sp>
      <p:sp>
        <p:nvSpPr>
          <p:cNvPr id="5" name="Footer Placeholder 4">
            <a:extLst>
              <a:ext uri="{FF2B5EF4-FFF2-40B4-BE49-F238E27FC236}">
                <a16:creationId xmlns:a16="http://schemas.microsoft.com/office/drawing/2014/main" id="{1A1527B7-3BC6-9A4A-9B0A-14225D86F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Washington University in St. Louis</a:t>
            </a:r>
          </a:p>
        </p:txBody>
      </p:sp>
      <p:sp>
        <p:nvSpPr>
          <p:cNvPr id="6" name="Slide Number Placeholder 5">
            <a:extLst>
              <a:ext uri="{FF2B5EF4-FFF2-40B4-BE49-F238E27FC236}">
                <a16:creationId xmlns:a16="http://schemas.microsoft.com/office/drawing/2014/main" id="{9A040BB4-31CD-1344-8077-1B9652D31A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2F7C4-97D4-2347-90AF-5F439D956131}" type="slidenum">
              <a:rPr lang="en-US" smtClean="0"/>
              <a:t>‹#›</a:t>
            </a:fld>
            <a:endParaRPr lang="en-US"/>
          </a:p>
        </p:txBody>
      </p:sp>
    </p:spTree>
    <p:extLst>
      <p:ext uri="{BB962C8B-B14F-4D97-AF65-F5344CB8AC3E}">
        <p14:creationId xmlns:p14="http://schemas.microsoft.com/office/powerpoint/2010/main" val="2770410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42.png"/><Relationship Id="rId7" Type="http://schemas.openxmlformats.org/officeDocument/2006/relationships/diagramColors" Target="../diagrams/colors7.xml"/><Relationship Id="rId12" Type="http://schemas.openxmlformats.org/officeDocument/2006/relationships/diagramColors" Target="../diagrams/colors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7.xml"/><Relationship Id="rId11" Type="http://schemas.openxmlformats.org/officeDocument/2006/relationships/diagramQuickStyle" Target="../diagrams/quickStyle7.xml"/><Relationship Id="rId5" Type="http://schemas.openxmlformats.org/officeDocument/2006/relationships/diagramLayout" Target="../diagrams/layout7.xml"/><Relationship Id="rId10" Type="http://schemas.openxmlformats.org/officeDocument/2006/relationships/diagramLayout" Target="../diagrams/layout7.xml"/><Relationship Id="rId4" Type="http://schemas.openxmlformats.org/officeDocument/2006/relationships/diagramData" Target="../diagrams/data12.xml"/><Relationship Id="rId9" Type="http://schemas.openxmlformats.org/officeDocument/2006/relationships/diagramData" Target="../diagrams/data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3.png"/><Relationship Id="rId7" Type="http://schemas.openxmlformats.org/officeDocument/2006/relationships/diagramColors" Target="../diagrams/colors8.xml"/><Relationship Id="rId12" Type="http://schemas.openxmlformats.org/officeDocument/2006/relationships/diagramColors" Target="../diagrams/colors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diagramQuickStyle" Target="../diagrams/quickStyle8.xml"/><Relationship Id="rId5" Type="http://schemas.openxmlformats.org/officeDocument/2006/relationships/diagramLayout" Target="../diagrams/layout8.xml"/><Relationship Id="rId10" Type="http://schemas.openxmlformats.org/officeDocument/2006/relationships/diagramLayout" Target="../diagrams/layout8.xml"/><Relationship Id="rId4" Type="http://schemas.openxmlformats.org/officeDocument/2006/relationships/diagramData" Target="../diagrams/data14.xml"/><Relationship Id="rId9" Type="http://schemas.openxmlformats.org/officeDocument/2006/relationships/diagramData" Target="../diagrams/data15.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12"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png"/><Relationship Id="rId7" Type="http://schemas.openxmlformats.org/officeDocument/2006/relationships/diagramColors" Target="../diagrams/colors3.xml"/><Relationship Id="rId12"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QuickStyle" Target="../diagrams/quickStyle3.xml"/><Relationship Id="rId5" Type="http://schemas.openxmlformats.org/officeDocument/2006/relationships/diagramLayout" Target="../diagrams/layout3.xml"/><Relationship Id="rId10" Type="http://schemas.openxmlformats.org/officeDocument/2006/relationships/diagramLayout" Target="../diagrams/layout3.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8.png"/><Relationship Id="rId7" Type="http://schemas.openxmlformats.org/officeDocument/2006/relationships/diagramColors" Target="../diagrams/colors4.xml"/><Relationship Id="rId12"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diagramLayout" Target="../diagrams/layout4.xml"/><Relationship Id="rId4" Type="http://schemas.openxmlformats.org/officeDocument/2006/relationships/diagramData" Target="../diagrams/data6.xml"/><Relationship Id="rId9" Type="http://schemas.openxmlformats.org/officeDocument/2006/relationships/diagramData" Target="../diagrams/data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7">
            <a:extLst>
              <a:ext uri="{FF2B5EF4-FFF2-40B4-BE49-F238E27FC236}">
                <a16:creationId xmlns:a16="http://schemas.microsoft.com/office/drawing/2014/main" id="{6027F030-58A9-44B8-ABF5-0372D2954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9">
            <a:extLst>
              <a:ext uri="{FF2B5EF4-FFF2-40B4-BE49-F238E27FC236}">
                <a16:creationId xmlns:a16="http://schemas.microsoft.com/office/drawing/2014/main" id="{A6328306-71F0-4C12-A2D9-7C857146B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1666" y="741294"/>
            <a:ext cx="5422335" cy="5422335"/>
          </a:xfrm>
          <a:custGeom>
            <a:avLst/>
            <a:gdLst>
              <a:gd name="connsiteX0" fmla="*/ 0 w 5422335"/>
              <a:gd name="connsiteY0" fmla="*/ 539819 h 5422335"/>
              <a:gd name="connsiteX1" fmla="*/ 539819 w 5422335"/>
              <a:gd name="connsiteY1" fmla="*/ 0 h 5422335"/>
              <a:gd name="connsiteX2" fmla="*/ 5422335 w 5422335"/>
              <a:gd name="connsiteY2" fmla="*/ 0 h 5422335"/>
              <a:gd name="connsiteX3" fmla="*/ 5422335 w 5422335"/>
              <a:gd name="connsiteY3" fmla="*/ 4816159 h 5422335"/>
              <a:gd name="connsiteX4" fmla="*/ 4816159 w 5422335"/>
              <a:gd name="connsiteY4" fmla="*/ 5422335 h 5422335"/>
              <a:gd name="connsiteX5" fmla="*/ 1331251 w 5422335"/>
              <a:gd name="connsiteY5" fmla="*/ 5422335 h 5422335"/>
              <a:gd name="connsiteX6" fmla="*/ 0 w 5422335"/>
              <a:gd name="connsiteY6" fmla="*/ 4091084 h 5422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22335" h="5422335">
                <a:moveTo>
                  <a:pt x="0" y="539819"/>
                </a:moveTo>
                <a:lnTo>
                  <a:pt x="539819" y="0"/>
                </a:lnTo>
                <a:lnTo>
                  <a:pt x="5422335" y="0"/>
                </a:lnTo>
                <a:lnTo>
                  <a:pt x="5422335" y="4816159"/>
                </a:lnTo>
                <a:lnTo>
                  <a:pt x="4816159" y="5422335"/>
                </a:lnTo>
                <a:lnTo>
                  <a:pt x="1331251" y="5422335"/>
                </a:lnTo>
                <a:lnTo>
                  <a:pt x="0" y="4091084"/>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11">
            <a:extLst>
              <a:ext uri="{FF2B5EF4-FFF2-40B4-BE49-F238E27FC236}">
                <a16:creationId xmlns:a16="http://schemas.microsoft.com/office/drawing/2014/main" id="{64AB010C-C307-4A53-9D97-39C6AAB2E0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17505" y="-622183"/>
            <a:ext cx="1508163" cy="1508163"/>
          </a:xfrm>
          <a:custGeom>
            <a:avLst/>
            <a:gdLst>
              <a:gd name="connsiteX0" fmla="*/ 0 w 1508163"/>
              <a:gd name="connsiteY0" fmla="*/ 1321630 h 1508163"/>
              <a:gd name="connsiteX1" fmla="*/ 1321630 w 1508163"/>
              <a:gd name="connsiteY1" fmla="*/ 0 h 1508163"/>
              <a:gd name="connsiteX2" fmla="*/ 1508163 w 1508163"/>
              <a:gd name="connsiteY2" fmla="*/ 0 h 1508163"/>
              <a:gd name="connsiteX3" fmla="*/ 1508163 w 1508163"/>
              <a:gd name="connsiteY3" fmla="*/ 1508163 h 1508163"/>
              <a:gd name="connsiteX4" fmla="*/ 0 w 1508163"/>
              <a:gd name="connsiteY4" fmla="*/ 1508163 h 150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163" h="1508163">
                <a:moveTo>
                  <a:pt x="0" y="1321630"/>
                </a:moveTo>
                <a:lnTo>
                  <a:pt x="1321630" y="0"/>
                </a:lnTo>
                <a:lnTo>
                  <a:pt x="1508163" y="0"/>
                </a:lnTo>
                <a:lnTo>
                  <a:pt x="1508163" y="1508163"/>
                </a:lnTo>
                <a:lnTo>
                  <a:pt x="0" y="15081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13">
            <a:extLst>
              <a:ext uri="{FF2B5EF4-FFF2-40B4-BE49-F238E27FC236}">
                <a16:creationId xmlns:a16="http://schemas.microsoft.com/office/drawing/2014/main" id="{3252C512-4076-456E-AD89-50B0316453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53041" y="342543"/>
            <a:ext cx="678106" cy="67810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ectangle 15">
            <a:extLst>
              <a:ext uri="{FF2B5EF4-FFF2-40B4-BE49-F238E27FC236}">
                <a16:creationId xmlns:a16="http://schemas.microsoft.com/office/drawing/2014/main" id="{71C24C9E-C2F4-4FA4-947B-6CBAC7C3A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550345" y="2526029"/>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17">
            <a:extLst>
              <a:ext uri="{FF2B5EF4-FFF2-40B4-BE49-F238E27FC236}">
                <a16:creationId xmlns:a16="http://schemas.microsoft.com/office/drawing/2014/main" id="{604B7750-FFCA-4912-AC2E-989EECC9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828903" y="2552919"/>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19">
            <a:extLst>
              <a:ext uri="{FF2B5EF4-FFF2-40B4-BE49-F238E27FC236}">
                <a16:creationId xmlns:a16="http://schemas.microsoft.com/office/drawing/2014/main" id="{52494659-52DF-4053-975B-36F06255E2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463972" y="5565676"/>
            <a:ext cx="1425687" cy="1425687"/>
          </a:xfrm>
          <a:custGeom>
            <a:avLst/>
            <a:gdLst>
              <a:gd name="connsiteX0" fmla="*/ 0 w 1425687"/>
              <a:gd name="connsiteY0" fmla="*/ 0 h 1425687"/>
              <a:gd name="connsiteX1" fmla="*/ 1425687 w 1425687"/>
              <a:gd name="connsiteY1" fmla="*/ 0 h 1425687"/>
              <a:gd name="connsiteX2" fmla="*/ 1425687 w 1425687"/>
              <a:gd name="connsiteY2" fmla="*/ 819509 h 1425687"/>
              <a:gd name="connsiteX3" fmla="*/ 819509 w 1425687"/>
              <a:gd name="connsiteY3" fmla="*/ 1425687 h 1425687"/>
              <a:gd name="connsiteX4" fmla="*/ 0 w 1425687"/>
              <a:gd name="connsiteY4" fmla="*/ 1425687 h 14256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5687" h="1425687">
                <a:moveTo>
                  <a:pt x="0" y="0"/>
                </a:moveTo>
                <a:lnTo>
                  <a:pt x="1425687" y="0"/>
                </a:lnTo>
                <a:lnTo>
                  <a:pt x="1425687" y="819509"/>
                </a:lnTo>
                <a:lnTo>
                  <a:pt x="819509" y="1425687"/>
                </a:lnTo>
                <a:lnTo>
                  <a:pt x="0" y="1425687"/>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21">
            <a:extLst>
              <a:ext uri="{FF2B5EF4-FFF2-40B4-BE49-F238E27FC236}">
                <a16:creationId xmlns:a16="http://schemas.microsoft.com/office/drawing/2014/main" id="{EE807326-229C-458C-BDA0-C72126216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23">
            <a:extLst>
              <a:ext uri="{FF2B5EF4-FFF2-40B4-BE49-F238E27FC236}">
                <a16:creationId xmlns:a16="http://schemas.microsoft.com/office/drawing/2014/main" id="{FCADE1D5-E79C-4CEF-BEFD-B66EFB39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A174065-F99D-964C-B3B6-F10692039459}"/>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latin typeface="Source Sans Pro" panose="020B0503030403020204" pitchFamily="34" charset="0"/>
                <a:ea typeface="Source Sans Pro" panose="020B0503030403020204" pitchFamily="34" charset="0"/>
              </a:rPr>
              <a:t>Elicitation and Aggregation of data in knowledge-intensive crowdsourcing</a:t>
            </a:r>
          </a:p>
        </p:txBody>
      </p:sp>
      <p:sp>
        <p:nvSpPr>
          <p:cNvPr id="3" name="Subtitle 2">
            <a:extLst>
              <a:ext uri="{FF2B5EF4-FFF2-40B4-BE49-F238E27FC236}">
                <a16:creationId xmlns:a16="http://schemas.microsoft.com/office/drawing/2014/main" id="{3DF8ED3B-8847-D64B-9F82-BBEA2E58BAF0}"/>
              </a:ext>
            </a:extLst>
          </p:cNvPr>
          <p:cNvSpPr>
            <a:spLocks noGrp="1"/>
          </p:cNvSpPr>
          <p:nvPr>
            <p:ph type="subTitle" idx="1"/>
          </p:nvPr>
        </p:nvSpPr>
        <p:spPr>
          <a:xfrm>
            <a:off x="4439633" y="4518923"/>
            <a:ext cx="3312734" cy="1141851"/>
          </a:xfrm>
          <a:noFill/>
        </p:spPr>
        <p:txBody>
          <a:bodyPr>
            <a:normAutofit/>
          </a:bodyPr>
          <a:lstStyle/>
          <a:p>
            <a:r>
              <a:rPr lang="en-US" sz="2000" dirty="0" err="1">
                <a:solidFill>
                  <a:srgbClr val="080808"/>
                </a:solidFill>
                <a:latin typeface="Source Sans Pro" panose="020B0503030403020204" pitchFamily="34" charset="0"/>
                <a:ea typeface="Source Sans Pro" panose="020B0503030403020204" pitchFamily="34" charset="0"/>
              </a:rPr>
              <a:t>Dohoon</a:t>
            </a:r>
            <a:r>
              <a:rPr lang="en-US" sz="2000" dirty="0">
                <a:solidFill>
                  <a:srgbClr val="080808"/>
                </a:solidFill>
                <a:latin typeface="Source Sans Pro" panose="020B0503030403020204" pitchFamily="34" charset="0"/>
                <a:ea typeface="Source Sans Pro" panose="020B0503030403020204" pitchFamily="34" charset="0"/>
              </a:rPr>
              <a:t>(Andy) Kim</a:t>
            </a:r>
          </a:p>
        </p:txBody>
      </p:sp>
      <p:sp>
        <p:nvSpPr>
          <p:cNvPr id="39" name="Isosceles Triangle 25">
            <a:extLst>
              <a:ext uri="{FF2B5EF4-FFF2-40B4-BE49-F238E27FC236}">
                <a16:creationId xmlns:a16="http://schemas.microsoft.com/office/drawing/2014/main" id="{54FC8EB5-1620-43B8-B816-8A91B6EAC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43866" y="5708769"/>
            <a:ext cx="2313591" cy="1156796"/>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27">
            <a:extLst>
              <a:ext uri="{FF2B5EF4-FFF2-40B4-BE49-F238E27FC236}">
                <a16:creationId xmlns:a16="http://schemas.microsoft.com/office/drawing/2014/main" id="{3D544515-9F93-4809-A102-B49C85F4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797" y="6332156"/>
            <a:ext cx="1066816" cy="533408"/>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A8C72DE6-7CF3-7448-A5E3-4703B3436193}"/>
              </a:ext>
            </a:extLst>
          </p:cNvPr>
          <p:cNvSpPr>
            <a:spLocks noGrp="1"/>
          </p:cNvSpPr>
          <p:nvPr>
            <p:ph type="ftr" sz="quarter" idx="11"/>
          </p:nvPr>
        </p:nvSpPr>
        <p:spPr/>
        <p:txBody>
          <a:bodyPr/>
          <a:lstStyle/>
          <a:p>
            <a:r>
              <a:rPr lang="en-US"/>
              <a:t>Washington University in St. Louis</a:t>
            </a:r>
          </a:p>
        </p:txBody>
      </p:sp>
      <p:sp>
        <p:nvSpPr>
          <p:cNvPr id="5" name="Slide Number Placeholder 4">
            <a:extLst>
              <a:ext uri="{FF2B5EF4-FFF2-40B4-BE49-F238E27FC236}">
                <a16:creationId xmlns:a16="http://schemas.microsoft.com/office/drawing/2014/main" id="{2633CA2A-DB9E-2546-8A28-C23492AE33F6}"/>
              </a:ext>
            </a:extLst>
          </p:cNvPr>
          <p:cNvSpPr>
            <a:spLocks noGrp="1"/>
          </p:cNvSpPr>
          <p:nvPr>
            <p:ph type="sldNum" sz="quarter" idx="12"/>
          </p:nvPr>
        </p:nvSpPr>
        <p:spPr/>
        <p:txBody>
          <a:bodyPr/>
          <a:lstStyle/>
          <a:p>
            <a:fld id="{3562F7C4-97D4-2347-90AF-5F439D956131}" type="slidenum">
              <a:rPr lang="en-US" smtClean="0"/>
              <a:t>1</a:t>
            </a:fld>
            <a:endParaRPr lang="en-US"/>
          </a:p>
        </p:txBody>
      </p:sp>
    </p:spTree>
    <p:extLst>
      <p:ext uri="{BB962C8B-B14F-4D97-AF65-F5344CB8AC3E}">
        <p14:creationId xmlns:p14="http://schemas.microsoft.com/office/powerpoint/2010/main" val="2493928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4D780-9B4B-D84E-96AE-987E1BA9E1EB}"/>
              </a:ext>
            </a:extLst>
          </p:cNvPr>
          <p:cNvSpPr>
            <a:spLocks noGrp="1"/>
          </p:cNvSpPr>
          <p:nvPr>
            <p:ph type="title"/>
          </p:nvPr>
        </p:nvSpPr>
        <p:spPr/>
        <p:txBody>
          <a:bodyPr/>
          <a:lstStyle/>
          <a:p>
            <a:r>
              <a:rPr lang="en-US" dirty="0"/>
              <a:t>Agent Model</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6193255F-A492-F64F-A16E-E997C608B5A2}"/>
                  </a:ext>
                </a:extLst>
              </p:cNvPr>
              <p:cNvGraphicFramePr>
                <a:graphicFrameLocks noGrp="1"/>
              </p:cNvGraphicFramePr>
              <p:nvPr>
                <p:ph idx="1"/>
                <p:extLst>
                  <p:ext uri="{D42A27DB-BD31-4B8C-83A1-F6EECF244321}">
                    <p14:modId xmlns:p14="http://schemas.microsoft.com/office/powerpoint/2010/main" val="19390169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Content Placeholder 3">
                <a:extLst>
                  <a:ext uri="{FF2B5EF4-FFF2-40B4-BE49-F238E27FC236}">
                    <a16:creationId xmlns:a16="http://schemas.microsoft.com/office/drawing/2014/main" id="{6193255F-A492-F64F-A16E-E997C608B5A2}"/>
                  </a:ext>
                </a:extLst>
              </p:cNvPr>
              <p:cNvGraphicFramePr>
                <a:graphicFrameLocks noGrp="1"/>
              </p:cNvGraphicFramePr>
              <p:nvPr>
                <p:ph idx="1"/>
                <p:extLst>
                  <p:ext uri="{D42A27DB-BD31-4B8C-83A1-F6EECF244321}">
                    <p14:modId xmlns:p14="http://schemas.microsoft.com/office/powerpoint/2010/main" val="19390169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5" name="Footer Placeholder 4">
            <a:extLst>
              <a:ext uri="{FF2B5EF4-FFF2-40B4-BE49-F238E27FC236}">
                <a16:creationId xmlns:a16="http://schemas.microsoft.com/office/drawing/2014/main" id="{0AB91F89-4C7D-7444-A974-C0EAA419BBF5}"/>
              </a:ext>
            </a:extLst>
          </p:cNvPr>
          <p:cNvSpPr>
            <a:spLocks noGrp="1"/>
          </p:cNvSpPr>
          <p:nvPr>
            <p:ph type="ftr" sz="quarter" idx="11"/>
          </p:nvPr>
        </p:nvSpPr>
        <p:spPr/>
        <p:txBody>
          <a:bodyPr/>
          <a:lstStyle/>
          <a:p>
            <a:r>
              <a:rPr lang="en-US"/>
              <a:t>Washington University in St. Louis</a:t>
            </a:r>
          </a:p>
        </p:txBody>
      </p:sp>
      <p:sp>
        <p:nvSpPr>
          <p:cNvPr id="6" name="Slide Number Placeholder 5">
            <a:extLst>
              <a:ext uri="{FF2B5EF4-FFF2-40B4-BE49-F238E27FC236}">
                <a16:creationId xmlns:a16="http://schemas.microsoft.com/office/drawing/2014/main" id="{9CD45C38-7AB5-3946-A448-8F7DEBD04176}"/>
              </a:ext>
            </a:extLst>
          </p:cNvPr>
          <p:cNvSpPr>
            <a:spLocks noGrp="1"/>
          </p:cNvSpPr>
          <p:nvPr>
            <p:ph type="sldNum" sz="quarter" idx="12"/>
          </p:nvPr>
        </p:nvSpPr>
        <p:spPr/>
        <p:txBody>
          <a:bodyPr/>
          <a:lstStyle/>
          <a:p>
            <a:fld id="{3562F7C4-97D4-2347-90AF-5F439D956131}" type="slidenum">
              <a:rPr lang="en-US" smtClean="0"/>
              <a:t>10</a:t>
            </a:fld>
            <a:endParaRPr lang="en-US"/>
          </a:p>
        </p:txBody>
      </p:sp>
    </p:spTree>
    <p:extLst>
      <p:ext uri="{BB962C8B-B14F-4D97-AF65-F5344CB8AC3E}">
        <p14:creationId xmlns:p14="http://schemas.microsoft.com/office/powerpoint/2010/main" val="20958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382126-2447-2540-BD65-E46ADF750000}"/>
              </a:ext>
            </a:extLst>
          </p:cNvPr>
          <p:cNvSpPr>
            <a:spLocks noGrp="1"/>
          </p:cNvSpPr>
          <p:nvPr>
            <p:ph type="title"/>
          </p:nvPr>
        </p:nvSpPr>
        <p:spPr>
          <a:xfrm>
            <a:off x="643467" y="321734"/>
            <a:ext cx="10905066" cy="1135737"/>
          </a:xfrm>
        </p:spPr>
        <p:txBody>
          <a:bodyPr>
            <a:normAutofit/>
          </a:bodyPr>
          <a:lstStyle/>
          <a:p>
            <a:r>
              <a:rPr lang="en-US" sz="3600" dirty="0">
                <a:latin typeface="Source Sans Pro" panose="020B0503030403020204" pitchFamily="34" charset="0"/>
                <a:ea typeface="Source Sans Pro" panose="020B0503030403020204" pitchFamily="34" charset="0"/>
              </a:rPr>
              <a:t>Agent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8C0110-9719-D74C-9CCB-1041C885C9BE}"/>
                  </a:ext>
                </a:extLst>
              </p:cNvPr>
              <p:cNvSpPr>
                <a:spLocks noGrp="1"/>
              </p:cNvSpPr>
              <p:nvPr>
                <p:ph idx="1"/>
              </p:nvPr>
            </p:nvSpPr>
            <p:spPr>
              <a:xfrm>
                <a:off x="643467" y="1782981"/>
                <a:ext cx="10905066" cy="4393982"/>
              </a:xfrm>
            </p:spPr>
            <p:txBody>
              <a:bodyPr>
                <a:normAutofit/>
              </a:bodyPr>
              <a:lstStyle/>
              <a:p>
                <a:r>
                  <a:rPr lang="en-US" sz="2000" dirty="0">
                    <a:latin typeface="Source Sans Pro" panose="020B0503030403020204" pitchFamily="34" charset="0"/>
                    <a:ea typeface="Source Sans Pro" panose="020B0503030403020204" pitchFamily="34" charset="0"/>
                  </a:rPr>
                  <a:t>To model agent’s ability, we assume that workers encountered the independent noisy samples related to ground truth</a:t>
                </a:r>
                <a:r>
                  <a:rPr lang="en-US" sz="2000" dirty="0">
                    <a:effectLst/>
                    <a:latin typeface="Source Sans Pro" panose="020B0503030403020204" pitchFamily="34" charset="0"/>
                    <a:ea typeface="Source Sans Pro" panose="020B0503030403020204" pitchFamily="34" charset="0"/>
                  </a:rPr>
                  <a:t> </a:t>
                </a:r>
              </a:p>
              <a:p>
                <a:pPr lvl="1"/>
                <a:r>
                  <a:rPr lang="en-US" sz="1600" dirty="0">
                    <a:latin typeface="Source Sans Pro" panose="020B0503030403020204" pitchFamily="34" charset="0"/>
                    <a:ea typeface="Source Sans Pro" panose="020B0503030403020204" pitchFamily="34" charset="0"/>
                  </a:rPr>
                  <a:t>Each sample x, with x </a:t>
                </a:r>
                <a:r>
                  <a:rPr lang="en-US" sz="1600" dirty="0">
                    <a:latin typeface="Source Sans Pro" panose="020B0503030403020204" pitchFamily="34" charset="0"/>
                    <a:ea typeface="Source Sans Pro" panose="020B0503030403020204" pitchFamily="34" charset="0"/>
                    <a:sym typeface="Symbol" pitchFamily="2" charset="2"/>
                  </a:rPr>
                  <a:t></a:t>
                </a:r>
                <a:r>
                  <a:rPr lang="en-US" sz="1600" dirty="0">
                    <a:latin typeface="Source Sans Pro" panose="020B0503030403020204" pitchFamily="34" charset="0"/>
                    <a:ea typeface="Source Sans Pro" panose="020B0503030403020204" pitchFamily="34" charset="0"/>
                  </a:rPr>
                  <a:t> </a:t>
                </a:r>
                <a14:m>
                  <m:oMath xmlns:m="http://schemas.openxmlformats.org/officeDocument/2006/math">
                    <m:r>
                      <m:rPr>
                        <m:sty m:val="p"/>
                      </m:rPr>
                      <a:rPr lang="en-US" sz="1600" i="0" smtClean="0">
                        <a:latin typeface="Cambria Math" panose="02040503050406030204" pitchFamily="18" charset="0"/>
                      </a:rPr>
                      <m:t>χ</m:t>
                    </m:r>
                  </m:oMath>
                </a14:m>
                <a:r>
                  <a:rPr lang="en-US" sz="1600" dirty="0">
                    <a:latin typeface="Source Sans Pro" panose="020B0503030403020204" pitchFamily="34" charset="0"/>
                    <a:ea typeface="Source Sans Pro" panose="020B0503030403020204" pitchFamily="34" charset="0"/>
                  </a:rPr>
                  <a:t>, is </a:t>
                </a:r>
                <a:r>
                  <a:rPr lang="en-US" sz="1600" dirty="0" err="1">
                    <a:latin typeface="Source Sans Pro" panose="020B0503030403020204" pitchFamily="34" charset="0"/>
                    <a:ea typeface="Source Sans Pro" panose="020B0503030403020204" pitchFamily="34" charset="0"/>
                  </a:rPr>
                  <a:t>i.i.d</a:t>
                </a:r>
                <a:r>
                  <a:rPr lang="en-US" sz="1600" dirty="0">
                    <a:latin typeface="Source Sans Pro" panose="020B0503030403020204" pitchFamily="34" charset="0"/>
                    <a:ea typeface="Source Sans Pro" panose="020B0503030403020204" pitchFamily="34" charset="0"/>
                  </a:rPr>
                  <a:t>. drawn from p(x|</a:t>
                </a:r>
                <a:r>
                  <a:rPr lang="en-US" sz="1600" dirty="0">
                    <a:latin typeface="Source Sans Pro" panose="020B0503030403020204" pitchFamily="34" charset="0"/>
                    <a:ea typeface="Source Sans Pro" panose="020B0503030403020204" pitchFamily="34" charset="0"/>
                    <a:sym typeface="Symbol" pitchFamily="2" charset="2"/>
                  </a:rPr>
                  <a:t> </a:t>
                </a:r>
                <a:r>
                  <a:rPr lang="en-US" sz="1600" baseline="30000" dirty="0">
                    <a:latin typeface="Source Sans Pro" panose="020B0503030403020204" pitchFamily="34" charset="0"/>
                    <a:ea typeface="Source Sans Pro" panose="020B0503030403020204" pitchFamily="34" charset="0"/>
                  </a:rPr>
                  <a:t>*</a:t>
                </a:r>
                <a:r>
                  <a:rPr lang="en-US" sz="1600" dirty="0">
                    <a:latin typeface="Source Sans Pro" panose="020B0503030403020204" pitchFamily="34" charset="0"/>
                    <a:ea typeface="Source Sans Pro" panose="020B0503030403020204" pitchFamily="34" charset="0"/>
                  </a:rPr>
                  <a:t>)</a:t>
                </a:r>
                <a:r>
                  <a:rPr lang="en-US" sz="1600" dirty="0">
                    <a:effectLst/>
                    <a:latin typeface="Source Sans Pro" panose="020B0503030403020204" pitchFamily="34" charset="0"/>
                    <a:ea typeface="Source Sans Pro" panose="020B0503030403020204" pitchFamily="34" charset="0"/>
                  </a:rPr>
                  <a:t> </a:t>
                </a:r>
              </a:p>
              <a:p>
                <a:pPr lvl="1"/>
                <a:r>
                  <a:rPr lang="en-US" sz="1600" dirty="0">
                    <a:latin typeface="Source Sans Pro" panose="020B0503030403020204" pitchFamily="34" charset="0"/>
                    <a:ea typeface="Source Sans Pro" panose="020B0503030403020204" pitchFamily="34" charset="0"/>
                  </a:rPr>
                  <a:t>Set the distribution p(x|</a:t>
                </a:r>
                <a:r>
                  <a:rPr lang="en-US" sz="1600" dirty="0">
                    <a:latin typeface="Source Sans Pro" panose="020B0503030403020204" pitchFamily="34" charset="0"/>
                    <a:ea typeface="Source Sans Pro" panose="020B0503030403020204" pitchFamily="34" charset="0"/>
                    <a:sym typeface="Symbol" pitchFamily="2" charset="2"/>
                  </a:rPr>
                  <a:t> </a:t>
                </a:r>
                <a:r>
                  <a:rPr lang="en-US" sz="1600" baseline="30000" dirty="0">
                    <a:latin typeface="Source Sans Pro" panose="020B0503030403020204" pitchFamily="34" charset="0"/>
                    <a:ea typeface="Source Sans Pro" panose="020B0503030403020204" pitchFamily="34" charset="0"/>
                  </a:rPr>
                  <a:t>*</a:t>
                </a:r>
                <a:r>
                  <a:rPr lang="en-US" sz="1600" dirty="0">
                    <a:latin typeface="Source Sans Pro" panose="020B0503030403020204" pitchFamily="34" charset="0"/>
                    <a:ea typeface="Source Sans Pro" panose="020B0503030403020204" pitchFamily="34" charset="0"/>
                  </a:rPr>
                  <a:t>)</a:t>
                </a:r>
                <a:r>
                  <a:rPr lang="en-US" sz="1600" dirty="0">
                    <a:effectLst/>
                    <a:latin typeface="Source Sans Pro" panose="020B0503030403020204" pitchFamily="34" charset="0"/>
                    <a:ea typeface="Source Sans Pro" panose="020B0503030403020204" pitchFamily="34" charset="0"/>
                  </a:rPr>
                  <a:t> to be symmetric noise distribution </a:t>
                </a:r>
              </a:p>
              <a:p>
                <a:pPr lvl="2"/>
                <a:r>
                  <a:rPr lang="en-US" sz="1400" dirty="0">
                    <a:latin typeface="Source Sans Pro" panose="020B0503030403020204" pitchFamily="34" charset="0"/>
                    <a:ea typeface="Source Sans Pro" panose="020B0503030403020204" pitchFamily="34" charset="0"/>
                  </a:rPr>
                  <a:t>p(x|</a:t>
                </a:r>
                <a:r>
                  <a:rPr lang="en-US" sz="1400" dirty="0">
                    <a:latin typeface="Source Sans Pro" panose="020B0503030403020204" pitchFamily="34" charset="0"/>
                    <a:ea typeface="Source Sans Pro" panose="020B0503030403020204" pitchFamily="34" charset="0"/>
                    <a:sym typeface="Symbol" pitchFamily="2" charset="2"/>
                  </a:rPr>
                  <a:t></a:t>
                </a:r>
                <a:r>
                  <a:rPr lang="en-US" sz="1400" dirty="0">
                    <a:latin typeface="Source Sans Pro" panose="020B0503030403020204" pitchFamily="34" charset="0"/>
                    <a:ea typeface="Source Sans Pro" panose="020B0503030403020204" pitchFamily="34" charset="0"/>
                  </a:rPr>
                  <a:t>) = (1-</a:t>
                </a:r>
                <a:r>
                  <a:rPr lang="en-US" sz="1400" dirty="0">
                    <a:latin typeface="Source Sans Pro" panose="020B0503030403020204" pitchFamily="34" charset="0"/>
                    <a:ea typeface="Source Sans Pro" panose="020B0503030403020204" pitchFamily="34" charset="0"/>
                    <a:sym typeface="Symbol" pitchFamily="2" charset="2"/>
                  </a:rPr>
                  <a:t></a:t>
                </a:r>
                <a:r>
                  <a:rPr lang="en-US" sz="1400" dirty="0">
                    <a:latin typeface="Source Sans Pro" panose="020B0503030403020204" pitchFamily="34" charset="0"/>
                    <a:ea typeface="Source Sans Pro" panose="020B0503030403020204" pitchFamily="34" charset="0"/>
                  </a:rPr>
                  <a:t>) </a:t>
                </a:r>
                <a:r>
                  <a:rPr lang="en-US" sz="1400" b="1" dirty="0">
                    <a:latin typeface="Source Sans Pro" panose="020B0503030403020204" pitchFamily="34" charset="0"/>
                    <a:ea typeface="Source Sans Pro" panose="020B0503030403020204" pitchFamily="34" charset="0"/>
                  </a:rPr>
                  <a:t>𝟙 {</a:t>
                </a:r>
                <a:r>
                  <a:rPr lang="en-US" sz="1400" dirty="0">
                    <a:latin typeface="Source Sans Pro" panose="020B0503030403020204" pitchFamily="34" charset="0"/>
                    <a:ea typeface="Source Sans Pro" panose="020B0503030403020204" pitchFamily="34" charset="0"/>
                    <a:sym typeface="Symbol" pitchFamily="2" charset="2"/>
                  </a:rPr>
                  <a:t></a:t>
                </a:r>
                <a:r>
                  <a:rPr lang="en-US" sz="1400" dirty="0">
                    <a:latin typeface="Source Sans Pro" panose="020B0503030403020204" pitchFamily="34" charset="0"/>
                    <a:ea typeface="Source Sans Pro" panose="020B0503030403020204" pitchFamily="34" charset="0"/>
                  </a:rPr>
                  <a:t> = x} + </a:t>
                </a:r>
                <a:r>
                  <a:rPr lang="en-US" sz="1400" dirty="0">
                    <a:latin typeface="Source Sans Pro" panose="020B0503030403020204" pitchFamily="34" charset="0"/>
                    <a:ea typeface="Source Sans Pro" panose="020B0503030403020204" pitchFamily="34" charset="0"/>
                    <a:sym typeface="Symbol" pitchFamily="2" charset="2"/>
                  </a:rPr>
                  <a:t> </a:t>
                </a:r>
                <a:r>
                  <a:rPr lang="en-US" sz="1400" dirty="0">
                    <a:latin typeface="Source Sans Pro" panose="020B0503030403020204" pitchFamily="34" charset="0"/>
                    <a:ea typeface="Source Sans Pro" panose="020B0503030403020204" pitchFamily="34" charset="0"/>
                  </a:rPr>
                  <a:t>* 1/k</a:t>
                </a:r>
              </a:p>
              <a:p>
                <a:pPr lvl="2"/>
                <a:r>
                  <a:rPr lang="en-US" sz="1400" dirty="0">
                    <a:latin typeface="Source Sans Pro" panose="020B0503030403020204" pitchFamily="34" charset="0"/>
                    <a:ea typeface="Source Sans Pro" panose="020B0503030403020204" pitchFamily="34" charset="0"/>
                    <a:sym typeface="Symbol" pitchFamily="2" charset="2"/>
                  </a:rPr>
                  <a:t> stands as a randomness constant that is used to generate signal ratio of the nodes</a:t>
                </a:r>
              </a:p>
              <a:p>
                <a:pPr lvl="2"/>
                <a:r>
                  <a:rPr lang="en-US" sz="1400" dirty="0">
                    <a:latin typeface="Source Sans Pro" panose="020B0503030403020204" pitchFamily="34" charset="0"/>
                    <a:ea typeface="Source Sans Pro" panose="020B0503030403020204" pitchFamily="34" charset="0"/>
                    <a:sym typeface="Symbol" pitchFamily="2" charset="2"/>
                  </a:rPr>
                  <a:t>Low  indicates less randomness and high  indicates high randomness</a:t>
                </a:r>
              </a:p>
              <a:p>
                <a:pPr lvl="2"/>
                <a:r>
                  <a:rPr lang="en-US" sz="1400" dirty="0">
                    <a:latin typeface="Source Sans Pro" panose="020B0503030403020204" pitchFamily="34" charset="0"/>
                    <a:ea typeface="Source Sans Pro" panose="020B0503030403020204" pitchFamily="34" charset="0"/>
                    <a:sym typeface="Symbol" pitchFamily="2" charset="2"/>
                  </a:rPr>
                  <a:t>There exists one-to-one mapping from </a:t>
                </a:r>
                <a:r>
                  <a:rPr lang="en-US" sz="1400" baseline="-25000" dirty="0" err="1">
                    <a:latin typeface="Source Sans Pro" panose="020B0503030403020204" pitchFamily="34" charset="0"/>
                    <a:ea typeface="Source Sans Pro" panose="020B0503030403020204" pitchFamily="34" charset="0"/>
                    <a:sym typeface="Symbol" pitchFamily="2" charset="2"/>
                  </a:rPr>
                  <a:t>i</a:t>
                </a:r>
                <a:r>
                  <a:rPr lang="en-US" sz="1400" dirty="0">
                    <a:latin typeface="Source Sans Pro" panose="020B0503030403020204" pitchFamily="34" charset="0"/>
                    <a:ea typeface="Source Sans Pro" panose="020B0503030403020204" pitchFamily="34" charset="0"/>
                    <a:sym typeface="Symbol" pitchFamily="2" charset="2"/>
                  </a:rPr>
                  <a:t> to task node </a:t>
                </a:r>
                <a:r>
                  <a:rPr lang="en-US" sz="1400" dirty="0" err="1">
                    <a:latin typeface="Source Sans Pro" panose="020B0503030403020204" pitchFamily="34" charset="0"/>
                    <a:ea typeface="Source Sans Pro" panose="020B0503030403020204" pitchFamily="34" charset="0"/>
                    <a:sym typeface="Symbol" pitchFamily="2" charset="2"/>
                  </a:rPr>
                  <a:t>i</a:t>
                </a:r>
                <a:endParaRPr lang="en-US" sz="1400" dirty="0">
                  <a:latin typeface="Source Sans Pro" panose="020B0503030403020204" pitchFamily="34" charset="0"/>
                  <a:ea typeface="Source Sans Pro" panose="020B0503030403020204" pitchFamily="34" charset="0"/>
                  <a:sym typeface="Symbol" pitchFamily="2" charset="2"/>
                </a:endParaRPr>
              </a:p>
              <a:p>
                <a:r>
                  <a:rPr lang="en-US" sz="2000" dirty="0">
                    <a:latin typeface="Source Sans Pro" panose="020B0503030403020204" pitchFamily="34" charset="0"/>
                    <a:ea typeface="Source Sans Pro" panose="020B0503030403020204" pitchFamily="34" charset="0"/>
                  </a:rPr>
                  <a:t>Assume the total number of samples agent encountered is n</a:t>
                </a:r>
              </a:p>
              <a:p>
                <a:pPr lvl="1"/>
                <a:r>
                  <a:rPr lang="en-US" sz="1600" dirty="0">
                    <a:latin typeface="Source Sans Pro" panose="020B0503030403020204" pitchFamily="34" charset="0"/>
                    <a:ea typeface="Source Sans Pro" panose="020B0503030403020204" pitchFamily="34" charset="0"/>
                  </a:rPr>
                  <a:t>Sample = [x</a:t>
                </a:r>
                <a:r>
                  <a:rPr lang="en-US" sz="1600" baseline="-25000" dirty="0">
                    <a:latin typeface="Source Sans Pro" panose="020B0503030403020204" pitchFamily="34" charset="0"/>
                    <a:ea typeface="Source Sans Pro" panose="020B0503030403020204" pitchFamily="34" charset="0"/>
                  </a:rPr>
                  <a:t>1 </a:t>
                </a:r>
                <a:r>
                  <a:rPr lang="en-US" sz="1600" dirty="0">
                    <a:latin typeface="Source Sans Pro" panose="020B0503030403020204" pitchFamily="34" charset="0"/>
                    <a:ea typeface="Source Sans Pro" panose="020B0503030403020204" pitchFamily="34" charset="0"/>
                  </a:rPr>
                  <a:t>, x</a:t>
                </a:r>
                <a:r>
                  <a:rPr lang="en-US" sz="1600" baseline="-25000" dirty="0">
                    <a:latin typeface="Source Sans Pro" panose="020B0503030403020204" pitchFamily="34" charset="0"/>
                    <a:ea typeface="Source Sans Pro" panose="020B0503030403020204" pitchFamily="34" charset="0"/>
                  </a:rPr>
                  <a:t>2</a:t>
                </a:r>
                <a:r>
                  <a:rPr lang="en-US" sz="1600" dirty="0">
                    <a:latin typeface="Source Sans Pro" panose="020B0503030403020204" pitchFamily="34" charset="0"/>
                    <a:ea typeface="Source Sans Pro" panose="020B0503030403020204" pitchFamily="34" charset="0"/>
                  </a:rPr>
                  <a:t> , … , </a:t>
                </a:r>
                <a:r>
                  <a:rPr lang="en-US" sz="1600" dirty="0" err="1">
                    <a:latin typeface="Source Sans Pro" panose="020B0503030403020204" pitchFamily="34" charset="0"/>
                    <a:ea typeface="Source Sans Pro" panose="020B0503030403020204" pitchFamily="34" charset="0"/>
                  </a:rPr>
                  <a:t>x</a:t>
                </a:r>
                <a:r>
                  <a:rPr lang="en-US" sz="1600" baseline="-25000" dirty="0" err="1">
                    <a:latin typeface="Source Sans Pro" panose="020B0503030403020204" pitchFamily="34" charset="0"/>
                    <a:ea typeface="Source Sans Pro" panose="020B0503030403020204" pitchFamily="34" charset="0"/>
                  </a:rPr>
                  <a:t>n</a:t>
                </a:r>
                <a:r>
                  <a:rPr lang="en-US" sz="1600" dirty="0">
                    <a:latin typeface="Source Sans Pro" panose="020B0503030403020204" pitchFamily="34" charset="0"/>
                    <a:ea typeface="Source Sans Pro" panose="020B0503030403020204" pitchFamily="34" charset="0"/>
                  </a:rPr>
                  <a:t>]</a:t>
                </a:r>
              </a:p>
              <a:p>
                <a:pPr lvl="1"/>
                <a:r>
                  <a:rPr lang="en-US" sz="1600" dirty="0">
                    <a:latin typeface="Source Sans Pro" panose="020B0503030403020204" pitchFamily="34" charset="0"/>
                    <a:ea typeface="Source Sans Pro" panose="020B0503030403020204" pitchFamily="34" charset="0"/>
                  </a:rPr>
                  <a:t>Agent belief is determined by counts, C = {c</a:t>
                </a:r>
                <a:r>
                  <a:rPr lang="en-US" sz="1600" baseline="-25000" dirty="0">
                    <a:latin typeface="Source Sans Pro" panose="020B0503030403020204" pitchFamily="34" charset="0"/>
                    <a:ea typeface="Source Sans Pro" panose="020B0503030403020204" pitchFamily="34" charset="0"/>
                    <a:sym typeface="Symbol" pitchFamily="2" charset="2"/>
                  </a:rPr>
                  <a:t> </a:t>
                </a:r>
                <a:r>
                  <a:rPr lang="en-US" sz="1600" dirty="0">
                    <a:latin typeface="Source Sans Pro" panose="020B0503030403020204" pitchFamily="34" charset="0"/>
                    <a:ea typeface="Source Sans Pro" panose="020B0503030403020204" pitchFamily="34" charset="0"/>
                    <a:sym typeface="Symbol" pitchFamily="2" charset="2"/>
                  </a:rPr>
                  <a:t> :   </a:t>
                </a:r>
                <a14:m>
                  <m:oMath xmlns:m="http://schemas.openxmlformats.org/officeDocument/2006/math">
                    <m:r>
                      <m:rPr>
                        <m:sty m:val="p"/>
                      </m:rPr>
                      <a:rPr lang="en-US" sz="1600" i="0" smtClean="0">
                        <a:latin typeface="Cambria Math" panose="02040503050406030204" pitchFamily="18" charset="0"/>
                      </a:rPr>
                      <m:t>χ</m:t>
                    </m:r>
                  </m:oMath>
                </a14:m>
                <a:r>
                  <a:rPr lang="en-US" sz="1600" dirty="0">
                    <a:latin typeface="Source Sans Pro" panose="020B0503030403020204" pitchFamily="34" charset="0"/>
                    <a:ea typeface="Source Sans Pro" panose="020B0503030403020204" pitchFamily="34" charset="0"/>
                  </a:rPr>
                  <a:t>} , where c</a:t>
                </a:r>
                <a:r>
                  <a:rPr lang="en-US" sz="1600" baseline="-25000" dirty="0">
                    <a:latin typeface="Source Sans Pro" panose="020B0503030403020204" pitchFamily="34" charset="0"/>
                    <a:ea typeface="Source Sans Pro" panose="020B0503030403020204" pitchFamily="34" charset="0"/>
                    <a:sym typeface="Symbol" pitchFamily="2" charset="2"/>
                  </a:rPr>
                  <a:t>  </a:t>
                </a:r>
                <a:r>
                  <a:rPr lang="en-US" sz="1600" dirty="0">
                    <a:latin typeface="Source Sans Pro" panose="020B0503030403020204" pitchFamily="34" charset="0"/>
                    <a:ea typeface="Source Sans Pro" panose="020B0503030403020204" pitchFamily="34" charset="0"/>
                    <a:sym typeface="Symbol" pitchFamily="2" charset="2"/>
                  </a:rPr>
                  <a:t>is the number of sample  that agent observed</a:t>
                </a:r>
                <a:endParaRPr lang="en-US" sz="1600" dirty="0">
                  <a:latin typeface="Source Sans Pro" panose="020B0503030403020204" pitchFamily="34" charset="0"/>
                  <a:ea typeface="Source Sans Pro" panose="020B0503030403020204" pitchFamily="34" charset="0"/>
                </a:endParaRPr>
              </a:p>
            </p:txBody>
          </p:sp>
        </mc:Choice>
        <mc:Fallback xmlns="">
          <p:sp>
            <p:nvSpPr>
              <p:cNvPr id="3" name="Content Placeholder 2">
                <a:extLst>
                  <a:ext uri="{FF2B5EF4-FFF2-40B4-BE49-F238E27FC236}">
                    <a16:creationId xmlns:a16="http://schemas.microsoft.com/office/drawing/2014/main" id="{C78C0110-9719-D74C-9CCB-1041C885C9BE}"/>
                  </a:ext>
                </a:extLst>
              </p:cNvPr>
              <p:cNvSpPr>
                <a:spLocks noGrp="1" noRot="1" noChangeAspect="1" noMove="1" noResize="1" noEditPoints="1" noAdjustHandles="1" noChangeArrowheads="1" noChangeShapeType="1" noTextEdit="1"/>
              </p:cNvSpPr>
              <p:nvPr>
                <p:ph idx="1"/>
              </p:nvPr>
            </p:nvSpPr>
            <p:spPr>
              <a:xfrm>
                <a:off x="643467" y="1782981"/>
                <a:ext cx="10905066" cy="4393982"/>
              </a:xfrm>
              <a:blipFill>
                <a:blip r:embed="rId3"/>
                <a:stretch>
                  <a:fillRect l="-466" t="-1441"/>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D6610EF2-5920-C645-BB8A-63DFD7D9CC5D}"/>
              </a:ext>
            </a:extLst>
          </p:cNvPr>
          <p:cNvSpPr>
            <a:spLocks noGrp="1"/>
          </p:cNvSpPr>
          <p:nvPr>
            <p:ph type="ftr" sz="quarter" idx="11"/>
          </p:nvPr>
        </p:nvSpPr>
        <p:spPr/>
        <p:txBody>
          <a:bodyPr/>
          <a:lstStyle/>
          <a:p>
            <a:r>
              <a:rPr lang="en-US"/>
              <a:t>Washington University in St. Louis</a:t>
            </a:r>
          </a:p>
        </p:txBody>
      </p:sp>
      <p:sp>
        <p:nvSpPr>
          <p:cNvPr id="5" name="Slide Number Placeholder 4">
            <a:extLst>
              <a:ext uri="{FF2B5EF4-FFF2-40B4-BE49-F238E27FC236}">
                <a16:creationId xmlns:a16="http://schemas.microsoft.com/office/drawing/2014/main" id="{3070A2B9-341B-CA46-BC48-4402A5BA3792}"/>
              </a:ext>
            </a:extLst>
          </p:cNvPr>
          <p:cNvSpPr>
            <a:spLocks noGrp="1"/>
          </p:cNvSpPr>
          <p:nvPr>
            <p:ph type="sldNum" sz="quarter" idx="12"/>
          </p:nvPr>
        </p:nvSpPr>
        <p:spPr/>
        <p:txBody>
          <a:bodyPr/>
          <a:lstStyle/>
          <a:p>
            <a:fld id="{3562F7C4-97D4-2347-90AF-5F439D956131}" type="slidenum">
              <a:rPr lang="en-US" smtClean="0"/>
              <a:t>11</a:t>
            </a:fld>
            <a:endParaRPr lang="en-US"/>
          </a:p>
        </p:txBody>
      </p:sp>
    </p:spTree>
    <p:extLst>
      <p:ext uri="{BB962C8B-B14F-4D97-AF65-F5344CB8AC3E}">
        <p14:creationId xmlns:p14="http://schemas.microsoft.com/office/powerpoint/2010/main" val="2339359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602BD6-AA02-9C4B-A321-2C9B7E2701FA}"/>
              </a:ext>
            </a:extLst>
          </p:cNvPr>
          <p:cNvSpPr>
            <a:spLocks noGrp="1"/>
          </p:cNvSpPr>
          <p:nvPr>
            <p:ph type="title"/>
          </p:nvPr>
        </p:nvSpPr>
        <p:spPr>
          <a:xfrm>
            <a:off x="643467" y="321734"/>
            <a:ext cx="10905066" cy="1135737"/>
          </a:xfrm>
        </p:spPr>
        <p:txBody>
          <a:bodyPr>
            <a:normAutofit/>
          </a:bodyPr>
          <a:lstStyle/>
          <a:p>
            <a:r>
              <a:rPr lang="en-US" sz="3600" dirty="0">
                <a:latin typeface="Source Sans Pro" panose="020B0503030403020204" pitchFamily="34" charset="0"/>
                <a:ea typeface="Source Sans Pro" panose="020B0503030403020204" pitchFamily="34" charset="0"/>
              </a:rPr>
              <a:t>Agent Model</a:t>
            </a:r>
          </a:p>
        </p:txBody>
      </p:sp>
      <p:sp>
        <p:nvSpPr>
          <p:cNvPr id="3" name="Content Placeholder 2">
            <a:extLst>
              <a:ext uri="{FF2B5EF4-FFF2-40B4-BE49-F238E27FC236}">
                <a16:creationId xmlns:a16="http://schemas.microsoft.com/office/drawing/2014/main" id="{2EDF4CAD-E7A8-2A45-812F-E05BDF39C361}"/>
              </a:ext>
            </a:extLst>
          </p:cNvPr>
          <p:cNvSpPr>
            <a:spLocks noGrp="1"/>
          </p:cNvSpPr>
          <p:nvPr>
            <p:ph idx="1"/>
          </p:nvPr>
        </p:nvSpPr>
        <p:spPr>
          <a:xfrm>
            <a:off x="643467" y="1782981"/>
            <a:ext cx="10905066" cy="4393982"/>
          </a:xfrm>
        </p:spPr>
        <p:txBody>
          <a:bodyPr>
            <a:normAutofit/>
          </a:bodyPr>
          <a:lstStyle/>
          <a:p>
            <a:r>
              <a:rPr lang="en-US" sz="2000" dirty="0">
                <a:effectLst/>
                <a:latin typeface="Source Sans Pro" panose="020B0503030403020204" pitchFamily="34" charset="0"/>
                <a:ea typeface="Source Sans Pro" panose="020B0503030403020204" pitchFamily="34" charset="0"/>
              </a:rPr>
              <a:t>Using the Bayes’ rule, we update the </a:t>
            </a:r>
            <a:r>
              <a:rPr lang="en-US" sz="2000" dirty="0">
                <a:latin typeface="Source Sans Pro" panose="020B0503030403020204" pitchFamily="34" charset="0"/>
                <a:ea typeface="Source Sans Pro" panose="020B0503030403020204" pitchFamily="34" charset="0"/>
              </a:rPr>
              <a:t>posterior belief of worker on </a:t>
            </a:r>
            <a:r>
              <a:rPr lang="en-US" sz="2000" dirty="0">
                <a:latin typeface="Source Sans Pro" panose="020B0503030403020204" pitchFamily="34" charset="0"/>
                <a:ea typeface="Source Sans Pro" panose="020B0503030403020204" pitchFamily="34" charset="0"/>
                <a:sym typeface="Symbol" pitchFamily="2" charset="2"/>
              </a:rPr>
              <a:t></a:t>
            </a:r>
            <a:r>
              <a:rPr lang="en-US" sz="1600" dirty="0">
                <a:effectLst/>
              </a:rPr>
              <a:t> </a:t>
            </a:r>
          </a:p>
          <a:p>
            <a:pPr lvl="1"/>
            <a:endParaRPr lang="en-US" dirty="0"/>
          </a:p>
          <a:p>
            <a:pPr lvl="1"/>
            <a:endParaRPr lang="en-US" sz="1600" dirty="0">
              <a:effectLst/>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6AF2F4-65E2-D54A-BE4F-94C001531006}"/>
                  </a:ext>
                </a:extLst>
              </p:cNvPr>
              <p:cNvSpPr txBox="1"/>
              <p:nvPr/>
            </p:nvSpPr>
            <p:spPr>
              <a:xfrm>
                <a:off x="836341" y="2352907"/>
                <a:ext cx="5843239" cy="4464812"/>
              </a:xfrm>
              <a:prstGeom prst="rect">
                <a:avLst/>
              </a:prstGeom>
              <a:noFill/>
            </p:spPr>
            <p:txBody>
              <a:bodyPr wrap="square" rtlCol="0">
                <a:spAutoFit/>
              </a:bodyPr>
              <a:lstStyle/>
              <a:p>
                <a:r>
                  <a:rPr lang="en-US" sz="1600" i="1" dirty="0">
                    <a:latin typeface="Source Sans Pro" panose="020B0503030403020204" pitchFamily="34" charset="0"/>
                    <a:ea typeface="Source Sans Pro" panose="020B0503030403020204" pitchFamily="34" charset="0"/>
                  </a:rPr>
                  <a:t>p</a:t>
                </a:r>
                <a:r>
                  <a:rPr lang="en-US" sz="1600" dirty="0">
                    <a:latin typeface="Source Sans Pro" panose="020B0503030403020204" pitchFamily="34" charset="0"/>
                    <a:ea typeface="Source Sans Pro" panose="020B0503030403020204" pitchFamily="34" charset="0"/>
                  </a:rPr>
                  <a:t>(</a:t>
                </a:r>
                <a:r>
                  <a:rPr lang="en-US" sz="1600" dirty="0">
                    <a:latin typeface="Source Sans Pro" panose="020B0503030403020204" pitchFamily="34" charset="0"/>
                    <a:ea typeface="Source Sans Pro" panose="020B0503030403020204" pitchFamily="34" charset="0"/>
                    <a:sym typeface="Symbol" pitchFamily="2" charset="2"/>
                  </a:rPr>
                  <a:t></a:t>
                </a:r>
                <a:r>
                  <a:rPr lang="en-US" sz="1600" dirty="0">
                    <a:latin typeface="Source Sans Pro" panose="020B0503030403020204" pitchFamily="34" charset="0"/>
                    <a:ea typeface="Source Sans Pro" panose="020B0503030403020204" pitchFamily="34" charset="0"/>
                  </a:rPr>
                  <a:t>|x</a:t>
                </a:r>
                <a:r>
                  <a:rPr lang="en-US" sz="1600" baseline="-25000" dirty="0">
                    <a:latin typeface="Source Sans Pro" panose="020B0503030403020204" pitchFamily="34" charset="0"/>
                    <a:ea typeface="Source Sans Pro" panose="020B0503030403020204" pitchFamily="34" charset="0"/>
                  </a:rPr>
                  <a:t>1</a:t>
                </a:r>
                <a:r>
                  <a:rPr lang="en-US" sz="1600" dirty="0">
                    <a:latin typeface="Source Sans Pro" panose="020B0503030403020204" pitchFamily="34" charset="0"/>
                    <a:ea typeface="Source Sans Pro" panose="020B0503030403020204" pitchFamily="34" charset="0"/>
                  </a:rPr>
                  <a:t>, … ,</a:t>
                </a:r>
                <a:r>
                  <a:rPr lang="en-US" sz="1600" dirty="0" err="1">
                    <a:latin typeface="Source Sans Pro" panose="020B0503030403020204" pitchFamily="34" charset="0"/>
                    <a:ea typeface="Source Sans Pro" panose="020B0503030403020204" pitchFamily="34" charset="0"/>
                  </a:rPr>
                  <a:t>x</a:t>
                </a:r>
                <a:r>
                  <a:rPr lang="en-US" sz="1600" baseline="-25000" dirty="0" err="1">
                    <a:latin typeface="Source Sans Pro" panose="020B0503030403020204" pitchFamily="34" charset="0"/>
                    <a:ea typeface="Source Sans Pro" panose="020B0503030403020204" pitchFamily="34" charset="0"/>
                  </a:rPr>
                  <a:t>n</a:t>
                </a:r>
                <a:r>
                  <a:rPr lang="en-US" sz="1600" baseline="-25000" dirty="0">
                    <a:latin typeface="Source Sans Pro" panose="020B0503030403020204" pitchFamily="34" charset="0"/>
                    <a:ea typeface="Source Sans Pro" panose="020B0503030403020204" pitchFamily="34" charset="0"/>
                  </a:rPr>
                  <a:t>’</a:t>
                </a:r>
                <a:r>
                  <a:rPr lang="en-US" sz="1600" dirty="0">
                    <a:latin typeface="Source Sans Pro" panose="020B0503030403020204" pitchFamily="34" charset="0"/>
                    <a:ea typeface="Source Sans Pro" panose="020B0503030403020204" pitchFamily="34" charset="0"/>
                  </a:rPr>
                  <a:t>) </a:t>
                </a:r>
              </a:p>
              <a:p>
                <a:endParaRPr lang="en-US" sz="1600" dirty="0">
                  <a:latin typeface="Source Sans Pro" panose="020B0503030403020204" pitchFamily="34" charset="0"/>
                  <a:ea typeface="Source Sans Pro" panose="020B0503030403020204" pitchFamily="34" charset="0"/>
                </a:endParaRPr>
              </a:p>
              <a:p>
                <a:r>
                  <a:rPr lang="en-US" sz="1600" dirty="0">
                    <a:effectLst/>
                    <a:latin typeface="Source Sans Pro" panose="020B0503030403020204" pitchFamily="34" charset="0"/>
                    <a:ea typeface="Source Sans Pro" panose="020B0503030403020204" pitchFamily="34" charset="0"/>
                  </a:rPr>
                  <a:t>= </a:t>
                </a:r>
                <a:r>
                  <a:rPr lang="en-US" sz="1600" i="1" dirty="0">
                    <a:latin typeface="Source Sans Pro" panose="020B0503030403020204" pitchFamily="34" charset="0"/>
                    <a:ea typeface="Source Sans Pro" panose="020B0503030403020204" pitchFamily="34" charset="0"/>
                  </a:rPr>
                  <a:t>p</a:t>
                </a:r>
                <a:r>
                  <a:rPr lang="en-US" sz="1600" dirty="0">
                    <a:latin typeface="Source Sans Pro" panose="020B0503030403020204" pitchFamily="34" charset="0"/>
                    <a:ea typeface="Source Sans Pro" panose="020B0503030403020204" pitchFamily="34" charset="0"/>
                  </a:rPr>
                  <a:t>(</a:t>
                </a:r>
                <a:r>
                  <a:rPr lang="en-US" sz="1600" dirty="0">
                    <a:latin typeface="Source Sans Pro" panose="020B0503030403020204" pitchFamily="34" charset="0"/>
                    <a:ea typeface="Source Sans Pro" panose="020B0503030403020204" pitchFamily="34" charset="0"/>
                    <a:sym typeface="Symbol" pitchFamily="2" charset="2"/>
                  </a:rPr>
                  <a:t></a:t>
                </a:r>
                <a:r>
                  <a:rPr lang="en-US" sz="1600" baseline="-25000" dirty="0">
                    <a:latin typeface="Source Sans Pro" panose="020B0503030403020204" pitchFamily="34" charset="0"/>
                    <a:ea typeface="Source Sans Pro" panose="020B0503030403020204" pitchFamily="34" charset="0"/>
                    <a:sym typeface="Symbol" pitchFamily="2" charset="2"/>
                  </a:rPr>
                  <a:t>parent</a:t>
                </a:r>
                <a:r>
                  <a:rPr lang="en-US" sz="1600" dirty="0">
                    <a:latin typeface="Source Sans Pro" panose="020B0503030403020204" pitchFamily="34" charset="0"/>
                    <a:ea typeface="Source Sans Pro" panose="020B0503030403020204" pitchFamily="34" charset="0"/>
                  </a:rPr>
                  <a:t>|x</a:t>
                </a:r>
                <a:r>
                  <a:rPr lang="en-US" sz="1600" baseline="-25000" dirty="0">
                    <a:latin typeface="Source Sans Pro" panose="020B0503030403020204" pitchFamily="34" charset="0"/>
                    <a:ea typeface="Source Sans Pro" panose="020B0503030403020204" pitchFamily="34" charset="0"/>
                  </a:rPr>
                  <a:t>1</a:t>
                </a:r>
                <a:r>
                  <a:rPr lang="en-US" sz="1600" dirty="0">
                    <a:latin typeface="Source Sans Pro" panose="020B0503030403020204" pitchFamily="34" charset="0"/>
                    <a:ea typeface="Source Sans Pro" panose="020B0503030403020204" pitchFamily="34" charset="0"/>
                  </a:rPr>
                  <a:t>, … ,</a:t>
                </a:r>
                <a:r>
                  <a:rPr lang="en-US" sz="1600" dirty="0" err="1">
                    <a:latin typeface="Source Sans Pro" panose="020B0503030403020204" pitchFamily="34" charset="0"/>
                    <a:ea typeface="Source Sans Pro" panose="020B0503030403020204" pitchFamily="34" charset="0"/>
                  </a:rPr>
                  <a:t>x</a:t>
                </a:r>
                <a:r>
                  <a:rPr lang="en-US" sz="1600" baseline="-25000" dirty="0" err="1">
                    <a:latin typeface="Source Sans Pro" panose="020B0503030403020204" pitchFamily="34" charset="0"/>
                    <a:ea typeface="Source Sans Pro" panose="020B0503030403020204" pitchFamily="34" charset="0"/>
                  </a:rPr>
                  <a:t>n</a:t>
                </a:r>
                <a:r>
                  <a:rPr lang="en-US" sz="1600" dirty="0">
                    <a:latin typeface="Source Sans Pro" panose="020B0503030403020204" pitchFamily="34" charset="0"/>
                    <a:ea typeface="Source Sans Pro" panose="020B0503030403020204" pitchFamily="34" charset="0"/>
                  </a:rPr>
                  <a:t>) *  </a:t>
                </a:r>
                <a14:m>
                  <m:oMath xmlns:m="http://schemas.openxmlformats.org/officeDocument/2006/math">
                    <m:f>
                      <m:fPr>
                        <m:ctrlPr>
                          <a:rPr lang="en-US" sz="1600" i="1">
                            <a:latin typeface="Cambria Math" panose="02040503050406030204" pitchFamily="18" charset="0"/>
                          </a:rPr>
                        </m:ctrlPr>
                      </m:fPr>
                      <m:num>
                        <m:nary>
                          <m:naryPr>
                            <m:chr m:val="∏"/>
                            <m:limLoc m:val="subSup"/>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𝑛</m:t>
                            </m:r>
                          </m:sup>
                          <m:e>
                            <m:r>
                              <a:rPr lang="en-US" sz="1600" i="1">
                                <a:latin typeface="Cambria Math" panose="02040503050406030204" pitchFamily="18" charset="0"/>
                              </a:rPr>
                              <m:t>𝑝</m:t>
                            </m:r>
                            <m:r>
                              <a:rPr lang="en-US" sz="160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a:latin typeface="Cambria Math" panose="02040503050406030204" pitchFamily="18" charset="0"/>
                                  </a:rPr>
                                  <m:t>x</m:t>
                                </m:r>
                              </m:e>
                              <m:sub>
                                <m:r>
                                  <m:rPr>
                                    <m:sty m:val="p"/>
                                  </m:rPr>
                                  <a:rPr lang="en-US" sz="1600">
                                    <a:latin typeface="Cambria Math" panose="02040503050406030204" pitchFamily="18" charset="0"/>
                                  </a:rPr>
                                  <m:t>j</m:t>
                                </m:r>
                              </m:sub>
                            </m:sSub>
                            <m:r>
                              <a:rPr lang="en-US" sz="1600">
                                <a:latin typeface="Cambria Math" panose="02040503050406030204" pitchFamily="18" charset="0"/>
                              </a:rPr>
                              <m:t>|</m:t>
                            </m:r>
                            <m:r>
                              <a:rPr lang="en-US" sz="1600">
                                <a:latin typeface="Cambria Math" panose="02040503050406030204" pitchFamily="18" charset="0"/>
                                <a:sym typeface="Symbol" pitchFamily="2" charset="2"/>
                              </a:rPr>
                              <m:t></m:t>
                            </m:r>
                            <m:r>
                              <a:rPr lang="en-US" sz="1600">
                                <a:latin typeface="Cambria Math" panose="02040503050406030204" pitchFamily="18" charset="0"/>
                              </a:rPr>
                              <m:t>)</m:t>
                            </m:r>
                            <m:r>
                              <a:rPr lang="en-US" sz="1600" i="1">
                                <a:latin typeface="Cambria Math" panose="02040503050406030204" pitchFamily="18" charset="0"/>
                              </a:rPr>
                              <m:t>𝑝</m:t>
                            </m:r>
                            <m:r>
                              <a:rPr lang="en-US" sz="1600">
                                <a:latin typeface="Cambria Math" panose="02040503050406030204" pitchFamily="18" charset="0"/>
                              </a:rPr>
                              <m:t>(</m:t>
                            </m:r>
                            <m:r>
                              <a:rPr lang="en-US" sz="1600">
                                <a:latin typeface="Cambria Math" panose="02040503050406030204" pitchFamily="18" charset="0"/>
                                <a:sym typeface="Symbol" pitchFamily="2" charset="2"/>
                              </a:rPr>
                              <m:t></m:t>
                            </m:r>
                            <m:r>
                              <a:rPr lang="en-US" sz="1600">
                                <a:latin typeface="Cambria Math" panose="02040503050406030204" pitchFamily="18" charset="0"/>
                              </a:rPr>
                              <m:t>)</m:t>
                            </m:r>
                          </m:e>
                        </m:nary>
                      </m:num>
                      <m:den>
                        <m:r>
                          <a:rPr lang="en-US" sz="1600" i="1">
                            <a:latin typeface="Cambria Math" panose="02040503050406030204" pitchFamily="18" charset="0"/>
                          </a:rPr>
                          <m:t>𝑝</m:t>
                        </m:r>
                        <m:r>
                          <a:rPr lang="en-US" sz="160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a:latin typeface="Cambria Math" panose="02040503050406030204" pitchFamily="18" charset="0"/>
                              </a:rPr>
                              <m:t>x</m:t>
                            </m:r>
                          </m:e>
                          <m:sub>
                            <m:r>
                              <a:rPr lang="en-US" sz="1600">
                                <a:latin typeface="Cambria Math" panose="02040503050406030204" pitchFamily="18" charset="0"/>
                              </a:rPr>
                              <m:t>1</m:t>
                            </m:r>
                          </m:sub>
                        </m:sSub>
                        <m:r>
                          <a:rPr lang="en-US" sz="1600">
                            <a:latin typeface="Cambria Math" panose="02040503050406030204" pitchFamily="18" charset="0"/>
                          </a:rPr>
                          <m:t>,…</m:t>
                        </m:r>
                        <m:sSub>
                          <m:sSubPr>
                            <m:ctrlPr>
                              <a:rPr lang="en-US" sz="1600" i="1">
                                <a:latin typeface="Cambria Math" panose="02040503050406030204" pitchFamily="18" charset="0"/>
                              </a:rPr>
                            </m:ctrlPr>
                          </m:sSubPr>
                          <m:e>
                            <m:r>
                              <m:rPr>
                                <m:sty m:val="p"/>
                              </m:rPr>
                              <a:rPr lang="en-US" sz="1600">
                                <a:latin typeface="Cambria Math" panose="02040503050406030204" pitchFamily="18" charset="0"/>
                              </a:rPr>
                              <m:t>x</m:t>
                            </m:r>
                          </m:e>
                          <m:sub>
                            <m:r>
                              <m:rPr>
                                <m:sty m:val="p"/>
                              </m:rPr>
                              <a:rPr lang="en-US" sz="1600">
                                <a:latin typeface="Cambria Math" panose="02040503050406030204" pitchFamily="18" charset="0"/>
                              </a:rPr>
                              <m:t>n</m:t>
                            </m:r>
                            <m:r>
                              <a:rPr lang="en-US" sz="1600" b="0" i="1" smtClean="0">
                                <a:latin typeface="Cambria Math" panose="02040503050406030204" pitchFamily="18" charset="0"/>
                              </a:rPr>
                              <m:t>′</m:t>
                            </m:r>
                          </m:sub>
                        </m:sSub>
                        <m:r>
                          <a:rPr lang="en-US" sz="1600">
                            <a:latin typeface="Cambria Math" panose="02040503050406030204" pitchFamily="18" charset="0"/>
                          </a:rPr>
                          <m:t>)</m:t>
                        </m:r>
                      </m:den>
                    </m:f>
                  </m:oMath>
                </a14:m>
                <a:r>
                  <a:rPr lang="en-US" sz="1600" dirty="0">
                    <a:latin typeface="Source Sans Pro" panose="020B0503030403020204" pitchFamily="34" charset="0"/>
                    <a:ea typeface="Source Sans Pro" panose="020B0503030403020204" pitchFamily="34" charset="0"/>
                  </a:rPr>
                  <a:t> </a:t>
                </a:r>
              </a:p>
              <a:p>
                <a:r>
                  <a:rPr lang="en-US" sz="1600" dirty="0">
                    <a:effectLst/>
                    <a:latin typeface="Source Sans Pro" panose="020B0503030403020204" pitchFamily="34" charset="0"/>
                    <a:ea typeface="Source Sans Pro" panose="020B0503030403020204" pitchFamily="34" charset="0"/>
                  </a:rPr>
                  <a:t> </a:t>
                </a:r>
              </a:p>
              <a:p>
                <a:r>
                  <a:rPr lang="en-US" sz="1600" dirty="0">
                    <a:latin typeface="Source Sans Pro" panose="020B0503030403020204" pitchFamily="34" charset="0"/>
                    <a:ea typeface="Source Sans Pro" panose="020B0503030403020204" pitchFamily="34" charset="0"/>
                  </a:rPr>
                  <a:t>= </a:t>
                </a:r>
                <a:r>
                  <a:rPr lang="en-US" sz="1600" i="1" dirty="0">
                    <a:latin typeface="Source Sans Pro" panose="020B0503030403020204" pitchFamily="34" charset="0"/>
                    <a:ea typeface="Source Sans Pro" panose="020B0503030403020204" pitchFamily="34" charset="0"/>
                  </a:rPr>
                  <a:t>p</a:t>
                </a:r>
                <a:r>
                  <a:rPr lang="en-US" sz="1600" dirty="0">
                    <a:latin typeface="Source Sans Pro" panose="020B0503030403020204" pitchFamily="34" charset="0"/>
                    <a:ea typeface="Source Sans Pro" panose="020B0503030403020204" pitchFamily="34" charset="0"/>
                  </a:rPr>
                  <a:t>(</a:t>
                </a:r>
                <a:r>
                  <a:rPr lang="en-US" sz="1600" dirty="0">
                    <a:latin typeface="Source Sans Pro" panose="020B0503030403020204" pitchFamily="34" charset="0"/>
                    <a:ea typeface="Source Sans Pro" panose="020B0503030403020204" pitchFamily="34" charset="0"/>
                    <a:sym typeface="Symbol" pitchFamily="2" charset="2"/>
                  </a:rPr>
                  <a:t></a:t>
                </a:r>
                <a:r>
                  <a:rPr lang="en-US" sz="1600" baseline="-25000" dirty="0">
                    <a:latin typeface="Source Sans Pro" panose="020B0503030403020204" pitchFamily="34" charset="0"/>
                    <a:ea typeface="Source Sans Pro" panose="020B0503030403020204" pitchFamily="34" charset="0"/>
                    <a:sym typeface="Symbol" pitchFamily="2" charset="2"/>
                  </a:rPr>
                  <a:t>parent</a:t>
                </a:r>
                <a:r>
                  <a:rPr lang="en-US" sz="1600" dirty="0">
                    <a:latin typeface="Source Sans Pro" panose="020B0503030403020204" pitchFamily="34" charset="0"/>
                    <a:ea typeface="Source Sans Pro" panose="020B0503030403020204" pitchFamily="34" charset="0"/>
                  </a:rPr>
                  <a:t>|x</a:t>
                </a:r>
                <a:r>
                  <a:rPr lang="en-US" sz="1600" baseline="-25000" dirty="0">
                    <a:latin typeface="Source Sans Pro" panose="020B0503030403020204" pitchFamily="34" charset="0"/>
                    <a:ea typeface="Source Sans Pro" panose="020B0503030403020204" pitchFamily="34" charset="0"/>
                  </a:rPr>
                  <a:t>1</a:t>
                </a:r>
                <a:r>
                  <a:rPr lang="en-US" sz="1600" dirty="0">
                    <a:latin typeface="Source Sans Pro" panose="020B0503030403020204" pitchFamily="34" charset="0"/>
                    <a:ea typeface="Source Sans Pro" panose="020B0503030403020204" pitchFamily="34" charset="0"/>
                  </a:rPr>
                  <a:t>, … ,</a:t>
                </a:r>
                <a:r>
                  <a:rPr lang="en-US" sz="1600" dirty="0" err="1">
                    <a:latin typeface="Source Sans Pro" panose="020B0503030403020204" pitchFamily="34" charset="0"/>
                    <a:ea typeface="Source Sans Pro" panose="020B0503030403020204" pitchFamily="34" charset="0"/>
                  </a:rPr>
                  <a:t>x</a:t>
                </a:r>
                <a:r>
                  <a:rPr lang="en-US" sz="1600" baseline="-25000" dirty="0" err="1">
                    <a:latin typeface="Source Sans Pro" panose="020B0503030403020204" pitchFamily="34" charset="0"/>
                    <a:ea typeface="Source Sans Pro" panose="020B0503030403020204" pitchFamily="34" charset="0"/>
                  </a:rPr>
                  <a:t>n</a:t>
                </a:r>
                <a:r>
                  <a:rPr lang="en-US" sz="1600" dirty="0">
                    <a:latin typeface="Source Sans Pro" panose="020B0503030403020204" pitchFamily="34" charset="0"/>
                    <a:ea typeface="Source Sans Pro" panose="020B0503030403020204" pitchFamily="34" charset="0"/>
                  </a:rPr>
                  <a:t>) *</a:t>
                </a:r>
                <a14:m>
                  <m:oMath xmlns:m="http://schemas.openxmlformats.org/officeDocument/2006/math">
                    <m:f>
                      <m:fPr>
                        <m:ctrlPr>
                          <a:rPr lang="en-US" sz="1600" i="1">
                            <a:latin typeface="Cambria Math" panose="02040503050406030204" pitchFamily="18" charset="0"/>
                          </a:rPr>
                        </m:ctrlPr>
                      </m:fPr>
                      <m:num>
                        <m:sSup>
                          <m:sSupPr>
                            <m:ctrlPr>
                              <a:rPr lang="en-US" sz="1600" i="1">
                                <a:latin typeface="Cambria Math" panose="02040503050406030204" pitchFamily="18" charset="0"/>
                              </a:rPr>
                            </m:ctrlPr>
                          </m:sSupPr>
                          <m:e>
                            <m:r>
                              <a:rPr lang="en-US" sz="1600" i="1">
                                <a:latin typeface="Cambria Math" panose="02040503050406030204" pitchFamily="18" charset="0"/>
                              </a:rPr>
                              <m:t>𝛼</m:t>
                            </m:r>
                          </m:e>
                          <m:sup>
                            <m:r>
                              <a:rPr lang="en-US" sz="1600" i="1">
                                <a:latin typeface="Cambria Math" panose="02040503050406030204" pitchFamily="18" charset="0"/>
                              </a:rPr>
                              <m:t>𝑐</m:t>
                            </m:r>
                            <m:r>
                              <a:rPr lang="en-US" sz="1600" b="0" i="1" smtClean="0">
                                <a:latin typeface="Cambria Math" panose="02040503050406030204" pitchFamily="18" charset="0"/>
                              </a:rPr>
                              <m:t>′</m:t>
                            </m:r>
                          </m:sup>
                        </m:sSup>
                        <m:sSup>
                          <m:sSupPr>
                            <m:ctrlPr>
                              <a:rPr lang="en-US" sz="1600" i="1">
                                <a:latin typeface="Cambria Math" panose="02040503050406030204" pitchFamily="18" charset="0"/>
                              </a:rPr>
                            </m:ctrlPr>
                          </m:sSupPr>
                          <m:e>
                            <m:r>
                              <a:rPr lang="en-US" sz="1600" i="1">
                                <a:latin typeface="Cambria Math" panose="02040503050406030204" pitchFamily="18" charset="0"/>
                              </a:rPr>
                              <m:t>𝛽</m:t>
                            </m:r>
                          </m:e>
                          <m:sup>
                            <m:r>
                              <a:rPr lang="en-US" sz="1600" i="1">
                                <a:latin typeface="Cambria Math" panose="02040503050406030204" pitchFamily="18" charset="0"/>
                              </a:rPr>
                              <m:t>𝑛</m:t>
                            </m:r>
                            <m:r>
                              <a:rPr lang="en-US" sz="1600" b="0" i="1" baseline="-25000" smtClean="0">
                                <a:latin typeface="Cambria Math" panose="02040503050406030204" pitchFamily="18" charset="0"/>
                              </a:rPr>
                              <m:t>𝑝𝑎𝑟𝑒𝑛𝑡</m:t>
                            </m:r>
                            <m:r>
                              <a:rPr lang="en-US" sz="1600" i="1">
                                <a:latin typeface="Cambria Math" panose="02040503050406030204" pitchFamily="18" charset="0"/>
                              </a:rPr>
                              <m:t>−</m:t>
                            </m:r>
                            <m:r>
                              <a:rPr lang="en-US" sz="1600" i="1">
                                <a:latin typeface="Cambria Math" panose="02040503050406030204" pitchFamily="18" charset="0"/>
                              </a:rPr>
                              <m:t>𝑐</m:t>
                            </m:r>
                            <m:r>
                              <a:rPr lang="en-US" sz="1600" b="0" i="1" smtClean="0">
                                <a:latin typeface="Cambria Math" panose="02040503050406030204" pitchFamily="18" charset="0"/>
                              </a:rPr>
                              <m:t>′</m:t>
                            </m:r>
                          </m:sup>
                        </m:sSup>
                        <m:r>
                          <a:rPr lang="en-US" sz="1600" i="1">
                            <a:latin typeface="Cambria Math" panose="02040503050406030204" pitchFamily="18" charset="0"/>
                          </a:rPr>
                          <m:t>𝑝</m:t>
                        </m:r>
                        <m:r>
                          <a:rPr lang="en-US" sz="1600">
                            <a:latin typeface="Cambria Math" panose="02040503050406030204" pitchFamily="18" charset="0"/>
                          </a:rPr>
                          <m:t>(</m:t>
                        </m:r>
                        <m:r>
                          <a:rPr lang="en-US" sz="1600">
                            <a:latin typeface="Cambria Math" panose="02040503050406030204" pitchFamily="18" charset="0"/>
                            <a:sym typeface="Symbol" pitchFamily="2" charset="2"/>
                          </a:rPr>
                          <m:t></m:t>
                        </m:r>
                        <m:r>
                          <a:rPr lang="en-US" sz="1600" i="1" baseline="30000">
                            <a:latin typeface="Cambria Math" panose="02040503050406030204" pitchFamily="18" charset="0"/>
                          </a:rPr>
                          <m:t>′</m:t>
                        </m:r>
                        <m:r>
                          <a:rPr lang="en-US" sz="1600">
                            <a:latin typeface="Cambria Math" panose="02040503050406030204" pitchFamily="18" charset="0"/>
                          </a:rPr>
                          <m:t>)</m:t>
                        </m:r>
                      </m:num>
                      <m:den>
                        <m:nary>
                          <m:naryPr>
                            <m:chr m:val="∑"/>
                            <m:limLoc m:val="subSup"/>
                            <m:supHide m:val="on"/>
                            <m:ctrlPr>
                              <a:rPr lang="en-US" sz="1600" i="1">
                                <a:latin typeface="Cambria Math" panose="02040503050406030204" pitchFamily="18" charset="0"/>
                              </a:rPr>
                            </m:ctrlPr>
                          </m:naryPr>
                          <m:sub>
                            <m:r>
                              <a:rPr lang="en-US" sz="1600">
                                <a:latin typeface="Cambria Math" panose="02040503050406030204" pitchFamily="18" charset="0"/>
                                <a:sym typeface="Symbol" pitchFamily="2" charset="2"/>
                              </a:rPr>
                              <m:t></m:t>
                            </m:r>
                            <m:r>
                              <a:rPr lang="en-US" sz="1600" i="1">
                                <a:latin typeface="Cambria Math" panose="02040503050406030204" pitchFamily="18" charset="0"/>
                              </a:rPr>
                              <m:t>′</m:t>
                            </m:r>
                            <m:r>
                              <a:rPr lang="en-US" sz="1600">
                                <a:latin typeface="Cambria Math" panose="02040503050406030204" pitchFamily="18" charset="0"/>
                                <a:sym typeface="Symbol" pitchFamily="2" charset="2"/>
                              </a:rPr>
                              <m:t></m:t>
                            </m:r>
                            <m:r>
                              <a:rPr lang="en-US" sz="1600">
                                <a:latin typeface="Cambria Math" panose="02040503050406030204" pitchFamily="18" charset="0"/>
                              </a:rPr>
                              <m:t> </m:t>
                            </m:r>
                            <m:r>
                              <a:rPr lang="en-US" sz="1600" i="1">
                                <a:latin typeface="Cambria Math" panose="02040503050406030204" pitchFamily="18" charset="0"/>
                              </a:rPr>
                              <m:t>𝜒</m:t>
                            </m:r>
                          </m:sub>
                          <m:sup/>
                          <m:e>
                            <m:sSup>
                              <m:sSupPr>
                                <m:ctrlPr>
                                  <a:rPr lang="en-US" sz="1600" i="1">
                                    <a:latin typeface="Cambria Math" panose="02040503050406030204" pitchFamily="18" charset="0"/>
                                  </a:rPr>
                                </m:ctrlPr>
                              </m:sSupPr>
                              <m:e>
                                <m:r>
                                  <a:rPr lang="en-US" sz="1600" i="1">
                                    <a:latin typeface="Cambria Math" panose="02040503050406030204" pitchFamily="18" charset="0"/>
                                  </a:rPr>
                                  <m:t>𝛼</m:t>
                                </m:r>
                              </m:e>
                              <m:sup>
                                <m:r>
                                  <a:rPr lang="en-US" sz="1600" i="1">
                                    <a:latin typeface="Cambria Math" panose="02040503050406030204" pitchFamily="18" charset="0"/>
                                  </a:rPr>
                                  <m:t>𝑐</m:t>
                                </m:r>
                                <m:r>
                                  <a:rPr lang="en-US" sz="1600" b="0" i="1" smtClean="0">
                                    <a:latin typeface="Cambria Math" panose="02040503050406030204" pitchFamily="18" charset="0"/>
                                  </a:rPr>
                                  <m:t>′</m:t>
                                </m:r>
                              </m:sup>
                            </m:sSup>
                            <m:sSup>
                              <m:sSupPr>
                                <m:ctrlPr>
                                  <a:rPr lang="en-US" sz="1600" i="1">
                                    <a:latin typeface="Cambria Math" panose="02040503050406030204" pitchFamily="18" charset="0"/>
                                  </a:rPr>
                                </m:ctrlPr>
                              </m:sSupPr>
                              <m:e>
                                <m:r>
                                  <a:rPr lang="en-US" sz="1600" i="1">
                                    <a:latin typeface="Cambria Math" panose="02040503050406030204" pitchFamily="18" charset="0"/>
                                  </a:rPr>
                                  <m:t>𝛽</m:t>
                                </m:r>
                              </m:e>
                              <m:sup>
                                <m:r>
                                  <a:rPr lang="en-US" sz="1600" i="1">
                                    <a:latin typeface="Cambria Math" panose="02040503050406030204" pitchFamily="18" charset="0"/>
                                  </a:rPr>
                                  <m:t>𝑛</m:t>
                                </m:r>
                                <m:r>
                                  <a:rPr lang="en-US" sz="1600" b="0" i="1" baseline="-25000" smtClean="0">
                                    <a:latin typeface="Cambria Math" panose="02040503050406030204" pitchFamily="18" charset="0"/>
                                  </a:rPr>
                                  <m:t>𝑝𝑎𝑟𝑒𝑛𝑡</m:t>
                                </m:r>
                                <m:r>
                                  <a:rPr lang="en-US" sz="1600" i="1">
                                    <a:latin typeface="Cambria Math" panose="02040503050406030204" pitchFamily="18" charset="0"/>
                                  </a:rPr>
                                  <m:t>−</m:t>
                                </m:r>
                                <m:r>
                                  <a:rPr lang="en-US" sz="1600" i="1">
                                    <a:latin typeface="Cambria Math" panose="02040503050406030204" pitchFamily="18" charset="0"/>
                                  </a:rPr>
                                  <m:t>𝑐</m:t>
                                </m:r>
                                <m:r>
                                  <a:rPr lang="en-US" sz="1600" b="0" i="1" smtClean="0">
                                    <a:latin typeface="Cambria Math" panose="02040503050406030204" pitchFamily="18" charset="0"/>
                                  </a:rPr>
                                  <m:t>′</m:t>
                                </m:r>
                              </m:sup>
                            </m:sSup>
                            <m:r>
                              <a:rPr lang="en-US" sz="1600" i="1" smtClean="0">
                                <a:latin typeface="Cambria Math" panose="02040503050406030204" pitchFamily="18" charset="0"/>
                              </a:rPr>
                              <m:t>𝑝</m:t>
                            </m:r>
                            <m:r>
                              <a:rPr lang="en-US" sz="1600">
                                <a:latin typeface="Cambria Math" panose="02040503050406030204" pitchFamily="18" charset="0"/>
                              </a:rPr>
                              <m:t>(</m:t>
                            </m:r>
                            <m:r>
                              <a:rPr lang="en-US" sz="1600">
                                <a:latin typeface="Cambria Math" panose="02040503050406030204" pitchFamily="18" charset="0"/>
                                <a:sym typeface="Symbol" pitchFamily="2" charset="2"/>
                              </a:rPr>
                              <m:t></m:t>
                            </m:r>
                            <m:r>
                              <a:rPr lang="en-US" sz="1600" i="1" baseline="30000">
                                <a:latin typeface="Cambria Math" panose="02040503050406030204" pitchFamily="18" charset="0"/>
                              </a:rPr>
                              <m:t>′</m:t>
                            </m:r>
                            <m:r>
                              <a:rPr lang="en-US" sz="1600">
                                <a:latin typeface="Cambria Math" panose="02040503050406030204" pitchFamily="18" charset="0"/>
                              </a:rPr>
                              <m:t>)</m:t>
                            </m:r>
                          </m:e>
                        </m:nary>
                      </m:den>
                    </m:f>
                  </m:oMath>
                </a14:m>
                <a:endParaRPr lang="en-US" sz="1600" dirty="0">
                  <a:latin typeface="Source Sans Pro" panose="020B0503030403020204" pitchFamily="34" charset="0"/>
                  <a:ea typeface="Source Sans Pro" panose="020B0503030403020204" pitchFamily="34" charset="0"/>
                </a:endParaRPr>
              </a:p>
              <a:p>
                <a:r>
                  <a:rPr lang="en-US" sz="1600" dirty="0">
                    <a:latin typeface="Source Sans Pro" panose="020B0503030403020204" pitchFamily="34" charset="0"/>
                    <a:ea typeface="Source Sans Pro" panose="020B0503030403020204" pitchFamily="34" charset="0"/>
                  </a:rPr>
                  <a:t>,where </a:t>
                </a:r>
              </a:p>
              <a:p>
                <a:r>
                  <a:rPr lang="en-US" sz="1600" dirty="0">
                    <a:latin typeface="Source Sans Pro" panose="020B0503030403020204" pitchFamily="34" charset="0"/>
                    <a:ea typeface="Source Sans Pro" panose="020B0503030403020204" pitchFamily="34" charset="0"/>
                  </a:rPr>
                  <a:t>c’ = number of signals for </a:t>
                </a:r>
                <a:r>
                  <a:rPr lang="en-US" sz="1600" dirty="0">
                    <a:latin typeface="Source Sans Pro" panose="020B0503030403020204" pitchFamily="34" charset="0"/>
                    <a:ea typeface="Source Sans Pro" panose="020B0503030403020204" pitchFamily="34" charset="0"/>
                    <a:sym typeface="Symbol" pitchFamily="2" charset="2"/>
                  </a:rPr>
                  <a:t></a:t>
                </a:r>
                <a:r>
                  <a:rPr lang="en-US" sz="1600" dirty="0">
                    <a:latin typeface="Source Sans Pro" panose="020B0503030403020204" pitchFamily="34" charset="0"/>
                    <a:ea typeface="Source Sans Pro" panose="020B0503030403020204" pitchFamily="34" charset="0"/>
                  </a:rPr>
                  <a:t>’ ,</a:t>
                </a:r>
              </a:p>
              <a:p>
                <a:r>
                  <a:rPr lang="en-US" sz="1600" dirty="0">
                    <a:latin typeface="Source Sans Pro" panose="020B0503030403020204" pitchFamily="34" charset="0"/>
                    <a:ea typeface="Source Sans Pro" panose="020B0503030403020204" pitchFamily="34" charset="0"/>
                    <a:sym typeface="Symbol" pitchFamily="2" charset="2"/>
                  </a:rPr>
                  <a:t></a:t>
                </a:r>
                <a:r>
                  <a:rPr lang="en-US" sz="1600" dirty="0">
                    <a:latin typeface="Source Sans Pro" panose="020B0503030403020204" pitchFamily="34" charset="0"/>
                    <a:ea typeface="Source Sans Pro" panose="020B0503030403020204" pitchFamily="34" charset="0"/>
                  </a:rPr>
                  <a:t>’ </a:t>
                </a:r>
                <a:r>
                  <a:rPr lang="en-US" sz="1600" dirty="0">
                    <a:latin typeface="Source Sans Pro" panose="020B0503030403020204" pitchFamily="34" charset="0"/>
                    <a:ea typeface="Source Sans Pro" panose="020B0503030403020204" pitchFamily="34" charset="0"/>
                    <a:sym typeface="Symbol" pitchFamily="2" charset="2"/>
                  </a:rPr>
                  <a:t></a:t>
                </a:r>
                <a:r>
                  <a:rPr lang="en-US" sz="1600" dirty="0">
                    <a:latin typeface="Source Sans Pro" panose="020B0503030403020204" pitchFamily="34" charset="0"/>
                    <a:ea typeface="Source Sans Pro" panose="020B0503030403020204" pitchFamily="34" charset="0"/>
                  </a:rPr>
                  <a:t> </a:t>
                </a:r>
                <a:r>
                  <a:rPr lang="en-US" sz="1600" dirty="0">
                    <a:latin typeface="Source Sans Pro" panose="020B0503030403020204" pitchFamily="34" charset="0"/>
                    <a:ea typeface="Source Sans Pro" panose="020B0503030403020204" pitchFamily="34" charset="0"/>
                    <a:sym typeface="Symbol" pitchFamily="2" charset="2"/>
                  </a:rPr>
                  <a:t></a:t>
                </a:r>
                <a:r>
                  <a:rPr lang="en-US" sz="1600" baseline="-25000" dirty="0">
                    <a:latin typeface="Source Sans Pro" panose="020B0503030403020204" pitchFamily="34" charset="0"/>
                    <a:ea typeface="Source Sans Pro" panose="020B0503030403020204" pitchFamily="34" charset="0"/>
                    <a:sym typeface="Symbol" pitchFamily="2" charset="2"/>
                  </a:rPr>
                  <a:t>parent</a:t>
                </a:r>
                <a:r>
                  <a:rPr lang="en-US" sz="1600" dirty="0">
                    <a:latin typeface="Source Sans Pro" panose="020B0503030403020204" pitchFamily="34" charset="0"/>
                    <a:ea typeface="Source Sans Pro" panose="020B0503030403020204" pitchFamily="34" charset="0"/>
                  </a:rPr>
                  <a:t> ,</a:t>
                </a:r>
              </a:p>
              <a:p>
                <a:r>
                  <a:rPr lang="en-US" sz="1600" dirty="0">
                    <a:latin typeface="Source Sans Pro" panose="020B0503030403020204" pitchFamily="34" charset="0"/>
                    <a:ea typeface="Source Sans Pro" panose="020B0503030403020204" pitchFamily="34" charset="0"/>
                  </a:rPr>
                  <a:t>n’ = number of signals for parent node ,</a:t>
                </a:r>
              </a:p>
              <a:p>
                <a:r>
                  <a:rPr lang="en-US" sz="1600" dirty="0">
                    <a:latin typeface="Source Sans Pro" panose="020B0503030403020204" pitchFamily="34" charset="0"/>
                    <a:ea typeface="Source Sans Pro" panose="020B0503030403020204" pitchFamily="34" charset="0"/>
                  </a:rPr>
                  <a:t>[x</a:t>
                </a:r>
                <a:r>
                  <a:rPr lang="en-US" sz="1600" baseline="-25000" dirty="0">
                    <a:latin typeface="Source Sans Pro" panose="020B0503030403020204" pitchFamily="34" charset="0"/>
                    <a:ea typeface="Source Sans Pro" panose="020B0503030403020204" pitchFamily="34" charset="0"/>
                  </a:rPr>
                  <a:t>1</a:t>
                </a:r>
                <a:r>
                  <a:rPr lang="en-US" sz="1600" dirty="0">
                    <a:latin typeface="Source Sans Pro" panose="020B0503030403020204" pitchFamily="34" charset="0"/>
                    <a:ea typeface="Source Sans Pro" panose="020B0503030403020204" pitchFamily="34" charset="0"/>
                  </a:rPr>
                  <a:t>, … ,</a:t>
                </a:r>
                <a:r>
                  <a:rPr lang="en-US" sz="1600" dirty="0" err="1">
                    <a:latin typeface="Source Sans Pro" panose="020B0503030403020204" pitchFamily="34" charset="0"/>
                    <a:ea typeface="Source Sans Pro" panose="020B0503030403020204" pitchFamily="34" charset="0"/>
                  </a:rPr>
                  <a:t>x</a:t>
                </a:r>
                <a:r>
                  <a:rPr lang="en-US" sz="1600" baseline="-25000" dirty="0" err="1">
                    <a:latin typeface="Source Sans Pro" panose="020B0503030403020204" pitchFamily="34" charset="0"/>
                    <a:ea typeface="Source Sans Pro" panose="020B0503030403020204" pitchFamily="34" charset="0"/>
                  </a:rPr>
                  <a:t>n</a:t>
                </a:r>
                <a:r>
                  <a:rPr lang="en-US" sz="1600" baseline="-25000" dirty="0">
                    <a:latin typeface="Source Sans Pro" panose="020B0503030403020204" pitchFamily="34" charset="0"/>
                    <a:ea typeface="Source Sans Pro" panose="020B0503030403020204" pitchFamily="34" charset="0"/>
                  </a:rPr>
                  <a:t>’</a:t>
                </a:r>
                <a:r>
                  <a:rPr lang="en-US" sz="1600" dirty="0">
                    <a:latin typeface="Source Sans Pro" panose="020B0503030403020204" pitchFamily="34" charset="0"/>
                    <a:ea typeface="Source Sans Pro" panose="020B0503030403020204" pitchFamily="34" charset="0"/>
                  </a:rPr>
                  <a:t>]  </a:t>
                </a:r>
                <a:r>
                  <a:rPr lang="en-US" sz="1600" dirty="0">
                    <a:latin typeface="Source Sans Pro" panose="020B0503030403020204" pitchFamily="34" charset="0"/>
                    <a:ea typeface="Source Sans Pro" panose="020B0503030403020204" pitchFamily="34" charset="0"/>
                    <a:sym typeface="Symbol" pitchFamily="2" charset="2"/>
                  </a:rPr>
                  <a:t> </a:t>
                </a:r>
                <a:r>
                  <a:rPr lang="en-US" sz="1600" dirty="0">
                    <a:latin typeface="Source Sans Pro" panose="020B0503030403020204" pitchFamily="34" charset="0"/>
                    <a:ea typeface="Source Sans Pro" panose="020B0503030403020204" pitchFamily="34" charset="0"/>
                  </a:rPr>
                  <a:t>[x</a:t>
                </a:r>
                <a:r>
                  <a:rPr lang="en-US" sz="1600" baseline="-25000" dirty="0">
                    <a:latin typeface="Source Sans Pro" panose="020B0503030403020204" pitchFamily="34" charset="0"/>
                    <a:ea typeface="Source Sans Pro" panose="020B0503030403020204" pitchFamily="34" charset="0"/>
                  </a:rPr>
                  <a:t>1</a:t>
                </a:r>
                <a:r>
                  <a:rPr lang="en-US" sz="1600" dirty="0">
                    <a:latin typeface="Source Sans Pro" panose="020B0503030403020204" pitchFamily="34" charset="0"/>
                    <a:ea typeface="Source Sans Pro" panose="020B0503030403020204" pitchFamily="34" charset="0"/>
                  </a:rPr>
                  <a:t>, … ,</a:t>
                </a:r>
                <a:r>
                  <a:rPr lang="en-US" sz="1600" dirty="0" err="1">
                    <a:latin typeface="Source Sans Pro" panose="020B0503030403020204" pitchFamily="34" charset="0"/>
                    <a:ea typeface="Source Sans Pro" panose="020B0503030403020204" pitchFamily="34" charset="0"/>
                  </a:rPr>
                  <a:t>x</a:t>
                </a:r>
                <a:r>
                  <a:rPr lang="en-US" sz="1600" baseline="-25000" dirty="0" err="1">
                    <a:latin typeface="Source Sans Pro" panose="020B0503030403020204" pitchFamily="34" charset="0"/>
                    <a:ea typeface="Source Sans Pro" panose="020B0503030403020204" pitchFamily="34" charset="0"/>
                  </a:rPr>
                  <a:t>n</a:t>
                </a:r>
                <a:r>
                  <a:rPr lang="en-US" sz="1600" dirty="0">
                    <a:latin typeface="Source Sans Pro" panose="020B0503030403020204" pitchFamily="34" charset="0"/>
                    <a:ea typeface="Source Sans Pro" panose="020B0503030403020204" pitchFamily="34" charset="0"/>
                  </a:rPr>
                  <a:t>]</a:t>
                </a:r>
              </a:p>
              <a:p>
                <a14:m>
                  <m:oMath xmlns:m="http://schemas.openxmlformats.org/officeDocument/2006/math">
                    <m:r>
                      <a:rPr lang="en-US" sz="1600" i="1" smtClean="0">
                        <a:latin typeface="Cambria Math" panose="02040503050406030204" pitchFamily="18" charset="0"/>
                      </a:rPr>
                      <m:t>𝛼</m:t>
                    </m:r>
                    <m:r>
                      <a:rPr lang="en-US" sz="1600" i="1" smtClean="0">
                        <a:latin typeface="Cambria Math" panose="02040503050406030204" pitchFamily="18" charset="0"/>
                      </a:rPr>
                      <m:t>=1−</m:t>
                    </m:r>
                  </m:oMath>
                </a14:m>
                <a:r>
                  <a:rPr lang="en-US" sz="1600" dirty="0">
                    <a:latin typeface="Source Sans Pro" panose="020B0503030403020204" pitchFamily="34" charset="0"/>
                    <a:ea typeface="Source Sans Pro" panose="020B0503030403020204" pitchFamily="34" charset="0"/>
                  </a:rPr>
                  <a:t> </a:t>
                </a:r>
                <a:r>
                  <a:rPr lang="en-US" sz="1600" dirty="0">
                    <a:latin typeface="Source Sans Pro" panose="020B0503030403020204" pitchFamily="34" charset="0"/>
                    <a:ea typeface="Source Sans Pro" panose="020B0503030403020204" pitchFamily="34" charset="0"/>
                    <a:sym typeface="Symbol" pitchFamily="2" charset="2"/>
                  </a:rPr>
                  <a:t></a:t>
                </a:r>
                <a:r>
                  <a:rPr lang="en-US" sz="1600" baseline="-25000" dirty="0">
                    <a:latin typeface="Source Sans Pro" panose="020B0503030403020204" pitchFamily="34" charset="0"/>
                    <a:ea typeface="Source Sans Pro" panose="020B0503030403020204" pitchFamily="34" charset="0"/>
                    <a:sym typeface="Symbol" pitchFamily="2" charset="2"/>
                  </a:rPr>
                  <a:t>i</a:t>
                </a:r>
                <a:r>
                  <a:rPr lang="en-US" sz="1600" dirty="0">
                    <a:latin typeface="Source Sans Pro" panose="020B0503030403020204" pitchFamily="34" charset="0"/>
                    <a:ea typeface="Source Sans Pro" panose="020B0503030403020204" pitchFamily="34" charset="0"/>
                  </a:rPr>
                  <a:t> + </a:t>
                </a:r>
                <a:r>
                  <a:rPr lang="en-US" sz="1600" dirty="0">
                    <a:latin typeface="Source Sans Pro" panose="020B0503030403020204" pitchFamily="34" charset="0"/>
                    <a:ea typeface="Source Sans Pro" panose="020B0503030403020204" pitchFamily="34" charset="0"/>
                    <a:sym typeface="Symbol" pitchFamily="2" charset="2"/>
                  </a:rPr>
                  <a:t></a:t>
                </a:r>
                <a:r>
                  <a:rPr lang="en-US" sz="1600" baseline="-25000" dirty="0">
                    <a:latin typeface="Source Sans Pro" panose="020B0503030403020204" pitchFamily="34" charset="0"/>
                    <a:ea typeface="Source Sans Pro" panose="020B0503030403020204" pitchFamily="34" charset="0"/>
                    <a:sym typeface="Symbol" pitchFamily="2" charset="2"/>
                  </a:rPr>
                  <a:t>i</a:t>
                </a:r>
                <a:r>
                  <a:rPr lang="en-US" sz="1600" dirty="0">
                    <a:latin typeface="Source Sans Pro" panose="020B0503030403020204" pitchFamily="34" charset="0"/>
                    <a:ea typeface="Source Sans Pro" panose="020B0503030403020204" pitchFamily="34" charset="0"/>
                  </a:rPr>
                  <a:t>/k </a:t>
                </a:r>
              </a:p>
              <a:p>
                <a14:m>
                  <m:oMath xmlns:m="http://schemas.openxmlformats.org/officeDocument/2006/math">
                    <m:r>
                      <a:rPr lang="en-US" sz="1600" i="1">
                        <a:latin typeface="Cambria Math" panose="02040503050406030204" pitchFamily="18" charset="0"/>
                      </a:rPr>
                      <m:t>𝛽</m:t>
                    </m:r>
                    <m:r>
                      <a:rPr lang="en-US" sz="1600" i="1">
                        <a:latin typeface="Cambria Math" panose="02040503050406030204" pitchFamily="18" charset="0"/>
                      </a:rPr>
                      <m:t>= </m:t>
                    </m:r>
                  </m:oMath>
                </a14:m>
                <a:r>
                  <a:rPr lang="en-US" sz="1600" dirty="0">
                    <a:latin typeface="Source Sans Pro" panose="020B0503030403020204" pitchFamily="34" charset="0"/>
                    <a:ea typeface="Source Sans Pro" panose="020B0503030403020204" pitchFamily="34" charset="0"/>
                    <a:sym typeface="Symbol" pitchFamily="2" charset="2"/>
                  </a:rPr>
                  <a:t></a:t>
                </a:r>
                <a:r>
                  <a:rPr lang="en-US" sz="1600" baseline="-25000" dirty="0">
                    <a:latin typeface="Source Sans Pro" panose="020B0503030403020204" pitchFamily="34" charset="0"/>
                    <a:ea typeface="Source Sans Pro" panose="020B0503030403020204" pitchFamily="34" charset="0"/>
                    <a:sym typeface="Symbol" pitchFamily="2" charset="2"/>
                  </a:rPr>
                  <a:t>i</a:t>
                </a:r>
                <a:r>
                  <a:rPr lang="en-US" sz="1600" dirty="0">
                    <a:latin typeface="Source Sans Pro" panose="020B0503030403020204" pitchFamily="34" charset="0"/>
                    <a:ea typeface="Source Sans Pro" panose="020B0503030403020204" pitchFamily="34" charset="0"/>
                  </a:rPr>
                  <a:t> /k</a:t>
                </a:r>
                <a:r>
                  <a:rPr lang="en-US" sz="1600" dirty="0">
                    <a:effectLst/>
                    <a:latin typeface="Source Sans Pro" panose="020B0503030403020204" pitchFamily="34" charset="0"/>
                    <a:ea typeface="Source Sans Pro" panose="020B0503030403020204" pitchFamily="34" charset="0"/>
                  </a:rPr>
                  <a:t> </a:t>
                </a:r>
              </a:p>
              <a:p>
                <a:r>
                  <a:rPr lang="en-US" sz="1600" dirty="0">
                    <a:latin typeface="Source Sans Pro" panose="020B0503030403020204" pitchFamily="34" charset="0"/>
                    <a:ea typeface="Source Sans Pro" panose="020B0503030403020204" pitchFamily="34" charset="0"/>
                    <a:sym typeface="Symbol" pitchFamily="2" charset="2"/>
                  </a:rPr>
                  <a:t></a:t>
                </a:r>
                <a:r>
                  <a:rPr lang="en-US" sz="1600" baseline="-25000" dirty="0">
                    <a:latin typeface="Source Sans Pro" panose="020B0503030403020204" pitchFamily="34" charset="0"/>
                    <a:ea typeface="Source Sans Pro" panose="020B0503030403020204" pitchFamily="34" charset="0"/>
                    <a:sym typeface="Symbol" pitchFamily="2" charset="2"/>
                  </a:rPr>
                  <a:t>i</a:t>
                </a:r>
                <a:r>
                  <a:rPr lang="en-US" sz="1600" dirty="0">
                    <a:latin typeface="Source Sans Pro" panose="020B0503030403020204" pitchFamily="34" charset="0"/>
                    <a:ea typeface="Source Sans Pro" panose="020B0503030403020204" pitchFamily="34" charset="0"/>
                    <a:sym typeface="Symbol" pitchFamily="2" charset="2"/>
                  </a:rPr>
                  <a:t> is epsilon value of agent on task </a:t>
                </a:r>
                <a:r>
                  <a:rPr lang="en-US" sz="1600" i="1" dirty="0" err="1">
                    <a:latin typeface="Source Sans Pro" panose="020B0503030403020204" pitchFamily="34" charset="0"/>
                    <a:ea typeface="Source Sans Pro" panose="020B0503030403020204" pitchFamily="34" charset="0"/>
                    <a:sym typeface="Symbol" pitchFamily="2" charset="2"/>
                  </a:rPr>
                  <a:t>i</a:t>
                </a:r>
                <a:endParaRPr lang="en-US" sz="1600" i="1" dirty="0">
                  <a:latin typeface="Source Sans Pro" panose="020B0503030403020204" pitchFamily="34" charset="0"/>
                  <a:ea typeface="Source Sans Pro" panose="020B0503030403020204" pitchFamily="34" charset="0"/>
                  <a:sym typeface="Symbol" pitchFamily="2" charset="2"/>
                </a:endParaRPr>
              </a:p>
              <a:p>
                <a:endParaRPr lang="en-US" sz="1600" dirty="0"/>
              </a:p>
              <a:p>
                <a:r>
                  <a:rPr lang="en-US" dirty="0">
                    <a:effectLst/>
                  </a:rPr>
                  <a:t> </a:t>
                </a:r>
                <a:endParaRPr lang="en-US" dirty="0"/>
              </a:p>
            </p:txBody>
          </p:sp>
        </mc:Choice>
        <mc:Fallback xmlns="">
          <p:sp>
            <p:nvSpPr>
              <p:cNvPr id="4" name="TextBox 3">
                <a:extLst>
                  <a:ext uri="{FF2B5EF4-FFF2-40B4-BE49-F238E27FC236}">
                    <a16:creationId xmlns:a16="http://schemas.microsoft.com/office/drawing/2014/main" id="{CE6AF2F4-65E2-D54A-BE4F-94C001531006}"/>
                  </a:ext>
                </a:extLst>
              </p:cNvPr>
              <p:cNvSpPr txBox="1">
                <a:spLocks noRot="1" noChangeAspect="1" noMove="1" noResize="1" noEditPoints="1" noAdjustHandles="1" noChangeArrowheads="1" noChangeShapeType="1" noTextEdit="1"/>
              </p:cNvSpPr>
              <p:nvPr/>
            </p:nvSpPr>
            <p:spPr>
              <a:xfrm>
                <a:off x="836341" y="2352907"/>
                <a:ext cx="5843239" cy="4464812"/>
              </a:xfrm>
              <a:prstGeom prst="rect">
                <a:avLst/>
              </a:prstGeom>
              <a:blipFill>
                <a:blip r:embed="rId3"/>
                <a:stretch>
                  <a:fillRect l="-434" t="-567"/>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CD812CE7-ED46-4B4E-A92E-2EECCA87876F}"/>
              </a:ext>
            </a:extLst>
          </p:cNvPr>
          <p:cNvSpPr>
            <a:spLocks noGrp="1"/>
          </p:cNvSpPr>
          <p:nvPr>
            <p:ph type="ftr" sz="quarter" idx="11"/>
          </p:nvPr>
        </p:nvSpPr>
        <p:spPr/>
        <p:txBody>
          <a:bodyPr/>
          <a:lstStyle/>
          <a:p>
            <a:r>
              <a:rPr lang="en-US"/>
              <a:t>Washington University in St. Louis</a:t>
            </a:r>
          </a:p>
        </p:txBody>
      </p:sp>
      <p:sp>
        <p:nvSpPr>
          <p:cNvPr id="6" name="Slide Number Placeholder 5">
            <a:extLst>
              <a:ext uri="{FF2B5EF4-FFF2-40B4-BE49-F238E27FC236}">
                <a16:creationId xmlns:a16="http://schemas.microsoft.com/office/drawing/2014/main" id="{0DB7C9F0-19C2-734E-8BDB-DC73B65FFA8D}"/>
              </a:ext>
            </a:extLst>
          </p:cNvPr>
          <p:cNvSpPr>
            <a:spLocks noGrp="1"/>
          </p:cNvSpPr>
          <p:nvPr>
            <p:ph type="sldNum" sz="quarter" idx="12"/>
          </p:nvPr>
        </p:nvSpPr>
        <p:spPr/>
        <p:txBody>
          <a:bodyPr/>
          <a:lstStyle/>
          <a:p>
            <a:fld id="{3562F7C4-97D4-2347-90AF-5F439D956131}" type="slidenum">
              <a:rPr lang="en-US" smtClean="0"/>
              <a:t>12</a:t>
            </a:fld>
            <a:endParaRPr lang="en-US"/>
          </a:p>
        </p:txBody>
      </p:sp>
    </p:spTree>
    <p:extLst>
      <p:ext uri="{BB962C8B-B14F-4D97-AF65-F5344CB8AC3E}">
        <p14:creationId xmlns:p14="http://schemas.microsoft.com/office/powerpoint/2010/main" val="2726248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F9530-265A-B340-BC08-E1D1EDA0CADA}"/>
              </a:ext>
            </a:extLst>
          </p:cNvPr>
          <p:cNvSpPr>
            <a:spLocks noGrp="1"/>
          </p:cNvSpPr>
          <p:nvPr>
            <p:ph type="title"/>
          </p:nvPr>
        </p:nvSpPr>
        <p:spPr/>
        <p:txBody>
          <a:bodyPr/>
          <a:lstStyle/>
          <a:p>
            <a:r>
              <a:rPr lang="en-US" dirty="0">
                <a:latin typeface="Source Sans Pro" panose="020B0503030403020204" pitchFamily="34" charset="0"/>
                <a:ea typeface="Source Sans Pro" panose="020B0503030403020204" pitchFamily="34" charset="0"/>
              </a:rPr>
              <a:t>Platform Model</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92CB1B7A-59B7-FD4B-B30B-C6B7D9943BDB}"/>
                  </a:ext>
                </a:extLst>
              </p:cNvPr>
              <p:cNvGraphicFramePr>
                <a:graphicFrameLocks noGrp="1"/>
              </p:cNvGraphicFramePr>
              <p:nvPr>
                <p:ph idx="1"/>
                <p:extLst>
                  <p:ext uri="{D42A27DB-BD31-4B8C-83A1-F6EECF244321}">
                    <p14:modId xmlns:p14="http://schemas.microsoft.com/office/powerpoint/2010/main" val="838818188"/>
                  </p:ext>
                </p:extLst>
              </p:nvPr>
            </p:nvGraphicFramePr>
            <p:xfrm>
              <a:off x="1617817" y="1277815"/>
              <a:ext cx="9309410" cy="330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Content Placeholder 3">
                <a:extLst>
                  <a:ext uri="{FF2B5EF4-FFF2-40B4-BE49-F238E27FC236}">
                    <a16:creationId xmlns:a16="http://schemas.microsoft.com/office/drawing/2014/main" id="{92CB1B7A-59B7-FD4B-B30B-C6B7D9943BDB}"/>
                  </a:ext>
                </a:extLst>
              </p:cNvPr>
              <p:cNvGraphicFramePr>
                <a:graphicFrameLocks noGrp="1"/>
              </p:cNvGraphicFramePr>
              <p:nvPr>
                <p:ph idx="1"/>
                <p:extLst>
                  <p:ext uri="{D42A27DB-BD31-4B8C-83A1-F6EECF244321}">
                    <p14:modId xmlns:p14="http://schemas.microsoft.com/office/powerpoint/2010/main" val="838818188"/>
                  </p:ext>
                </p:extLst>
              </p:nvPr>
            </p:nvGraphicFramePr>
            <p:xfrm>
              <a:off x="1617817" y="1277815"/>
              <a:ext cx="9309410" cy="33039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5" name="TextBox 4">
            <a:extLst>
              <a:ext uri="{FF2B5EF4-FFF2-40B4-BE49-F238E27FC236}">
                <a16:creationId xmlns:a16="http://schemas.microsoft.com/office/drawing/2014/main" id="{B02C9050-C116-554F-B58C-99D192BC4CEA}"/>
              </a:ext>
            </a:extLst>
          </p:cNvPr>
          <p:cNvSpPr txBox="1"/>
          <p:nvPr/>
        </p:nvSpPr>
        <p:spPr>
          <a:xfrm>
            <a:off x="1003610" y="4722856"/>
            <a:ext cx="10429219" cy="184665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ource Sans Pro" panose="020B0503030403020204" pitchFamily="34" charset="0"/>
                <a:ea typeface="Source Sans Pro" panose="020B0503030403020204" pitchFamily="34" charset="0"/>
              </a:rPr>
              <a:t>To update the posterior belief of platform,</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Assume platform knows about the prior distribution and epsilon values of agent</a:t>
            </a:r>
          </a:p>
          <a:p>
            <a:pPr marL="285750" indent="-285750">
              <a:buFont typeface="Arial" panose="020B0604020202020204" pitchFamily="34" charset="0"/>
              <a:buChar char="•"/>
            </a:pPr>
            <a:r>
              <a:rPr lang="en-US" dirty="0">
                <a:latin typeface="Source Sans Pro" panose="020B0503030403020204" pitchFamily="34" charset="0"/>
                <a:ea typeface="Source Sans Pro" panose="020B0503030403020204" pitchFamily="34" charset="0"/>
              </a:rPr>
              <a:t>For each elicitation step, </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platform asks a single question to the agent </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Platform takes “real” posterior belief of agent for the answer nodes in current subtree  </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“None” node takes the belief of agent on rest nodes outside of the current subtree</a:t>
            </a:r>
          </a:p>
          <a:p>
            <a:pPr marL="1200150" lvl="2" indent="-285750">
              <a:buFont typeface="Arial" panose="020B0604020202020204" pitchFamily="34" charset="0"/>
              <a:buChar char="•"/>
            </a:pPr>
            <a:r>
              <a:rPr lang="en-US" sz="1400" dirty="0">
                <a:latin typeface="Source Sans Pro" panose="020B0503030403020204" pitchFamily="34" charset="0"/>
                <a:ea typeface="Source Sans Pro" panose="020B0503030403020204" pitchFamily="34" charset="0"/>
              </a:rPr>
              <a:t>Confidence is uniformly distributed according to the prior distribution of the nodes</a:t>
            </a:r>
          </a:p>
        </p:txBody>
      </p:sp>
      <p:sp>
        <p:nvSpPr>
          <p:cNvPr id="6" name="Footer Placeholder 5">
            <a:extLst>
              <a:ext uri="{FF2B5EF4-FFF2-40B4-BE49-F238E27FC236}">
                <a16:creationId xmlns:a16="http://schemas.microsoft.com/office/drawing/2014/main" id="{AE8816F6-906B-FE4A-AE1B-9F893770310F}"/>
              </a:ext>
            </a:extLst>
          </p:cNvPr>
          <p:cNvSpPr>
            <a:spLocks noGrp="1"/>
          </p:cNvSpPr>
          <p:nvPr>
            <p:ph type="ftr" sz="quarter" idx="11"/>
          </p:nvPr>
        </p:nvSpPr>
        <p:spPr/>
        <p:txBody>
          <a:bodyPr/>
          <a:lstStyle/>
          <a:p>
            <a:r>
              <a:rPr lang="en-US"/>
              <a:t>Washington University in St. Louis</a:t>
            </a:r>
          </a:p>
        </p:txBody>
      </p:sp>
      <p:sp>
        <p:nvSpPr>
          <p:cNvPr id="7" name="Slide Number Placeholder 6">
            <a:extLst>
              <a:ext uri="{FF2B5EF4-FFF2-40B4-BE49-F238E27FC236}">
                <a16:creationId xmlns:a16="http://schemas.microsoft.com/office/drawing/2014/main" id="{EB9434B2-BA14-3243-8FDC-ECE8A25F6D85}"/>
              </a:ext>
            </a:extLst>
          </p:cNvPr>
          <p:cNvSpPr>
            <a:spLocks noGrp="1"/>
          </p:cNvSpPr>
          <p:nvPr>
            <p:ph type="sldNum" sz="quarter" idx="12"/>
          </p:nvPr>
        </p:nvSpPr>
        <p:spPr/>
        <p:txBody>
          <a:bodyPr/>
          <a:lstStyle/>
          <a:p>
            <a:fld id="{3562F7C4-97D4-2347-90AF-5F439D956131}" type="slidenum">
              <a:rPr lang="en-US" smtClean="0"/>
              <a:t>13</a:t>
            </a:fld>
            <a:endParaRPr lang="en-US"/>
          </a:p>
        </p:txBody>
      </p:sp>
    </p:spTree>
    <p:extLst>
      <p:ext uri="{BB962C8B-B14F-4D97-AF65-F5344CB8AC3E}">
        <p14:creationId xmlns:p14="http://schemas.microsoft.com/office/powerpoint/2010/main" val="383352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5FC0C0-8CA6-F746-938D-94BF2F30D3C7}"/>
              </a:ext>
            </a:extLst>
          </p:cNvPr>
          <p:cNvSpPr>
            <a:spLocks noGrp="1"/>
          </p:cNvSpPr>
          <p:nvPr>
            <p:ph type="title"/>
          </p:nvPr>
        </p:nvSpPr>
        <p:spPr>
          <a:xfrm>
            <a:off x="643467" y="321734"/>
            <a:ext cx="10905066" cy="1135737"/>
          </a:xfrm>
        </p:spPr>
        <p:txBody>
          <a:bodyPr>
            <a:normAutofit/>
          </a:bodyPr>
          <a:lstStyle/>
          <a:p>
            <a:r>
              <a:rPr lang="en-US" sz="3600" dirty="0">
                <a:latin typeface="Source Sans Pro" panose="020B0503030403020204" pitchFamily="34" charset="0"/>
                <a:ea typeface="Source Sans Pro" panose="020B0503030403020204" pitchFamily="34" charset="0"/>
              </a:rPr>
              <a:t>Platform Model</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DD1EAED-1084-F444-B9F7-B09650BD4B92}"/>
                  </a:ext>
                </a:extLst>
              </p:cNvPr>
              <p:cNvSpPr txBox="1"/>
              <p:nvPr/>
            </p:nvSpPr>
            <p:spPr>
              <a:xfrm>
                <a:off x="6305593" y="1277872"/>
                <a:ext cx="5564673" cy="427418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ource Sans Pro" panose="020B0503030403020204" pitchFamily="34" charset="0"/>
                    <a:ea typeface="Source Sans Pro" panose="020B0503030403020204" pitchFamily="34" charset="0"/>
                  </a:rPr>
                  <a:t>After</a:t>
                </a:r>
                <a:r>
                  <a:rPr lang="en-US" sz="2000" dirty="0">
                    <a:latin typeface="Source Sans Pro" panose="020B0503030403020204" pitchFamily="34" charset="0"/>
                    <a:ea typeface="Source Sans Pro" panose="020B0503030403020204" pitchFamily="34" charset="0"/>
                  </a:rPr>
                  <a:t> elicitation,</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Platform has the posterior beliefs of agent on all the nodes</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Platform converts those posteriors into signal difference</a:t>
                </a:r>
              </a:p>
              <a:p>
                <a:pPr marL="1200150" lvl="2" indent="-285750">
                  <a:buFont typeface="Arial" panose="020B0604020202020204" pitchFamily="34" charset="0"/>
                  <a:buChar char="•"/>
                </a:pPr>
                <a:r>
                  <a:rPr lang="en-US" sz="1400" dirty="0">
                    <a:latin typeface="Source Sans Pro" panose="020B0503030403020204" pitchFamily="34" charset="0"/>
                    <a:ea typeface="Source Sans Pro" panose="020B0503030403020204" pitchFamily="34" charset="0"/>
                  </a:rPr>
                  <a:t>Diff_</a:t>
                </a:r>
                <a:r>
                  <a:rPr lang="en-US" sz="1400" dirty="0">
                    <a:latin typeface="Source Sans Pro" panose="020B0503030403020204" pitchFamily="34" charset="0"/>
                    <a:ea typeface="Source Sans Pro" panose="020B0503030403020204" pitchFamily="34" charset="0"/>
                    <a:sym typeface="Symbol" pitchFamily="2" charset="2"/>
                  </a:rPr>
                  <a:t></a:t>
                </a:r>
                <a:r>
                  <a:rPr lang="en-US" sz="1400" dirty="0">
                    <a:latin typeface="Source Sans Pro" panose="020B0503030403020204" pitchFamily="34" charset="0"/>
                    <a:ea typeface="Source Sans Pro" panose="020B0503030403020204" pitchFamily="34" charset="0"/>
                  </a:rPr>
                  <a:t> =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𝑐</m:t>
                        </m:r>
                      </m:e>
                      <m:sub>
                        <m:r>
                          <a:rPr lang="en-US" sz="1400">
                            <a:latin typeface="Cambria Math" panose="02040503050406030204" pitchFamily="18" charset="0"/>
                            <a:sym typeface="Symbol" pitchFamily="2" charset="2"/>
                          </a:rPr>
                          <m:t></m:t>
                        </m:r>
                        <m:r>
                          <a:rPr lang="en-US" sz="1400" i="1">
                            <a:latin typeface="Cambria Math" panose="02040503050406030204" pitchFamily="18" charset="0"/>
                          </a:rPr>
                          <m:t>′</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𝑐</m:t>
                        </m:r>
                      </m:e>
                      <m:sub>
                        <m:r>
                          <a:rPr lang="en-US" sz="1400">
                            <a:latin typeface="Cambria Math" panose="02040503050406030204" pitchFamily="18" charset="0"/>
                            <a:sym typeface="Symbol" pitchFamily="2" charset="2"/>
                          </a:rPr>
                          <m:t></m:t>
                        </m:r>
                      </m:sub>
                    </m:sSub>
                  </m:oMath>
                </a14:m>
                <a:r>
                  <a:rPr lang="en-US" sz="1400" dirty="0">
                    <a:latin typeface="Source Sans Pro" panose="020B0503030403020204" pitchFamily="34" charset="0"/>
                    <a:ea typeface="Source Sans Pro" panose="020B0503030403020204" pitchFamily="34" charset="0"/>
                  </a:rPr>
                  <a:t>  = </a:t>
                </a:r>
                <a14:m>
                  <m:oMath xmlns:m="http://schemas.openxmlformats.org/officeDocument/2006/math">
                    <m:f>
                      <m:fPr>
                        <m:ctrlPr>
                          <a:rPr lang="en-US" sz="1400" i="1">
                            <a:latin typeface="Cambria Math" panose="02040503050406030204" pitchFamily="18" charset="0"/>
                          </a:rPr>
                        </m:ctrlPr>
                      </m:fPr>
                      <m:num>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log</m:t>
                            </m:r>
                          </m:fName>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𝑞</m:t>
                                        </m:r>
                                      </m:e>
                                      <m:sup>
                                        <m:r>
                                          <a:rPr lang="en-US" sz="1400" i="1">
                                            <a:latin typeface="Cambria Math" panose="02040503050406030204" pitchFamily="18" charset="0"/>
                                          </a:rPr>
                                          <m:t>′</m:t>
                                        </m:r>
                                      </m:sup>
                                    </m:sSup>
                                  </m:num>
                                  <m:den>
                                    <m:r>
                                      <a:rPr lang="en-US" sz="1400" i="1">
                                        <a:latin typeface="Cambria Math" panose="02040503050406030204" pitchFamily="18" charset="0"/>
                                      </a:rPr>
                                      <m:t>𝑞</m:t>
                                    </m:r>
                                  </m:den>
                                </m:f>
                              </m:e>
                            </m:d>
                          </m:e>
                        </m:func>
                        <m:r>
                          <a:rPr lang="en-US" sz="1400" i="1">
                            <a:latin typeface="Cambria Math" panose="02040503050406030204" pitchFamily="18" charset="0"/>
                          </a:rPr>
                          <m:t>−</m:t>
                        </m:r>
                        <m:r>
                          <m:rPr>
                            <m:sty m:val="p"/>
                          </m:rPr>
                          <a:rPr lang="en-US" sz="1400">
                            <a:latin typeface="Cambria Math" panose="02040503050406030204" pitchFamily="18" charset="0"/>
                          </a:rPr>
                          <m:t>log</m:t>
                        </m:r>
                        <m:r>
                          <a:rPr lang="en-US" sz="1400" i="1" smtClean="0">
                            <a:latin typeface="Cambria Math" panose="02040503050406030204" pitchFamily="18" charset="0"/>
                          </a:rPr>
                          <m:t> </m:t>
                        </m:r>
                        <m:r>
                          <a:rPr lang="en-US" sz="1400" i="1">
                            <a:latin typeface="Cambria Math" panose="02040503050406030204" pitchFamily="18" charset="0"/>
                          </a:rPr>
                          <m:t>(</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𝑝</m:t>
                                </m:r>
                              </m:e>
                              <m:sup>
                                <m:r>
                                  <a:rPr lang="en-US" sz="1400" i="1">
                                    <a:latin typeface="Cambria Math" panose="02040503050406030204" pitchFamily="18" charset="0"/>
                                  </a:rPr>
                                  <m:t>′</m:t>
                                </m:r>
                              </m:sup>
                            </m:sSup>
                          </m:num>
                          <m:den>
                            <m:r>
                              <a:rPr lang="en-US" sz="1400" i="1">
                                <a:latin typeface="Cambria Math" panose="02040503050406030204" pitchFamily="18" charset="0"/>
                              </a:rPr>
                              <m:t>𝑝</m:t>
                            </m:r>
                          </m:den>
                        </m:f>
                        <m:r>
                          <a:rPr lang="en-US" sz="1400" i="1">
                            <a:latin typeface="Cambria Math" panose="02040503050406030204" pitchFamily="18" charset="0"/>
                          </a:rPr>
                          <m:t>)</m:t>
                        </m:r>
                      </m:num>
                      <m:den>
                        <m:r>
                          <m:rPr>
                            <m:sty m:val="p"/>
                          </m:rPr>
                          <a:rPr lang="en-US" sz="1400">
                            <a:latin typeface="Cambria Math" panose="02040503050406030204" pitchFamily="18" charset="0"/>
                          </a:rPr>
                          <m:t>log</m:t>
                        </m:r>
                        <m:r>
                          <a:rPr lang="en-US" sz="1400" i="1" smtClean="0">
                            <a:latin typeface="Cambria Math" panose="02040503050406030204" pitchFamily="18" charset="0"/>
                          </a:rPr>
                          <m:t> </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𝛼</m:t>
                            </m:r>
                          </m:num>
                          <m:den>
                            <m:r>
                              <a:rPr lang="en-US" sz="1400" i="1">
                                <a:latin typeface="Cambria Math" panose="02040503050406030204" pitchFamily="18" charset="0"/>
                              </a:rPr>
                              <m:t>𝛽</m:t>
                            </m:r>
                          </m:den>
                        </m:f>
                        <m:r>
                          <a:rPr lang="en-US" sz="1400" i="1">
                            <a:latin typeface="Cambria Math" panose="02040503050406030204" pitchFamily="18" charset="0"/>
                          </a:rPr>
                          <m:t>)</m:t>
                        </m:r>
                      </m:den>
                    </m:f>
                  </m:oMath>
                </a14:m>
                <a:r>
                  <a:rPr lang="en-US" sz="1200" dirty="0">
                    <a:effectLst/>
                    <a:latin typeface="Source Sans Pro" panose="020B0503030403020204" pitchFamily="34" charset="0"/>
                    <a:ea typeface="Source Sans Pro" panose="020B0503030403020204" pitchFamily="34" charset="0"/>
                  </a:rPr>
                  <a:t> </a:t>
                </a:r>
              </a:p>
              <a:p>
                <a:pPr marL="1200150" lvl="2" indent="-285750">
                  <a:buFont typeface="Arial" panose="020B0604020202020204" pitchFamily="34" charset="0"/>
                  <a:buChar char="•"/>
                </a:pPr>
                <a:r>
                  <a:rPr lang="en-US" sz="1400" dirty="0">
                    <a:latin typeface="Source Sans Pro" panose="020B0503030403020204" pitchFamily="34" charset="0"/>
                    <a:ea typeface="Source Sans Pro" panose="020B0503030403020204" pitchFamily="34" charset="0"/>
                  </a:rPr>
                  <a:t>where </a:t>
                </a:r>
                <a14:m>
                  <m:oMath xmlns:m="http://schemas.openxmlformats.org/officeDocument/2006/math">
                    <m:r>
                      <a:rPr lang="en-US" sz="1400" smtClean="0">
                        <a:latin typeface="Cambria Math" panose="02040503050406030204" pitchFamily="18" charset="0"/>
                        <a:sym typeface="Symbol" pitchFamily="2" charset="2"/>
                      </a:rPr>
                      <m:t></m:t>
                    </m:r>
                    <m:r>
                      <a:rPr lang="en-US" sz="1400" i="1">
                        <a:latin typeface="Cambria Math" panose="02040503050406030204" pitchFamily="18" charset="0"/>
                      </a:rPr>
                      <m:t>′</m:t>
                    </m:r>
                  </m:oMath>
                </a14:m>
                <a:r>
                  <a:rPr lang="en-US" sz="1400" dirty="0">
                    <a:latin typeface="Source Sans Pro" panose="020B0503030403020204" pitchFamily="34" charset="0"/>
                    <a:ea typeface="Source Sans Pro" panose="020B0503030403020204" pitchFamily="34" charset="0"/>
                  </a:rPr>
                  <a:t> and </a:t>
                </a:r>
                <a14:m>
                  <m:oMath xmlns:m="http://schemas.openxmlformats.org/officeDocument/2006/math">
                    <m:r>
                      <a:rPr lang="en-US" sz="1400" smtClean="0">
                        <a:latin typeface="Cambria Math" panose="02040503050406030204" pitchFamily="18" charset="0"/>
                        <a:sym typeface="Symbol" pitchFamily="2" charset="2"/>
                      </a:rPr>
                      <m:t></m:t>
                    </m:r>
                    <m:r>
                      <a:rPr lang="en-US" sz="1400" b="0" i="1" smtClean="0">
                        <a:latin typeface="Cambria Math" panose="02040503050406030204" pitchFamily="18" charset="0"/>
                        <a:sym typeface="Symbol" pitchFamily="2" charset="2"/>
                      </a:rPr>
                      <m:t> </m:t>
                    </m:r>
                  </m:oMath>
                </a14:m>
                <a:r>
                  <a:rPr lang="en-US" sz="1400" dirty="0">
                    <a:latin typeface="Source Sans Pro" panose="020B0503030403020204" pitchFamily="34" charset="0"/>
                    <a:ea typeface="Source Sans Pro" panose="020B0503030403020204" pitchFamily="34" charset="0"/>
                  </a:rPr>
                  <a:t>are child nodes in same subtree</a:t>
                </a:r>
              </a:p>
              <a:p>
                <a:pPr marL="1200150" lvl="2" indent="-285750">
                  <a:buFont typeface="Arial" panose="020B0604020202020204" pitchFamily="34" charset="0"/>
                  <a:buChar char="•"/>
                </a:pPr>
                <a14:m>
                  <m:oMath xmlns:m="http://schemas.openxmlformats.org/officeDocument/2006/math">
                    <m:sSup>
                      <m:sSupPr>
                        <m:ctrlPr>
                          <a:rPr lang="en-US" sz="1400" i="1" smtClean="0">
                            <a:latin typeface="Cambria Math" panose="02040503050406030204" pitchFamily="18" charset="0"/>
                          </a:rPr>
                        </m:ctrlPr>
                      </m:sSupPr>
                      <m:e>
                        <m:r>
                          <a:rPr lang="en-US" sz="1400" i="1">
                            <a:latin typeface="Cambria Math" panose="02040503050406030204" pitchFamily="18" charset="0"/>
                          </a:rPr>
                          <m:t>𝑞</m:t>
                        </m:r>
                      </m:e>
                      <m:sup>
                        <m:r>
                          <a:rPr lang="en-US" sz="1400" i="1">
                            <a:latin typeface="Cambria Math" panose="02040503050406030204" pitchFamily="18" charset="0"/>
                          </a:rPr>
                          <m:t>′</m:t>
                        </m:r>
                      </m:sup>
                    </m:sSup>
                  </m:oMath>
                </a14:m>
                <a:r>
                  <a:rPr lang="en-US" sz="1400" dirty="0">
                    <a:latin typeface="Source Sans Pro" panose="020B0503030403020204" pitchFamily="34" charset="0"/>
                    <a:ea typeface="Source Sans Pro" panose="020B0503030403020204" pitchFamily="34" charset="0"/>
                  </a:rPr>
                  <a:t> and </a:t>
                </a:r>
                <a14:m>
                  <m:oMath xmlns:m="http://schemas.openxmlformats.org/officeDocument/2006/math">
                    <m:r>
                      <a:rPr lang="en-US" sz="1400" i="1">
                        <a:latin typeface="Cambria Math" panose="02040503050406030204" pitchFamily="18" charset="0"/>
                      </a:rPr>
                      <m:t>𝑞</m:t>
                    </m:r>
                  </m:oMath>
                </a14:m>
                <a:r>
                  <a:rPr lang="en-US" sz="1400" dirty="0">
                    <a:latin typeface="Source Sans Pro" panose="020B0503030403020204" pitchFamily="34" charset="0"/>
                    <a:ea typeface="Source Sans Pro" panose="020B0503030403020204" pitchFamily="34" charset="0"/>
                  </a:rPr>
                  <a:t> are posterior beliefs of agent on </a:t>
                </a:r>
                <a14:m>
                  <m:oMath xmlns:m="http://schemas.openxmlformats.org/officeDocument/2006/math">
                    <m:r>
                      <a:rPr lang="en-US" sz="1400" smtClean="0">
                        <a:latin typeface="Cambria Math" panose="02040503050406030204" pitchFamily="18" charset="0"/>
                        <a:sym typeface="Symbol" pitchFamily="2" charset="2"/>
                      </a:rPr>
                      <m:t></m:t>
                    </m:r>
                    <m:r>
                      <a:rPr lang="en-US" sz="1400" i="1">
                        <a:latin typeface="Cambria Math" panose="02040503050406030204" pitchFamily="18" charset="0"/>
                      </a:rPr>
                      <m:t>′</m:t>
                    </m:r>
                  </m:oMath>
                </a14:m>
                <a:r>
                  <a:rPr lang="en-US" sz="1400" dirty="0">
                    <a:latin typeface="Source Sans Pro" panose="020B0503030403020204" pitchFamily="34" charset="0"/>
                    <a:ea typeface="Source Sans Pro" panose="020B0503030403020204" pitchFamily="34" charset="0"/>
                  </a:rPr>
                  <a:t> and </a:t>
                </a:r>
                <a14:m>
                  <m:oMath xmlns:m="http://schemas.openxmlformats.org/officeDocument/2006/math">
                    <m:r>
                      <a:rPr lang="en-US" sz="1400" smtClean="0">
                        <a:latin typeface="Cambria Math" panose="02040503050406030204" pitchFamily="18" charset="0"/>
                        <a:sym typeface="Symbol" pitchFamily="2" charset="2"/>
                      </a:rPr>
                      <m:t></m:t>
                    </m:r>
                  </m:oMath>
                </a14:m>
                <a:endParaRPr lang="en-US" sz="1400" dirty="0">
                  <a:latin typeface="Source Sans Pro" panose="020B0503030403020204" pitchFamily="34" charset="0"/>
                  <a:ea typeface="Source Sans Pro" panose="020B0503030403020204" pitchFamily="34" charset="0"/>
                </a:endParaRPr>
              </a:p>
              <a:p>
                <a:pPr marL="1200150" lvl="2" indent="-285750">
                  <a:buFont typeface="Arial" panose="020B0604020202020204" pitchFamily="34" charset="0"/>
                  <a:buChar char="•"/>
                </a:pPr>
                <a14:m>
                  <m:oMath xmlns:m="http://schemas.openxmlformats.org/officeDocument/2006/math">
                    <m:sSup>
                      <m:sSupPr>
                        <m:ctrlPr>
                          <a:rPr lang="en-US" sz="1400" i="1" smtClean="0">
                            <a:latin typeface="Cambria Math" panose="02040503050406030204" pitchFamily="18" charset="0"/>
                          </a:rPr>
                        </m:ctrlPr>
                      </m:sSupPr>
                      <m:e>
                        <m:r>
                          <a:rPr lang="en-US" sz="1400" i="1">
                            <a:latin typeface="Cambria Math" panose="02040503050406030204" pitchFamily="18" charset="0"/>
                          </a:rPr>
                          <m:t>𝑝</m:t>
                        </m:r>
                      </m:e>
                      <m:sup>
                        <m:r>
                          <a:rPr lang="en-US" sz="1400" i="1">
                            <a:latin typeface="Cambria Math" panose="02040503050406030204" pitchFamily="18" charset="0"/>
                          </a:rPr>
                          <m:t>′</m:t>
                        </m:r>
                      </m:sup>
                    </m:sSup>
                  </m:oMath>
                </a14:m>
                <a:r>
                  <a:rPr lang="en-US" sz="1400" dirty="0">
                    <a:latin typeface="Source Sans Pro" panose="020B0503030403020204" pitchFamily="34" charset="0"/>
                    <a:ea typeface="Source Sans Pro" panose="020B0503030403020204" pitchFamily="34" charset="0"/>
                  </a:rPr>
                  <a:t> and </a:t>
                </a:r>
                <a14:m>
                  <m:oMath xmlns:m="http://schemas.openxmlformats.org/officeDocument/2006/math">
                    <m:r>
                      <a:rPr lang="en-US" sz="1400" i="1">
                        <a:latin typeface="Cambria Math" panose="02040503050406030204" pitchFamily="18" charset="0"/>
                      </a:rPr>
                      <m:t>𝑝</m:t>
                    </m:r>
                  </m:oMath>
                </a14:m>
                <a:r>
                  <a:rPr lang="en-US" sz="1400" dirty="0">
                    <a:latin typeface="Source Sans Pro" panose="020B0503030403020204" pitchFamily="34" charset="0"/>
                    <a:ea typeface="Source Sans Pro" panose="020B0503030403020204" pitchFamily="34" charset="0"/>
                  </a:rPr>
                  <a:t> are prior beliefs on </a:t>
                </a:r>
                <a14:m>
                  <m:oMath xmlns:m="http://schemas.openxmlformats.org/officeDocument/2006/math">
                    <m:r>
                      <a:rPr lang="en-US" sz="1400" smtClean="0">
                        <a:latin typeface="Cambria Math" panose="02040503050406030204" pitchFamily="18" charset="0"/>
                        <a:sym typeface="Symbol" pitchFamily="2" charset="2"/>
                      </a:rPr>
                      <m:t></m:t>
                    </m:r>
                    <m:r>
                      <a:rPr lang="en-US" sz="1400" i="1">
                        <a:latin typeface="Cambria Math" panose="02040503050406030204" pitchFamily="18" charset="0"/>
                      </a:rPr>
                      <m:t>′</m:t>
                    </m:r>
                  </m:oMath>
                </a14:m>
                <a:r>
                  <a:rPr lang="en-US" sz="1400" dirty="0">
                    <a:latin typeface="Source Sans Pro" panose="020B0503030403020204" pitchFamily="34" charset="0"/>
                    <a:ea typeface="Source Sans Pro" panose="020B0503030403020204" pitchFamily="34" charset="0"/>
                  </a:rPr>
                  <a:t> and </a:t>
                </a:r>
                <a14:m>
                  <m:oMath xmlns:m="http://schemas.openxmlformats.org/officeDocument/2006/math">
                    <m:r>
                      <a:rPr lang="en-US" sz="1400" smtClean="0">
                        <a:latin typeface="Cambria Math" panose="02040503050406030204" pitchFamily="18" charset="0"/>
                        <a:sym typeface="Symbol" pitchFamily="2" charset="2"/>
                      </a:rPr>
                      <m:t></m:t>
                    </m:r>
                  </m:oMath>
                </a14:m>
                <a:endParaRPr lang="en-US" sz="1400" dirty="0">
                  <a:latin typeface="Source Sans Pro" panose="020B0503030403020204" pitchFamily="34" charset="0"/>
                  <a:ea typeface="Source Sans Pro" panose="020B0503030403020204" pitchFamily="34" charset="0"/>
                </a:endParaRPr>
              </a:p>
              <a:p>
                <a:pPr marL="1200150" lvl="2" indent="-285750">
                  <a:buFont typeface="Arial" panose="020B0604020202020204" pitchFamily="34" charset="0"/>
                  <a:buChar char="•"/>
                </a:pPr>
                <a14:m>
                  <m:oMath xmlns:m="http://schemas.openxmlformats.org/officeDocument/2006/math">
                    <m:r>
                      <a:rPr lang="en-US" sz="1400" i="1">
                        <a:latin typeface="Cambria Math" panose="02040503050406030204" pitchFamily="18" charset="0"/>
                      </a:rPr>
                      <m:t>𝛼</m:t>
                    </m:r>
                    <m:r>
                      <a:rPr lang="en-US" sz="1400" i="1">
                        <a:latin typeface="Cambria Math" panose="02040503050406030204" pitchFamily="18" charset="0"/>
                      </a:rPr>
                      <m:t>=1−</m:t>
                    </m:r>
                  </m:oMath>
                </a14:m>
                <a:r>
                  <a:rPr lang="en-US" sz="1400" dirty="0">
                    <a:latin typeface="Source Sans Pro" panose="020B0503030403020204" pitchFamily="34" charset="0"/>
                    <a:ea typeface="Source Sans Pro" panose="020B0503030403020204" pitchFamily="34" charset="0"/>
                  </a:rPr>
                  <a:t> </a:t>
                </a:r>
                <a:r>
                  <a:rPr lang="en-US" sz="1400" dirty="0">
                    <a:latin typeface="Source Sans Pro" panose="020B0503030403020204" pitchFamily="34" charset="0"/>
                    <a:ea typeface="Source Sans Pro" panose="020B0503030403020204" pitchFamily="34" charset="0"/>
                    <a:sym typeface="Symbol" pitchFamily="2" charset="2"/>
                  </a:rPr>
                  <a:t></a:t>
                </a:r>
                <a:r>
                  <a:rPr lang="en-US" sz="1400" baseline="-25000" dirty="0">
                    <a:latin typeface="Source Sans Pro" panose="020B0503030403020204" pitchFamily="34" charset="0"/>
                    <a:ea typeface="Source Sans Pro" panose="020B0503030403020204" pitchFamily="34" charset="0"/>
                    <a:sym typeface="Symbol" pitchFamily="2" charset="2"/>
                  </a:rPr>
                  <a:t>p</a:t>
                </a:r>
                <a:r>
                  <a:rPr lang="en-US" sz="1400" dirty="0">
                    <a:latin typeface="Source Sans Pro" panose="020B0503030403020204" pitchFamily="34" charset="0"/>
                    <a:ea typeface="Source Sans Pro" panose="020B0503030403020204" pitchFamily="34" charset="0"/>
                  </a:rPr>
                  <a:t> + </a:t>
                </a:r>
                <a:r>
                  <a:rPr lang="en-US" sz="1400" dirty="0">
                    <a:latin typeface="Source Sans Pro" panose="020B0503030403020204" pitchFamily="34" charset="0"/>
                    <a:ea typeface="Source Sans Pro" panose="020B0503030403020204" pitchFamily="34" charset="0"/>
                    <a:sym typeface="Symbol" pitchFamily="2" charset="2"/>
                  </a:rPr>
                  <a:t></a:t>
                </a:r>
                <a:r>
                  <a:rPr lang="en-US" sz="1400" baseline="-25000" dirty="0">
                    <a:latin typeface="Source Sans Pro" panose="020B0503030403020204" pitchFamily="34" charset="0"/>
                    <a:ea typeface="Source Sans Pro" panose="020B0503030403020204" pitchFamily="34" charset="0"/>
                    <a:sym typeface="Symbol" pitchFamily="2" charset="2"/>
                  </a:rPr>
                  <a:t>p</a:t>
                </a:r>
                <a:r>
                  <a:rPr lang="en-US" sz="1400" dirty="0">
                    <a:latin typeface="Source Sans Pro" panose="020B0503030403020204" pitchFamily="34" charset="0"/>
                    <a:ea typeface="Source Sans Pro" panose="020B0503030403020204" pitchFamily="34" charset="0"/>
                  </a:rPr>
                  <a:t>/k </a:t>
                </a:r>
              </a:p>
              <a:p>
                <a:pPr marL="1200150" lvl="2" indent="-285750">
                  <a:buFont typeface="Arial" panose="020B0604020202020204" pitchFamily="34" charset="0"/>
                  <a:buChar char="•"/>
                </a:pPr>
                <a14:m>
                  <m:oMath xmlns:m="http://schemas.openxmlformats.org/officeDocument/2006/math">
                    <m:r>
                      <a:rPr lang="en-US" sz="1400" i="1">
                        <a:latin typeface="Cambria Math" panose="02040503050406030204" pitchFamily="18" charset="0"/>
                      </a:rPr>
                      <m:t>𝛽</m:t>
                    </m:r>
                    <m:r>
                      <a:rPr lang="en-US" sz="1400" i="1">
                        <a:latin typeface="Cambria Math" panose="02040503050406030204" pitchFamily="18" charset="0"/>
                      </a:rPr>
                      <m:t>= </m:t>
                    </m:r>
                  </m:oMath>
                </a14:m>
                <a:r>
                  <a:rPr lang="en-US" sz="1400" dirty="0">
                    <a:latin typeface="Source Sans Pro" panose="020B0503030403020204" pitchFamily="34" charset="0"/>
                    <a:ea typeface="Source Sans Pro" panose="020B0503030403020204" pitchFamily="34" charset="0"/>
                    <a:sym typeface="Symbol" pitchFamily="2" charset="2"/>
                  </a:rPr>
                  <a:t></a:t>
                </a:r>
                <a:r>
                  <a:rPr lang="en-US" sz="1400" baseline="-25000" dirty="0">
                    <a:latin typeface="Source Sans Pro" panose="020B0503030403020204" pitchFamily="34" charset="0"/>
                    <a:ea typeface="Source Sans Pro" panose="020B0503030403020204" pitchFamily="34" charset="0"/>
                    <a:sym typeface="Symbol" pitchFamily="2" charset="2"/>
                  </a:rPr>
                  <a:t>p</a:t>
                </a:r>
                <a:r>
                  <a:rPr lang="en-US" sz="1400" dirty="0">
                    <a:latin typeface="Source Sans Pro" panose="020B0503030403020204" pitchFamily="34" charset="0"/>
                    <a:ea typeface="Source Sans Pro" panose="020B0503030403020204" pitchFamily="34" charset="0"/>
                  </a:rPr>
                  <a:t> /k</a:t>
                </a:r>
                <a:r>
                  <a:rPr lang="en-US" sz="1400" dirty="0">
                    <a:effectLst/>
                    <a:latin typeface="Source Sans Pro" panose="020B0503030403020204" pitchFamily="34" charset="0"/>
                    <a:ea typeface="Source Sans Pro" panose="020B0503030403020204" pitchFamily="34" charset="0"/>
                  </a:rPr>
                  <a:t> </a:t>
                </a:r>
              </a:p>
              <a:p>
                <a:pPr marL="1200150" lvl="2" indent="-285750">
                  <a:buFont typeface="Arial" panose="020B0604020202020204" pitchFamily="34" charset="0"/>
                  <a:buChar char="•"/>
                </a:pPr>
                <a:r>
                  <a:rPr lang="en-US" sz="1400" dirty="0">
                    <a:latin typeface="Source Sans Pro" panose="020B0503030403020204" pitchFamily="34" charset="0"/>
                    <a:ea typeface="Source Sans Pro" panose="020B0503030403020204" pitchFamily="34" charset="0"/>
                    <a:sym typeface="Symbol" pitchFamily="2" charset="2"/>
                  </a:rPr>
                  <a:t></a:t>
                </a:r>
                <a:r>
                  <a:rPr lang="en-US" sz="1400" baseline="-25000" dirty="0">
                    <a:latin typeface="Source Sans Pro" panose="020B0503030403020204" pitchFamily="34" charset="0"/>
                    <a:ea typeface="Source Sans Pro" panose="020B0503030403020204" pitchFamily="34" charset="0"/>
                    <a:sym typeface="Symbol" pitchFamily="2" charset="2"/>
                  </a:rPr>
                  <a:t>p</a:t>
                </a:r>
                <a:r>
                  <a:rPr lang="en-US" sz="1400" dirty="0">
                    <a:latin typeface="Source Sans Pro" panose="020B0503030403020204" pitchFamily="34" charset="0"/>
                    <a:ea typeface="Source Sans Pro" panose="020B0503030403020204" pitchFamily="34" charset="0"/>
                    <a:sym typeface="Symbol" pitchFamily="2" charset="2"/>
                  </a:rPr>
                  <a:t> is uniform epsilon value for platform</a:t>
                </a:r>
              </a:p>
              <a:p>
                <a:pPr marL="285750" indent="-285750">
                  <a:buFont typeface="Arial" panose="020B0604020202020204" pitchFamily="34" charset="0"/>
                  <a:buChar char="•"/>
                </a:pPr>
                <a:r>
                  <a:rPr lang="en-US" dirty="0">
                    <a:latin typeface="Source Sans Pro" panose="020B0503030403020204" pitchFamily="34" charset="0"/>
                    <a:ea typeface="Source Sans Pro" panose="020B0503030403020204" pitchFamily="34" charset="0"/>
                  </a:rPr>
                  <a:t>After converting to signal differences,</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Platform generates signal counts for the nodes</a:t>
                </a: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Platform updates her posterior belief on all the nodes</a:t>
                </a:r>
              </a:p>
              <a:p>
                <a:pPr marL="1200150" lvl="2" indent="-285750">
                  <a:buFont typeface="Arial" panose="020B0604020202020204" pitchFamily="34" charset="0"/>
                  <a:buChar char="•"/>
                </a:pPr>
                <a:r>
                  <a:rPr lang="en-US" sz="1400" dirty="0">
                    <a:latin typeface="Source Sans Pro" panose="020B0503030403020204" pitchFamily="34" charset="0"/>
                    <a:ea typeface="Source Sans Pro" panose="020B0503030403020204" pitchFamily="34" charset="0"/>
                  </a:rPr>
                  <a:t>Platform update is same as agent update</a:t>
                </a:r>
              </a:p>
            </p:txBody>
          </p:sp>
        </mc:Choice>
        <mc:Fallback xmlns="">
          <p:sp>
            <p:nvSpPr>
              <p:cNvPr id="4" name="TextBox 3">
                <a:extLst>
                  <a:ext uri="{FF2B5EF4-FFF2-40B4-BE49-F238E27FC236}">
                    <a16:creationId xmlns:a16="http://schemas.microsoft.com/office/drawing/2014/main" id="{3DD1EAED-1084-F444-B9F7-B09650BD4B92}"/>
                  </a:ext>
                </a:extLst>
              </p:cNvPr>
              <p:cNvSpPr txBox="1">
                <a:spLocks noRot="1" noChangeAspect="1" noMove="1" noResize="1" noEditPoints="1" noAdjustHandles="1" noChangeArrowheads="1" noChangeShapeType="1" noTextEdit="1"/>
              </p:cNvSpPr>
              <p:nvPr/>
            </p:nvSpPr>
            <p:spPr>
              <a:xfrm>
                <a:off x="6305593" y="1277872"/>
                <a:ext cx="5564673" cy="4274183"/>
              </a:xfrm>
              <a:prstGeom prst="rect">
                <a:avLst/>
              </a:prstGeom>
              <a:blipFill>
                <a:blip r:embed="rId3"/>
                <a:stretch>
                  <a:fillRect l="-683" t="-890" b="-2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Content Placeholder 3">
                <a:extLst>
                  <a:ext uri="{FF2B5EF4-FFF2-40B4-BE49-F238E27FC236}">
                    <a16:creationId xmlns:a16="http://schemas.microsoft.com/office/drawing/2014/main" id="{F6BA4939-FDCD-8B40-90A4-E0CE95456F39}"/>
                  </a:ext>
                </a:extLst>
              </p:cNvPr>
              <p:cNvGraphicFramePr>
                <a:graphicFrameLocks noGrp="1"/>
              </p:cNvGraphicFramePr>
              <p:nvPr>
                <p:ph idx="1"/>
                <p:extLst>
                  <p:ext uri="{D42A27DB-BD31-4B8C-83A1-F6EECF244321}">
                    <p14:modId xmlns:p14="http://schemas.microsoft.com/office/powerpoint/2010/main" val="2984626016"/>
                  </p:ext>
                </p:extLst>
              </p:nvPr>
            </p:nvGraphicFramePr>
            <p:xfrm>
              <a:off x="360341" y="1277871"/>
              <a:ext cx="5906643" cy="43502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3" name="Content Placeholder 3">
                <a:extLst>
                  <a:ext uri="{FF2B5EF4-FFF2-40B4-BE49-F238E27FC236}">
                    <a16:creationId xmlns:a16="http://schemas.microsoft.com/office/drawing/2014/main" id="{F6BA4939-FDCD-8B40-90A4-E0CE95456F39}"/>
                  </a:ext>
                </a:extLst>
              </p:cNvPr>
              <p:cNvGraphicFramePr>
                <a:graphicFrameLocks noGrp="1"/>
              </p:cNvGraphicFramePr>
              <p:nvPr>
                <p:ph idx="1"/>
                <p:extLst>
                  <p:ext uri="{D42A27DB-BD31-4B8C-83A1-F6EECF244321}">
                    <p14:modId xmlns:p14="http://schemas.microsoft.com/office/powerpoint/2010/main" val="2984626016"/>
                  </p:ext>
                </p:extLst>
              </p:nvPr>
            </p:nvGraphicFramePr>
            <p:xfrm>
              <a:off x="360341" y="1277871"/>
              <a:ext cx="5906643" cy="435026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
        <p:nvSpPr>
          <p:cNvPr id="6" name="Footer Placeholder 5">
            <a:extLst>
              <a:ext uri="{FF2B5EF4-FFF2-40B4-BE49-F238E27FC236}">
                <a16:creationId xmlns:a16="http://schemas.microsoft.com/office/drawing/2014/main" id="{1D7C5A80-1618-E346-B664-A4FD1EA7B309}"/>
              </a:ext>
            </a:extLst>
          </p:cNvPr>
          <p:cNvSpPr>
            <a:spLocks noGrp="1"/>
          </p:cNvSpPr>
          <p:nvPr>
            <p:ph type="ftr" sz="quarter" idx="11"/>
          </p:nvPr>
        </p:nvSpPr>
        <p:spPr/>
        <p:txBody>
          <a:bodyPr/>
          <a:lstStyle/>
          <a:p>
            <a:r>
              <a:rPr lang="en-US"/>
              <a:t>Washington University in St. Louis</a:t>
            </a:r>
          </a:p>
        </p:txBody>
      </p:sp>
      <p:sp>
        <p:nvSpPr>
          <p:cNvPr id="7" name="Slide Number Placeholder 6">
            <a:extLst>
              <a:ext uri="{FF2B5EF4-FFF2-40B4-BE49-F238E27FC236}">
                <a16:creationId xmlns:a16="http://schemas.microsoft.com/office/drawing/2014/main" id="{C21796A0-0CA3-DA4D-AAD2-561C1AD22C74}"/>
              </a:ext>
            </a:extLst>
          </p:cNvPr>
          <p:cNvSpPr>
            <a:spLocks noGrp="1"/>
          </p:cNvSpPr>
          <p:nvPr>
            <p:ph type="sldNum" sz="quarter" idx="12"/>
          </p:nvPr>
        </p:nvSpPr>
        <p:spPr/>
        <p:txBody>
          <a:bodyPr/>
          <a:lstStyle/>
          <a:p>
            <a:fld id="{3562F7C4-97D4-2347-90AF-5F439D956131}" type="slidenum">
              <a:rPr lang="en-US" smtClean="0"/>
              <a:t>14</a:t>
            </a:fld>
            <a:endParaRPr lang="en-US"/>
          </a:p>
        </p:txBody>
      </p:sp>
    </p:spTree>
    <p:extLst>
      <p:ext uri="{BB962C8B-B14F-4D97-AF65-F5344CB8AC3E}">
        <p14:creationId xmlns:p14="http://schemas.microsoft.com/office/powerpoint/2010/main" val="2141940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DCB226-6C12-1645-9EAA-46832F24105E}"/>
              </a:ext>
            </a:extLst>
          </p:cNvPr>
          <p:cNvSpPr>
            <a:spLocks noGrp="1"/>
          </p:cNvSpPr>
          <p:nvPr>
            <p:ph type="title"/>
          </p:nvPr>
        </p:nvSpPr>
        <p:spPr>
          <a:xfrm>
            <a:off x="643467" y="321734"/>
            <a:ext cx="10905066" cy="1135737"/>
          </a:xfrm>
        </p:spPr>
        <p:txBody>
          <a:bodyPr>
            <a:normAutofit/>
          </a:bodyPr>
          <a:lstStyle/>
          <a:p>
            <a:r>
              <a:rPr lang="en-US" sz="3600" dirty="0">
                <a:latin typeface="Source Sans Pro" panose="020B0503030403020204" pitchFamily="34" charset="0"/>
                <a:ea typeface="Source Sans Pro" panose="020B0503030403020204" pitchFamily="34" charset="0"/>
              </a:rPr>
              <a:t>Methods</a:t>
            </a:r>
          </a:p>
        </p:txBody>
      </p:sp>
      <p:sp>
        <p:nvSpPr>
          <p:cNvPr id="3" name="Content Placeholder 2">
            <a:extLst>
              <a:ext uri="{FF2B5EF4-FFF2-40B4-BE49-F238E27FC236}">
                <a16:creationId xmlns:a16="http://schemas.microsoft.com/office/drawing/2014/main" id="{36E913AC-A24F-8D46-9B4A-7CE20F9A97BA}"/>
              </a:ext>
            </a:extLst>
          </p:cNvPr>
          <p:cNvSpPr>
            <a:spLocks noGrp="1"/>
          </p:cNvSpPr>
          <p:nvPr>
            <p:ph idx="1"/>
          </p:nvPr>
        </p:nvSpPr>
        <p:spPr>
          <a:xfrm>
            <a:off x="643467" y="1782981"/>
            <a:ext cx="10905066" cy="4393982"/>
          </a:xfrm>
        </p:spPr>
        <p:txBody>
          <a:bodyPr>
            <a:normAutofit/>
          </a:bodyPr>
          <a:lstStyle/>
          <a:p>
            <a:r>
              <a:rPr lang="en-US" sz="2000" dirty="0">
                <a:latin typeface="Source Sans Pro" panose="020B0503030403020204" pitchFamily="34" charset="0"/>
                <a:ea typeface="Source Sans Pro" panose="020B0503030403020204" pitchFamily="34" charset="0"/>
              </a:rPr>
              <a:t>Random Method</a:t>
            </a:r>
          </a:p>
          <a:p>
            <a:pPr lvl="1"/>
            <a:r>
              <a:rPr lang="en-US" sz="1600" dirty="0">
                <a:latin typeface="Source Sans Pro" panose="020B0503030403020204" pitchFamily="34" charset="0"/>
                <a:ea typeface="Source Sans Pro" panose="020B0503030403020204" pitchFamily="34" charset="0"/>
              </a:rPr>
              <a:t>Ask random question to the agent and updates the signal counts and posteriors of platform</a:t>
            </a:r>
          </a:p>
          <a:p>
            <a:r>
              <a:rPr lang="en-US" sz="2000" dirty="0">
                <a:latin typeface="Source Sans Pro" panose="020B0503030403020204" pitchFamily="34" charset="0"/>
                <a:ea typeface="Source Sans Pro" panose="020B0503030403020204" pitchFamily="34" charset="0"/>
              </a:rPr>
              <a:t>Greedy Method</a:t>
            </a:r>
          </a:p>
          <a:p>
            <a:pPr lvl="1"/>
            <a:r>
              <a:rPr lang="en-US" sz="1600" dirty="0">
                <a:latin typeface="Source Sans Pro" panose="020B0503030403020204" pitchFamily="34" charset="0"/>
                <a:ea typeface="Source Sans Pro" panose="020B0503030403020204" pitchFamily="34" charset="0"/>
              </a:rPr>
              <a:t>Ask question that has smallest epsilon value since agent is most discerning on that task</a:t>
            </a:r>
          </a:p>
          <a:p>
            <a:r>
              <a:rPr lang="en-US" sz="2000" dirty="0">
                <a:latin typeface="Source Sans Pro" panose="020B0503030403020204" pitchFamily="34" charset="0"/>
                <a:ea typeface="Source Sans Pro" panose="020B0503030403020204" pitchFamily="34" charset="0"/>
              </a:rPr>
              <a:t>Heuristics Method</a:t>
            </a:r>
          </a:p>
          <a:p>
            <a:pPr lvl="1"/>
            <a:r>
              <a:rPr lang="en-US" sz="1600" dirty="0">
                <a:latin typeface="Source Sans Pro" panose="020B0503030403020204" pitchFamily="34" charset="0"/>
                <a:ea typeface="Source Sans Pro" panose="020B0503030403020204" pitchFamily="34" charset="0"/>
              </a:rPr>
              <a:t>Ask question based on the epsilon values of agent and current posterior belief of platform</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9C514CAF-2769-FB4F-9875-5248DA7A2372}"/>
              </a:ext>
            </a:extLst>
          </p:cNvPr>
          <p:cNvSpPr>
            <a:spLocks noGrp="1"/>
          </p:cNvSpPr>
          <p:nvPr>
            <p:ph type="ftr" sz="quarter" idx="11"/>
          </p:nvPr>
        </p:nvSpPr>
        <p:spPr/>
        <p:txBody>
          <a:bodyPr/>
          <a:lstStyle/>
          <a:p>
            <a:r>
              <a:rPr lang="en-US"/>
              <a:t>Washington University in St. Louis</a:t>
            </a:r>
          </a:p>
        </p:txBody>
      </p:sp>
      <p:sp>
        <p:nvSpPr>
          <p:cNvPr id="5" name="Slide Number Placeholder 4">
            <a:extLst>
              <a:ext uri="{FF2B5EF4-FFF2-40B4-BE49-F238E27FC236}">
                <a16:creationId xmlns:a16="http://schemas.microsoft.com/office/drawing/2014/main" id="{C44D2100-DBBF-0C43-A617-E1F7F966680A}"/>
              </a:ext>
            </a:extLst>
          </p:cNvPr>
          <p:cNvSpPr>
            <a:spLocks noGrp="1"/>
          </p:cNvSpPr>
          <p:nvPr>
            <p:ph type="sldNum" sz="quarter" idx="12"/>
          </p:nvPr>
        </p:nvSpPr>
        <p:spPr/>
        <p:txBody>
          <a:bodyPr/>
          <a:lstStyle/>
          <a:p>
            <a:fld id="{3562F7C4-97D4-2347-90AF-5F439D956131}" type="slidenum">
              <a:rPr lang="en-US" smtClean="0"/>
              <a:t>15</a:t>
            </a:fld>
            <a:endParaRPr lang="en-US"/>
          </a:p>
        </p:txBody>
      </p:sp>
    </p:spTree>
    <p:extLst>
      <p:ext uri="{BB962C8B-B14F-4D97-AF65-F5344CB8AC3E}">
        <p14:creationId xmlns:p14="http://schemas.microsoft.com/office/powerpoint/2010/main" val="141986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8A8730-A88A-CB41-9541-611F04594DDD}"/>
              </a:ext>
            </a:extLst>
          </p:cNvPr>
          <p:cNvSpPr>
            <a:spLocks noGrp="1"/>
          </p:cNvSpPr>
          <p:nvPr>
            <p:ph type="title"/>
          </p:nvPr>
        </p:nvSpPr>
        <p:spPr>
          <a:xfrm>
            <a:off x="643467" y="321734"/>
            <a:ext cx="10905066" cy="1135737"/>
          </a:xfrm>
        </p:spPr>
        <p:txBody>
          <a:bodyPr>
            <a:normAutofit/>
          </a:bodyPr>
          <a:lstStyle/>
          <a:p>
            <a:r>
              <a:rPr lang="en-US" sz="3600" dirty="0">
                <a:latin typeface="Source Sans Pro" panose="020B0503030403020204" pitchFamily="34" charset="0"/>
                <a:ea typeface="Source Sans Pro" panose="020B0503030403020204" pitchFamily="34" charset="0"/>
              </a:rPr>
              <a:t>Heuristic Method</a:t>
            </a:r>
          </a:p>
        </p:txBody>
      </p:sp>
      <p:sp>
        <p:nvSpPr>
          <p:cNvPr id="3" name="Content Placeholder 2">
            <a:extLst>
              <a:ext uri="{FF2B5EF4-FFF2-40B4-BE49-F238E27FC236}">
                <a16:creationId xmlns:a16="http://schemas.microsoft.com/office/drawing/2014/main" id="{5B83D9DB-BBE4-CA40-87E2-478419A07C2C}"/>
              </a:ext>
            </a:extLst>
          </p:cNvPr>
          <p:cNvSpPr>
            <a:spLocks noGrp="1"/>
          </p:cNvSpPr>
          <p:nvPr>
            <p:ph idx="1"/>
          </p:nvPr>
        </p:nvSpPr>
        <p:spPr>
          <a:xfrm>
            <a:off x="643467" y="1782981"/>
            <a:ext cx="10905066" cy="4393982"/>
          </a:xfrm>
        </p:spPr>
        <p:txBody>
          <a:bodyPr>
            <a:normAutofit/>
          </a:bodyPr>
          <a:lstStyle/>
          <a:p>
            <a:r>
              <a:rPr lang="en-US" sz="2000" dirty="0">
                <a:latin typeface="Source Sans Pro" panose="020B0503030403020204" pitchFamily="34" charset="0"/>
                <a:ea typeface="Source Sans Pro" panose="020B0503030403020204" pitchFamily="34" charset="0"/>
              </a:rPr>
              <a:t>For heuristic method, platform uses the epsilon values of agent and her current belief to decide on the task to present to the agent</a:t>
            </a:r>
          </a:p>
          <a:p>
            <a:r>
              <a:rPr lang="en-US" sz="2000" dirty="0">
                <a:latin typeface="Source Sans Pro" panose="020B0503030403020204" pitchFamily="34" charset="0"/>
                <a:ea typeface="Source Sans Pro" panose="020B0503030403020204" pitchFamily="34" charset="0"/>
              </a:rPr>
              <a:t>For each elicitation step, platform calculates the expected entropy of the “leaf nodes” at the </a:t>
            </a:r>
            <a:r>
              <a:rPr lang="en-US" sz="2000" u="sng" dirty="0">
                <a:latin typeface="Source Sans Pro" panose="020B0503030403020204" pitchFamily="34" charset="0"/>
                <a:ea typeface="Source Sans Pro" panose="020B0503030403020204" pitchFamily="34" charset="0"/>
              </a:rPr>
              <a:t>bottom</a:t>
            </a:r>
            <a:r>
              <a:rPr lang="en-US" sz="2000" dirty="0">
                <a:latin typeface="Source Sans Pro" panose="020B0503030403020204" pitchFamily="34" charset="0"/>
                <a:ea typeface="Source Sans Pro" panose="020B0503030403020204" pitchFamily="34" charset="0"/>
              </a:rPr>
              <a:t> of the tree assuming platform hypothetically asks each of 3 questions and get hypothetical updates on the signal counts</a:t>
            </a:r>
          </a:p>
          <a:p>
            <a:r>
              <a:rPr lang="en-US" sz="2000" dirty="0">
                <a:latin typeface="Source Sans Pro" panose="020B0503030403020204" pitchFamily="34" charset="0"/>
                <a:ea typeface="Source Sans Pro" panose="020B0503030403020204" pitchFamily="34" charset="0"/>
              </a:rPr>
              <a:t>With the hypothetical platform posterior sets, platform figures the expected entropy of the “leaf nodes” at the bottom layer, and selects the question based on the lowest entropy</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FE4710C6-A838-6F43-9506-88EC6D2F182A}"/>
              </a:ext>
            </a:extLst>
          </p:cNvPr>
          <p:cNvSpPr>
            <a:spLocks noGrp="1"/>
          </p:cNvSpPr>
          <p:nvPr>
            <p:ph type="ftr" sz="quarter" idx="11"/>
          </p:nvPr>
        </p:nvSpPr>
        <p:spPr/>
        <p:txBody>
          <a:bodyPr/>
          <a:lstStyle/>
          <a:p>
            <a:r>
              <a:rPr lang="en-US"/>
              <a:t>Washington University in St. Louis</a:t>
            </a:r>
          </a:p>
        </p:txBody>
      </p:sp>
      <p:sp>
        <p:nvSpPr>
          <p:cNvPr id="5" name="Slide Number Placeholder 4">
            <a:extLst>
              <a:ext uri="{FF2B5EF4-FFF2-40B4-BE49-F238E27FC236}">
                <a16:creationId xmlns:a16="http://schemas.microsoft.com/office/drawing/2014/main" id="{EBAE6F7E-BCD4-8141-BDD1-B7E3427704B5}"/>
              </a:ext>
            </a:extLst>
          </p:cNvPr>
          <p:cNvSpPr>
            <a:spLocks noGrp="1"/>
          </p:cNvSpPr>
          <p:nvPr>
            <p:ph type="sldNum" sz="quarter" idx="12"/>
          </p:nvPr>
        </p:nvSpPr>
        <p:spPr/>
        <p:txBody>
          <a:bodyPr/>
          <a:lstStyle/>
          <a:p>
            <a:fld id="{3562F7C4-97D4-2347-90AF-5F439D956131}" type="slidenum">
              <a:rPr lang="en-US" smtClean="0"/>
              <a:t>16</a:t>
            </a:fld>
            <a:endParaRPr lang="en-US"/>
          </a:p>
        </p:txBody>
      </p:sp>
    </p:spTree>
    <p:extLst>
      <p:ext uri="{BB962C8B-B14F-4D97-AF65-F5344CB8AC3E}">
        <p14:creationId xmlns:p14="http://schemas.microsoft.com/office/powerpoint/2010/main" val="784259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9CE62B-F799-304A-8A5D-99F4D1616E58}"/>
              </a:ext>
            </a:extLst>
          </p:cNvPr>
          <p:cNvSpPr>
            <a:spLocks noGrp="1"/>
          </p:cNvSpPr>
          <p:nvPr>
            <p:ph type="title"/>
          </p:nvPr>
        </p:nvSpPr>
        <p:spPr>
          <a:xfrm>
            <a:off x="643467" y="321734"/>
            <a:ext cx="10905066" cy="1135737"/>
          </a:xfrm>
        </p:spPr>
        <p:txBody>
          <a:bodyPr>
            <a:normAutofit/>
          </a:bodyPr>
          <a:lstStyle/>
          <a:p>
            <a:r>
              <a:rPr lang="en-US" sz="3600" dirty="0">
                <a:latin typeface="Source Sans Pro" panose="020B0503030403020204" pitchFamily="34" charset="0"/>
                <a:ea typeface="Source Sans Pro" panose="020B0503030403020204" pitchFamily="34" charset="0"/>
              </a:rPr>
              <a:t>Simulation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1988842-CB70-BA43-9664-00313105ABD3}"/>
                  </a:ext>
                </a:extLst>
              </p:cNvPr>
              <p:cNvSpPr>
                <a:spLocks noGrp="1"/>
              </p:cNvSpPr>
              <p:nvPr>
                <p:ph idx="1"/>
              </p:nvPr>
            </p:nvSpPr>
            <p:spPr>
              <a:xfrm>
                <a:off x="6824545" y="1104405"/>
                <a:ext cx="4723987" cy="5072558"/>
              </a:xfrm>
            </p:spPr>
            <p:txBody>
              <a:bodyPr>
                <a:normAutofit fontScale="92500" lnSpcReduction="10000"/>
              </a:bodyPr>
              <a:lstStyle/>
              <a:p>
                <a:r>
                  <a:rPr lang="en-US" sz="1900" dirty="0">
                    <a:latin typeface="Source Sans Pro" panose="020B0503030403020204" pitchFamily="34" charset="0"/>
                    <a:ea typeface="Source Sans Pro" panose="020B0503030403020204" pitchFamily="34" charset="0"/>
                  </a:rPr>
                  <a:t>For simulation, we generate</a:t>
                </a:r>
              </a:p>
              <a:p>
                <a:pPr lvl="1"/>
                <a:r>
                  <a:rPr lang="en-US" sz="1700" dirty="0">
                    <a:latin typeface="Source Sans Pro" panose="020B0503030403020204" pitchFamily="34" charset="0"/>
                    <a:ea typeface="Source Sans Pro" panose="020B0503030403020204" pitchFamily="34" charset="0"/>
                  </a:rPr>
                  <a:t>3 worker types:</a:t>
                </a:r>
              </a:p>
              <a:p>
                <a:pPr lvl="2"/>
                <a:r>
                  <a:rPr lang="en-US" sz="1500" dirty="0">
                    <a:latin typeface="Source Sans Pro" panose="020B0503030403020204" pitchFamily="34" charset="0"/>
                    <a:ea typeface="Source Sans Pro" panose="020B0503030403020204" pitchFamily="34" charset="0"/>
                  </a:rPr>
                  <a:t>G-type: Relatively general worker with more discerning for general question G</a:t>
                </a:r>
                <a:r>
                  <a:rPr lang="en-US" sz="1500" dirty="0">
                    <a:effectLst/>
                    <a:latin typeface="Source Sans Pro" panose="020B0503030403020204" pitchFamily="34" charset="0"/>
                    <a:ea typeface="Source Sans Pro" panose="020B0503030403020204" pitchFamily="34" charset="0"/>
                  </a:rPr>
                  <a:t> </a:t>
                </a:r>
              </a:p>
              <a:p>
                <a:pPr lvl="3"/>
                <a:r>
                  <a:rPr lang="en-US" sz="1300" baseline="0" dirty="0">
                    <a:latin typeface="Source Sans Pro" panose="020B0503030403020204" pitchFamily="34" charset="0"/>
                    <a:ea typeface="Source Sans Pro" panose="020B0503030403020204" pitchFamily="34" charset="0"/>
                    <a:sym typeface="Symbol" pitchFamily="2" charset="2"/>
                  </a:rPr>
                  <a:t></a:t>
                </a:r>
                <a:r>
                  <a:rPr lang="en-US" sz="1300" baseline="-25000" dirty="0">
                    <a:latin typeface="Source Sans Pro" panose="020B0503030403020204" pitchFamily="34" charset="0"/>
                    <a:ea typeface="Source Sans Pro" panose="020B0503030403020204" pitchFamily="34" charset="0"/>
                    <a:sym typeface="Symbol" pitchFamily="2" charset="2"/>
                  </a:rPr>
                  <a:t>0 </a:t>
                </a:r>
                <a:r>
                  <a:rPr lang="en-US" sz="1300" dirty="0">
                    <a:latin typeface="Source Sans Pro" panose="020B0503030403020204" pitchFamily="34" charset="0"/>
                    <a:ea typeface="Source Sans Pro" panose="020B0503030403020204" pitchFamily="34" charset="0"/>
                    <a:sym typeface="Symbol" pitchFamily="2" charset="2"/>
                  </a:rPr>
                  <a:t> [0.87, 0.9]</a:t>
                </a:r>
              </a:p>
              <a:p>
                <a:pPr lvl="3"/>
                <a:r>
                  <a:rPr lang="en-US" sz="1300" baseline="0" dirty="0">
                    <a:latin typeface="Source Sans Pro" panose="020B0503030403020204" pitchFamily="34" charset="0"/>
                    <a:ea typeface="Source Sans Pro" panose="020B0503030403020204" pitchFamily="34" charset="0"/>
                    <a:sym typeface="Symbol" pitchFamily="2" charset="2"/>
                  </a:rPr>
                  <a:t></a:t>
                </a:r>
                <a:r>
                  <a:rPr lang="en-US" sz="1300" baseline="-25000" dirty="0">
                    <a:latin typeface="Source Sans Pro" panose="020B0503030403020204" pitchFamily="34" charset="0"/>
                    <a:ea typeface="Source Sans Pro" panose="020B0503030403020204" pitchFamily="34" charset="0"/>
                    <a:sym typeface="Symbol" pitchFamily="2" charset="2"/>
                  </a:rPr>
                  <a:t>1 </a:t>
                </a:r>
                <a:r>
                  <a:rPr lang="en-US" sz="1300" dirty="0">
                    <a:latin typeface="Source Sans Pro" panose="020B0503030403020204" pitchFamily="34" charset="0"/>
                    <a:ea typeface="Source Sans Pro" panose="020B0503030403020204" pitchFamily="34" charset="0"/>
                    <a:sym typeface="Symbol" pitchFamily="2" charset="2"/>
                  </a:rPr>
                  <a:t> [0.94, 0.96]</a:t>
                </a:r>
              </a:p>
              <a:p>
                <a:pPr lvl="3"/>
                <a:r>
                  <a:rPr lang="en-US" sz="1300" baseline="0" dirty="0">
                    <a:latin typeface="Source Sans Pro" panose="020B0503030403020204" pitchFamily="34" charset="0"/>
                    <a:ea typeface="Source Sans Pro" panose="020B0503030403020204" pitchFamily="34" charset="0"/>
                    <a:sym typeface="Symbol" pitchFamily="2" charset="2"/>
                  </a:rPr>
                  <a:t></a:t>
                </a:r>
                <a:r>
                  <a:rPr lang="en-US" sz="1300" baseline="-25000" dirty="0">
                    <a:latin typeface="Source Sans Pro" panose="020B0503030403020204" pitchFamily="34" charset="0"/>
                    <a:ea typeface="Source Sans Pro" panose="020B0503030403020204" pitchFamily="34" charset="0"/>
                    <a:sym typeface="Symbol" pitchFamily="2" charset="2"/>
                  </a:rPr>
                  <a:t>2 </a:t>
                </a:r>
                <a:r>
                  <a:rPr lang="en-US" sz="1300" dirty="0">
                    <a:latin typeface="Source Sans Pro" panose="020B0503030403020204" pitchFamily="34" charset="0"/>
                    <a:ea typeface="Source Sans Pro" panose="020B0503030403020204" pitchFamily="34" charset="0"/>
                    <a:sym typeface="Symbol" pitchFamily="2" charset="2"/>
                  </a:rPr>
                  <a:t> [0.94, 0.96]</a:t>
                </a:r>
              </a:p>
              <a:p>
                <a:pPr lvl="2"/>
                <a:r>
                  <a:rPr lang="en-US" sz="1500" dirty="0">
                    <a:latin typeface="Source Sans Pro" panose="020B0503030403020204" pitchFamily="34" charset="0"/>
                    <a:ea typeface="Source Sans Pro" panose="020B0503030403020204" pitchFamily="34" charset="0"/>
                    <a:sym typeface="Symbol" pitchFamily="2" charset="2"/>
                  </a:rPr>
                  <a:t>A-type: Relatively more discerning wo</a:t>
                </a:r>
                <a:r>
                  <a:rPr lang="en-US" sz="1400" dirty="0">
                    <a:latin typeface="Source Sans Pro" panose="020B0503030403020204" pitchFamily="34" charset="0"/>
                    <a:ea typeface="Source Sans Pro" panose="020B0503030403020204" pitchFamily="34" charset="0"/>
                    <a:sym typeface="Symbol" pitchFamily="2" charset="2"/>
                  </a:rPr>
                  <a:t>rker for more knowledge specific question A</a:t>
                </a:r>
              </a:p>
              <a:p>
                <a:pPr lvl="3"/>
                <a:r>
                  <a:rPr lang="en-US" sz="1300" dirty="0">
                    <a:latin typeface="Source Sans Pro" panose="020B0503030403020204" pitchFamily="34" charset="0"/>
                    <a:ea typeface="Source Sans Pro" panose="020B0503030403020204" pitchFamily="34" charset="0"/>
                    <a:sym typeface="Symbol" pitchFamily="2" charset="2"/>
                  </a:rPr>
                  <a:t></a:t>
                </a:r>
                <a:r>
                  <a:rPr lang="en-US" sz="1300" baseline="-25000" dirty="0">
                    <a:latin typeface="Source Sans Pro" panose="020B0503030403020204" pitchFamily="34" charset="0"/>
                    <a:ea typeface="Source Sans Pro" panose="020B0503030403020204" pitchFamily="34" charset="0"/>
                  </a:rPr>
                  <a:t>0 </a:t>
                </a:r>
                <a:r>
                  <a:rPr lang="en-US" sz="1300" dirty="0">
                    <a:latin typeface="Source Sans Pro" panose="020B0503030403020204" pitchFamily="34" charset="0"/>
                    <a:ea typeface="Source Sans Pro" panose="020B0503030403020204" pitchFamily="34" charset="0"/>
                  </a:rPr>
                  <a:t>: [0.91, 0.93]</a:t>
                </a:r>
                <a:r>
                  <a:rPr lang="en-US" sz="1300" dirty="0">
                    <a:effectLst/>
                    <a:latin typeface="Source Sans Pro" panose="020B0503030403020204" pitchFamily="34" charset="0"/>
                    <a:ea typeface="Source Sans Pro" panose="020B0503030403020204" pitchFamily="34" charset="0"/>
                  </a:rPr>
                  <a:t> </a:t>
                </a:r>
              </a:p>
              <a:p>
                <a:pPr lvl="3"/>
                <a:r>
                  <a:rPr lang="en-US" sz="1300" dirty="0">
                    <a:latin typeface="Source Sans Pro" panose="020B0503030403020204" pitchFamily="34" charset="0"/>
                    <a:ea typeface="Source Sans Pro" panose="020B0503030403020204" pitchFamily="34" charset="0"/>
                    <a:sym typeface="Symbol" pitchFamily="2" charset="2"/>
                  </a:rPr>
                  <a:t></a:t>
                </a:r>
                <a:r>
                  <a:rPr lang="en-US" sz="1300" baseline="-25000" dirty="0">
                    <a:latin typeface="Source Sans Pro" panose="020B0503030403020204" pitchFamily="34" charset="0"/>
                    <a:ea typeface="Source Sans Pro" panose="020B0503030403020204" pitchFamily="34" charset="0"/>
                  </a:rPr>
                  <a:t>1 </a:t>
                </a:r>
                <a:r>
                  <a:rPr lang="en-US" sz="1300" dirty="0">
                    <a:latin typeface="Source Sans Pro" panose="020B0503030403020204" pitchFamily="34" charset="0"/>
                    <a:ea typeface="Source Sans Pro" panose="020B0503030403020204" pitchFamily="34" charset="0"/>
                  </a:rPr>
                  <a:t>: [0.85, 0.87]</a:t>
                </a:r>
                <a:r>
                  <a:rPr lang="en-US" sz="1300" dirty="0">
                    <a:effectLst/>
                    <a:latin typeface="Source Sans Pro" panose="020B0503030403020204" pitchFamily="34" charset="0"/>
                    <a:ea typeface="Source Sans Pro" panose="020B0503030403020204" pitchFamily="34" charset="0"/>
                  </a:rPr>
                  <a:t> </a:t>
                </a:r>
              </a:p>
              <a:p>
                <a:pPr lvl="3"/>
                <a:r>
                  <a:rPr lang="en-US" sz="1300" dirty="0">
                    <a:latin typeface="Source Sans Pro" panose="020B0503030403020204" pitchFamily="34" charset="0"/>
                    <a:ea typeface="Source Sans Pro" panose="020B0503030403020204" pitchFamily="34" charset="0"/>
                    <a:sym typeface="Symbol" pitchFamily="2" charset="2"/>
                  </a:rPr>
                  <a:t></a:t>
                </a:r>
                <a:r>
                  <a:rPr lang="en-US" sz="1300" baseline="-25000" dirty="0">
                    <a:latin typeface="Source Sans Pro" panose="020B0503030403020204" pitchFamily="34" charset="0"/>
                    <a:ea typeface="Source Sans Pro" panose="020B0503030403020204" pitchFamily="34" charset="0"/>
                  </a:rPr>
                  <a:t>2 </a:t>
                </a:r>
                <a:r>
                  <a:rPr lang="en-US" sz="1300" dirty="0">
                    <a:latin typeface="Source Sans Pro" panose="020B0503030403020204" pitchFamily="34" charset="0"/>
                    <a:ea typeface="Source Sans Pro" panose="020B0503030403020204" pitchFamily="34" charset="0"/>
                  </a:rPr>
                  <a:t>: [0.94, 0.96]</a:t>
                </a:r>
                <a:r>
                  <a:rPr lang="en-US" sz="1300" dirty="0">
                    <a:effectLst/>
                    <a:latin typeface="Source Sans Pro" panose="020B0503030403020204" pitchFamily="34" charset="0"/>
                    <a:ea typeface="Source Sans Pro" panose="020B0503030403020204" pitchFamily="34" charset="0"/>
                  </a:rPr>
                  <a:t> </a:t>
                </a:r>
                <a:endParaRPr lang="en-US" sz="1300" dirty="0">
                  <a:latin typeface="Source Sans Pro" panose="020B0503030403020204" pitchFamily="34" charset="0"/>
                  <a:ea typeface="Source Sans Pro" panose="020B0503030403020204" pitchFamily="34" charset="0"/>
                  <a:sym typeface="Symbol" pitchFamily="2" charset="2"/>
                </a:endParaRPr>
              </a:p>
              <a:p>
                <a:pPr lvl="2"/>
                <a:r>
                  <a:rPr lang="en-US" sz="1500" dirty="0">
                    <a:latin typeface="Source Sans Pro" panose="020B0503030403020204" pitchFamily="34" charset="0"/>
                    <a:ea typeface="Source Sans Pro" panose="020B0503030403020204" pitchFamily="34" charset="0"/>
                  </a:rPr>
                  <a:t>B-type: </a:t>
                </a:r>
                <a:r>
                  <a:rPr lang="en-US" sz="1500" dirty="0">
                    <a:latin typeface="Source Sans Pro" panose="020B0503030403020204" pitchFamily="34" charset="0"/>
                    <a:ea typeface="Source Sans Pro" panose="020B0503030403020204" pitchFamily="34" charset="0"/>
                    <a:sym typeface="Symbol" pitchFamily="2" charset="2"/>
                  </a:rPr>
                  <a:t>Relatively more discerning worker for more knowledge specific question B</a:t>
                </a:r>
              </a:p>
              <a:p>
                <a:pPr lvl="3"/>
                <a:r>
                  <a:rPr lang="en-US" sz="1300" dirty="0">
                    <a:latin typeface="Source Sans Pro" panose="020B0503030403020204" pitchFamily="34" charset="0"/>
                    <a:ea typeface="Source Sans Pro" panose="020B0503030403020204" pitchFamily="34" charset="0"/>
                    <a:sym typeface="Symbol" pitchFamily="2" charset="2"/>
                  </a:rPr>
                  <a:t></a:t>
                </a:r>
                <a:r>
                  <a:rPr lang="en-US" sz="1300" baseline="-25000" dirty="0">
                    <a:latin typeface="Source Sans Pro" panose="020B0503030403020204" pitchFamily="34" charset="0"/>
                    <a:ea typeface="Source Sans Pro" panose="020B0503030403020204" pitchFamily="34" charset="0"/>
                  </a:rPr>
                  <a:t>0 </a:t>
                </a:r>
                <a:r>
                  <a:rPr lang="en-US" sz="1300" dirty="0">
                    <a:latin typeface="Source Sans Pro" panose="020B0503030403020204" pitchFamily="34" charset="0"/>
                    <a:ea typeface="Source Sans Pro" panose="020B0503030403020204" pitchFamily="34" charset="0"/>
                  </a:rPr>
                  <a:t>: </a:t>
                </a:r>
                <a:r>
                  <a:rPr lang="en-US" sz="1300">
                    <a:latin typeface="Source Sans Pro" panose="020B0503030403020204" pitchFamily="34" charset="0"/>
                    <a:ea typeface="Source Sans Pro" panose="020B0503030403020204" pitchFamily="34" charset="0"/>
                  </a:rPr>
                  <a:t>[0.91, 0.93]</a:t>
                </a:r>
                <a:r>
                  <a:rPr lang="en-US" sz="1300">
                    <a:effectLst/>
                    <a:latin typeface="Source Sans Pro" panose="020B0503030403020204" pitchFamily="34" charset="0"/>
                    <a:ea typeface="Source Sans Pro" panose="020B0503030403020204" pitchFamily="34" charset="0"/>
                  </a:rPr>
                  <a:t> </a:t>
                </a:r>
                <a:endParaRPr lang="en-US" sz="1300" dirty="0">
                  <a:effectLst/>
                  <a:latin typeface="Source Sans Pro" panose="020B0503030403020204" pitchFamily="34" charset="0"/>
                  <a:ea typeface="Source Sans Pro" panose="020B0503030403020204" pitchFamily="34" charset="0"/>
                </a:endParaRPr>
              </a:p>
              <a:p>
                <a:pPr lvl="3"/>
                <a:r>
                  <a:rPr lang="en-US" sz="1300" dirty="0">
                    <a:latin typeface="Source Sans Pro" panose="020B0503030403020204" pitchFamily="34" charset="0"/>
                    <a:ea typeface="Source Sans Pro" panose="020B0503030403020204" pitchFamily="34" charset="0"/>
                    <a:sym typeface="Symbol" pitchFamily="2" charset="2"/>
                  </a:rPr>
                  <a:t></a:t>
                </a:r>
                <a:r>
                  <a:rPr lang="en-US" sz="1300" baseline="-25000" dirty="0">
                    <a:latin typeface="Source Sans Pro" panose="020B0503030403020204" pitchFamily="34" charset="0"/>
                    <a:ea typeface="Source Sans Pro" panose="020B0503030403020204" pitchFamily="34" charset="0"/>
                  </a:rPr>
                  <a:t>1 </a:t>
                </a:r>
                <a:r>
                  <a:rPr lang="en-US" sz="1300" dirty="0">
                    <a:latin typeface="Source Sans Pro" panose="020B0503030403020204" pitchFamily="34" charset="0"/>
                    <a:ea typeface="Source Sans Pro" panose="020B0503030403020204" pitchFamily="34" charset="0"/>
                  </a:rPr>
                  <a:t>: [0.94, 0.96]</a:t>
                </a:r>
                <a:r>
                  <a:rPr lang="en-US" sz="1300" dirty="0">
                    <a:effectLst/>
                    <a:latin typeface="Source Sans Pro" panose="020B0503030403020204" pitchFamily="34" charset="0"/>
                    <a:ea typeface="Source Sans Pro" panose="020B0503030403020204" pitchFamily="34" charset="0"/>
                  </a:rPr>
                  <a:t> </a:t>
                </a:r>
              </a:p>
              <a:p>
                <a:pPr lvl="3"/>
                <a:r>
                  <a:rPr lang="en-US" sz="1300" dirty="0">
                    <a:latin typeface="Source Sans Pro" panose="020B0503030403020204" pitchFamily="34" charset="0"/>
                    <a:ea typeface="Source Sans Pro" panose="020B0503030403020204" pitchFamily="34" charset="0"/>
                    <a:sym typeface="Symbol" pitchFamily="2" charset="2"/>
                  </a:rPr>
                  <a:t></a:t>
                </a:r>
                <a:r>
                  <a:rPr lang="en-US" sz="1300" baseline="-25000" dirty="0">
                    <a:latin typeface="Source Sans Pro" panose="020B0503030403020204" pitchFamily="34" charset="0"/>
                    <a:ea typeface="Source Sans Pro" panose="020B0503030403020204" pitchFamily="34" charset="0"/>
                  </a:rPr>
                  <a:t>2 </a:t>
                </a:r>
                <a:r>
                  <a:rPr lang="en-US" sz="1300" dirty="0">
                    <a:latin typeface="Source Sans Pro" panose="020B0503030403020204" pitchFamily="34" charset="0"/>
                    <a:ea typeface="Source Sans Pro" panose="020B0503030403020204" pitchFamily="34" charset="0"/>
                  </a:rPr>
                  <a:t>: [0.85, 0.87]</a:t>
                </a:r>
                <a:endParaRPr lang="en-US" sz="1300" dirty="0">
                  <a:latin typeface="Source Sans Pro" panose="020B0503030403020204" pitchFamily="34" charset="0"/>
                  <a:ea typeface="Source Sans Pro" panose="020B0503030403020204" pitchFamily="34" charset="0"/>
                  <a:sym typeface="Symbol" pitchFamily="2" charset="2"/>
                </a:endParaRPr>
              </a:p>
              <a:p>
                <a:pPr lvl="1"/>
                <a:r>
                  <a:rPr lang="en-US" sz="1700" dirty="0">
                    <a:latin typeface="Source Sans Pro" panose="020B0503030403020204" pitchFamily="34" charset="0"/>
                    <a:ea typeface="Source Sans Pro" panose="020B0503030403020204" pitchFamily="34" charset="0"/>
                  </a:rPr>
                  <a:t>Parameters:</a:t>
                </a:r>
              </a:p>
              <a:p>
                <a:pPr lvl="2"/>
                <a:r>
                  <a:rPr lang="en-US" sz="1300" dirty="0">
                    <a:latin typeface="Source Sans Pro" panose="020B0503030403020204" pitchFamily="34" charset="0"/>
                    <a:ea typeface="Source Sans Pro" panose="020B0503030403020204" pitchFamily="34" charset="0"/>
                    <a:sym typeface="Symbol" pitchFamily="2" charset="2"/>
                  </a:rPr>
                  <a:t></a:t>
                </a:r>
                <a:r>
                  <a:rPr lang="en-US" sz="1300" baseline="30000" dirty="0">
                    <a:latin typeface="Source Sans Pro" panose="020B0503030403020204" pitchFamily="34" charset="0"/>
                    <a:ea typeface="Source Sans Pro" panose="020B0503030403020204" pitchFamily="34" charset="0"/>
                  </a:rPr>
                  <a:t>p</a:t>
                </a:r>
                <a:r>
                  <a:rPr lang="en-US" sz="1300" dirty="0">
                    <a:latin typeface="Source Sans Pro" panose="020B0503030403020204" pitchFamily="34" charset="0"/>
                    <a:ea typeface="Source Sans Pro" panose="020B0503030403020204" pitchFamily="34" charset="0"/>
                  </a:rPr>
                  <a:t> = 0.95</a:t>
                </a:r>
              </a:p>
              <a:p>
                <a:pPr lvl="2"/>
                <a:r>
                  <a:rPr lang="en-US" sz="1300" dirty="0">
                    <a:latin typeface="Source Sans Pro" panose="020B0503030403020204" pitchFamily="34" charset="0"/>
                    <a:ea typeface="Source Sans Pro" panose="020B0503030403020204" pitchFamily="34" charset="0"/>
                  </a:rPr>
                  <a:t> N = 25, </a:t>
                </a:r>
              </a:p>
              <a:p>
                <a:pPr lvl="2"/>
                <a:r>
                  <a:rPr lang="en-US" sz="1300" dirty="0">
                    <a:latin typeface="Source Sans Pro" panose="020B0503030403020204" pitchFamily="34" charset="0"/>
                    <a:ea typeface="Source Sans Pro" panose="020B0503030403020204" pitchFamily="34" charset="0"/>
                  </a:rPr>
                  <a:t>k = 2 (same for all the task nodes), </a:t>
                </a:r>
              </a:p>
              <a:p>
                <a:pPr lvl="2"/>
                <a14:m>
                  <m:oMath xmlns:m="http://schemas.openxmlformats.org/officeDocument/2006/math">
                    <m:r>
                      <a:rPr lang="en-US" sz="1300" i="1">
                        <a:latin typeface="Cambria Math" panose="02040503050406030204" pitchFamily="18" charset="0"/>
                      </a:rPr>
                      <m:t>𝜃</m:t>
                    </m:r>
                  </m:oMath>
                </a14:m>
                <a:r>
                  <a:rPr lang="en-US" sz="1300" baseline="30000" dirty="0">
                    <a:latin typeface="Source Sans Pro" panose="020B0503030403020204" pitchFamily="34" charset="0"/>
                    <a:ea typeface="Source Sans Pro" panose="020B0503030403020204" pitchFamily="34" charset="0"/>
                  </a:rPr>
                  <a:t>*</a:t>
                </a:r>
                <a:r>
                  <a:rPr lang="en-US" sz="1300" dirty="0">
                    <a:latin typeface="Source Sans Pro" panose="020B0503030403020204" pitchFamily="34" charset="0"/>
                    <a:ea typeface="Source Sans Pro" panose="020B0503030403020204" pitchFamily="34" charset="0"/>
                  </a:rPr>
                  <a:t> = </a:t>
                </a:r>
                <a14:m>
                  <m:oMath xmlns:m="http://schemas.openxmlformats.org/officeDocument/2006/math">
                    <m:r>
                      <a:rPr lang="en-US" sz="1300" i="1">
                        <a:latin typeface="Cambria Math" panose="02040503050406030204" pitchFamily="18" charset="0"/>
                      </a:rPr>
                      <m:t>𝜃</m:t>
                    </m:r>
                  </m:oMath>
                </a14:m>
                <a:r>
                  <a:rPr lang="en-US" sz="1300" baseline="-25000" dirty="0">
                    <a:latin typeface="Source Sans Pro" panose="020B0503030403020204" pitchFamily="34" charset="0"/>
                    <a:ea typeface="Source Sans Pro" panose="020B0503030403020204" pitchFamily="34" charset="0"/>
                  </a:rPr>
                  <a:t>1_1</a:t>
                </a:r>
                <a:r>
                  <a:rPr lang="en-US" sz="1300" dirty="0">
                    <a:latin typeface="Source Sans Pro" panose="020B0503030403020204" pitchFamily="34" charset="0"/>
                    <a:ea typeface="Source Sans Pro" panose="020B0503030403020204" pitchFamily="34" charset="0"/>
                  </a:rPr>
                  <a:t>, </a:t>
                </a:r>
              </a:p>
              <a:p>
                <a:pPr lvl="2"/>
                <a:r>
                  <a:rPr lang="en-US" sz="1300" dirty="0">
                    <a:latin typeface="Source Sans Pro" panose="020B0503030403020204" pitchFamily="34" charset="0"/>
                    <a:ea typeface="Source Sans Pro" panose="020B0503030403020204" pitchFamily="34" charset="0"/>
                  </a:rPr>
                  <a:t>P(</a:t>
                </a:r>
                <a14:m>
                  <m:oMath xmlns:m="http://schemas.openxmlformats.org/officeDocument/2006/math">
                    <m:r>
                      <a:rPr lang="en-US" sz="1300" i="1">
                        <a:latin typeface="Cambria Math" panose="02040503050406030204" pitchFamily="18" charset="0"/>
                      </a:rPr>
                      <m:t>𝜃</m:t>
                    </m:r>
                  </m:oMath>
                </a14:m>
                <a:r>
                  <a:rPr lang="en-US" sz="1300" dirty="0">
                    <a:latin typeface="Source Sans Pro" panose="020B0503030403020204" pitchFamily="34" charset="0"/>
                    <a:ea typeface="Source Sans Pro" panose="020B0503030403020204" pitchFamily="34" charset="0"/>
                  </a:rPr>
                  <a:t>) = ﻿[1.0, 0.5, 0.5, 0.25, 0.25, 0.25, 0.25]</a:t>
                </a:r>
              </a:p>
              <a:p>
                <a:pPr lvl="2"/>
                <a:endParaRPr lang="en-US" sz="1400" dirty="0"/>
              </a:p>
              <a:p>
                <a:pPr lvl="3"/>
                <a:endParaRPr lang="en-US" sz="1200" dirty="0"/>
              </a:p>
              <a:p>
                <a:pPr lvl="3"/>
                <a:endParaRPr lang="en-US" sz="1200" dirty="0">
                  <a:effectLst/>
                </a:endParaRPr>
              </a:p>
              <a:p>
                <a:pPr lvl="2"/>
                <a:endParaRPr lang="en-US" sz="1400" dirty="0"/>
              </a:p>
            </p:txBody>
          </p:sp>
        </mc:Choice>
        <mc:Fallback>
          <p:sp>
            <p:nvSpPr>
              <p:cNvPr id="3" name="Content Placeholder 2">
                <a:extLst>
                  <a:ext uri="{FF2B5EF4-FFF2-40B4-BE49-F238E27FC236}">
                    <a16:creationId xmlns:a16="http://schemas.microsoft.com/office/drawing/2014/main" id="{C1988842-CB70-BA43-9664-00313105ABD3}"/>
                  </a:ext>
                </a:extLst>
              </p:cNvPr>
              <p:cNvSpPr>
                <a:spLocks noGrp="1" noRot="1" noChangeAspect="1" noMove="1" noResize="1" noEditPoints="1" noAdjustHandles="1" noChangeArrowheads="1" noChangeShapeType="1" noTextEdit="1"/>
              </p:cNvSpPr>
              <p:nvPr>
                <p:ph idx="1"/>
              </p:nvPr>
            </p:nvSpPr>
            <p:spPr>
              <a:xfrm>
                <a:off x="6824545" y="1104405"/>
                <a:ext cx="4723987" cy="5072558"/>
              </a:xfrm>
              <a:blipFill>
                <a:blip r:embed="rId3"/>
                <a:stretch>
                  <a:fillRect l="-536" t="-1500"/>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2E58F100-0DA0-7E49-B5EB-336FC57122B5}"/>
              </a:ext>
            </a:extLst>
          </p:cNvPr>
          <p:cNvSpPr>
            <a:spLocks noGrp="1"/>
          </p:cNvSpPr>
          <p:nvPr>
            <p:ph type="ftr" sz="quarter" idx="11"/>
          </p:nvPr>
        </p:nvSpPr>
        <p:spPr/>
        <p:txBody>
          <a:bodyPr/>
          <a:lstStyle/>
          <a:p>
            <a:r>
              <a:rPr lang="en-US"/>
              <a:t>Washington University in St. Louis</a:t>
            </a:r>
          </a:p>
        </p:txBody>
      </p:sp>
      <p:sp>
        <p:nvSpPr>
          <p:cNvPr id="5" name="Slide Number Placeholder 4">
            <a:extLst>
              <a:ext uri="{FF2B5EF4-FFF2-40B4-BE49-F238E27FC236}">
                <a16:creationId xmlns:a16="http://schemas.microsoft.com/office/drawing/2014/main" id="{F2EDD83C-35AF-E84A-A869-33C64DCED996}"/>
              </a:ext>
            </a:extLst>
          </p:cNvPr>
          <p:cNvSpPr>
            <a:spLocks noGrp="1"/>
          </p:cNvSpPr>
          <p:nvPr>
            <p:ph type="sldNum" sz="quarter" idx="12"/>
          </p:nvPr>
        </p:nvSpPr>
        <p:spPr/>
        <p:txBody>
          <a:bodyPr/>
          <a:lstStyle/>
          <a:p>
            <a:fld id="{3562F7C4-97D4-2347-90AF-5F439D956131}" type="slidenum">
              <a:rPr lang="en-US" smtClean="0"/>
              <a:t>17</a:t>
            </a:fld>
            <a:endParaRPr lang="en-US"/>
          </a:p>
        </p:txBody>
      </p:sp>
      <mc:AlternateContent xmlns:mc="http://schemas.openxmlformats.org/markup-compatibility/2006" xmlns:a14="http://schemas.microsoft.com/office/drawing/2010/main">
        <mc:Choice Requires="a14">
          <p:graphicFrame>
            <p:nvGraphicFramePr>
              <p:cNvPr id="11" name="Content Placeholder 3">
                <a:extLst>
                  <a:ext uri="{FF2B5EF4-FFF2-40B4-BE49-F238E27FC236}">
                    <a16:creationId xmlns:a16="http://schemas.microsoft.com/office/drawing/2014/main" id="{848C9C01-FA3F-0F4C-918E-061C4F5C3A85}"/>
                  </a:ext>
                </a:extLst>
              </p:cNvPr>
              <p:cNvGraphicFramePr>
                <a:graphicFrameLocks/>
              </p:cNvGraphicFramePr>
              <p:nvPr>
                <p:extLst>
                  <p:ext uri="{D42A27DB-BD31-4B8C-83A1-F6EECF244321}">
                    <p14:modId xmlns:p14="http://schemas.microsoft.com/office/powerpoint/2010/main" val="2080480081"/>
                  </p:ext>
                </p:extLst>
              </p:nvPr>
            </p:nvGraphicFramePr>
            <p:xfrm>
              <a:off x="838200" y="1825625"/>
              <a:ext cx="5342877" cy="42333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1" name="Content Placeholder 3">
                <a:extLst>
                  <a:ext uri="{FF2B5EF4-FFF2-40B4-BE49-F238E27FC236}">
                    <a16:creationId xmlns:a16="http://schemas.microsoft.com/office/drawing/2014/main" id="{848C9C01-FA3F-0F4C-918E-061C4F5C3A85}"/>
                  </a:ext>
                </a:extLst>
              </p:cNvPr>
              <p:cNvGraphicFramePr>
                <a:graphicFrameLocks/>
              </p:cNvGraphicFramePr>
              <p:nvPr>
                <p:extLst>
                  <p:ext uri="{D42A27DB-BD31-4B8C-83A1-F6EECF244321}">
                    <p14:modId xmlns:p14="http://schemas.microsoft.com/office/powerpoint/2010/main" val="2080480081"/>
                  </p:ext>
                </p:extLst>
              </p:nvPr>
            </p:nvGraphicFramePr>
            <p:xfrm>
              <a:off x="838200" y="1825625"/>
              <a:ext cx="5342877" cy="423334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2573823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9CE62B-F799-304A-8A5D-99F4D1616E58}"/>
              </a:ext>
            </a:extLst>
          </p:cNvPr>
          <p:cNvSpPr>
            <a:spLocks noGrp="1"/>
          </p:cNvSpPr>
          <p:nvPr>
            <p:ph type="title"/>
          </p:nvPr>
        </p:nvSpPr>
        <p:spPr>
          <a:xfrm>
            <a:off x="643467" y="321734"/>
            <a:ext cx="10905066" cy="1135737"/>
          </a:xfrm>
        </p:spPr>
        <p:txBody>
          <a:bodyPr>
            <a:normAutofit/>
          </a:bodyPr>
          <a:lstStyle/>
          <a:p>
            <a:r>
              <a:rPr lang="en-US" sz="3600" dirty="0">
                <a:latin typeface="Source Sans Pro" panose="020B0503030403020204" pitchFamily="34" charset="0"/>
                <a:ea typeface="Source Sans Pro" panose="020B0503030403020204" pitchFamily="34" charset="0"/>
              </a:rPr>
              <a:t>Simulation</a:t>
            </a:r>
          </a:p>
        </p:txBody>
      </p:sp>
      <p:sp>
        <p:nvSpPr>
          <p:cNvPr id="3" name="Content Placeholder 2">
            <a:extLst>
              <a:ext uri="{FF2B5EF4-FFF2-40B4-BE49-F238E27FC236}">
                <a16:creationId xmlns:a16="http://schemas.microsoft.com/office/drawing/2014/main" id="{C1988842-CB70-BA43-9664-00313105ABD3}"/>
              </a:ext>
            </a:extLst>
          </p:cNvPr>
          <p:cNvSpPr>
            <a:spLocks noGrp="1"/>
          </p:cNvSpPr>
          <p:nvPr>
            <p:ph idx="1"/>
          </p:nvPr>
        </p:nvSpPr>
        <p:spPr>
          <a:xfrm>
            <a:off x="6824545" y="1104405"/>
            <a:ext cx="4723987" cy="5072558"/>
          </a:xfrm>
        </p:spPr>
        <p:txBody>
          <a:bodyPr>
            <a:normAutofit/>
          </a:bodyPr>
          <a:lstStyle/>
          <a:p>
            <a:r>
              <a:rPr lang="en-US" sz="1800" dirty="0">
                <a:latin typeface="Source Sans Pro" panose="020B0503030403020204" pitchFamily="34" charset="0"/>
                <a:ea typeface="Source Sans Pro" panose="020B0503030403020204" pitchFamily="34" charset="0"/>
              </a:rPr>
              <a:t>We test on 4 distributions with worker types</a:t>
            </a:r>
          </a:p>
          <a:p>
            <a:pPr marL="800100" lvl="1" indent="-342900">
              <a:buFont typeface="+mj-lt"/>
              <a:buAutoNum type="arabicPeriod"/>
            </a:pPr>
            <a:r>
              <a:rPr lang="en-US" sz="1600" dirty="0">
                <a:latin typeface="Source Sans Pro" panose="020B0503030403020204" pitchFamily="34" charset="0"/>
                <a:ea typeface="Source Sans Pro" panose="020B0503030403020204" pitchFamily="34" charset="0"/>
              </a:rPr>
              <a:t>G-distribution: 21G-type workers</a:t>
            </a:r>
          </a:p>
          <a:p>
            <a:pPr marL="800100" lvl="1" indent="-342900">
              <a:buFont typeface="+mj-lt"/>
              <a:buAutoNum type="arabicPeriod"/>
            </a:pPr>
            <a:r>
              <a:rPr lang="en-US" sz="1600" dirty="0">
                <a:latin typeface="Source Sans Pro" panose="020B0503030403020204" pitchFamily="34" charset="0"/>
                <a:ea typeface="Source Sans Pro" panose="020B0503030403020204" pitchFamily="34" charset="0"/>
              </a:rPr>
              <a:t>A-distribution: 21 A-type workers</a:t>
            </a:r>
          </a:p>
          <a:p>
            <a:pPr marL="800100" lvl="1" indent="-342900">
              <a:buFont typeface="+mj-lt"/>
              <a:buAutoNum type="arabicPeriod"/>
            </a:pPr>
            <a:r>
              <a:rPr lang="en-US" sz="1600" dirty="0">
                <a:latin typeface="Source Sans Pro" panose="020B0503030403020204" pitchFamily="34" charset="0"/>
                <a:ea typeface="Source Sans Pro" panose="020B0503030403020204" pitchFamily="34" charset="0"/>
              </a:rPr>
              <a:t>B-distribution: 21 B-type workers</a:t>
            </a:r>
          </a:p>
          <a:p>
            <a:pPr marL="800100" lvl="1" indent="-342900">
              <a:buFont typeface="+mj-lt"/>
              <a:buAutoNum type="arabicPeriod"/>
            </a:pPr>
            <a:r>
              <a:rPr lang="en-US" sz="1600" dirty="0">
                <a:latin typeface="Source Sans Pro" panose="020B0503030403020204" pitchFamily="34" charset="0"/>
                <a:ea typeface="Source Sans Pro" panose="020B0503030403020204" pitchFamily="34" charset="0"/>
              </a:rPr>
              <a:t>Hetero-distribution: 7 G, 7 A, 7 B-type  </a:t>
            </a:r>
          </a:p>
          <a:p>
            <a:pPr lvl="3"/>
            <a:endParaRPr lang="en-US" sz="1200" dirty="0">
              <a:effectLst/>
            </a:endParaRPr>
          </a:p>
          <a:p>
            <a:pPr lvl="2"/>
            <a:endParaRPr lang="en-US" sz="1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2E58F100-0DA0-7E49-B5EB-336FC57122B5}"/>
              </a:ext>
            </a:extLst>
          </p:cNvPr>
          <p:cNvSpPr>
            <a:spLocks noGrp="1"/>
          </p:cNvSpPr>
          <p:nvPr>
            <p:ph type="ftr" sz="quarter" idx="11"/>
          </p:nvPr>
        </p:nvSpPr>
        <p:spPr/>
        <p:txBody>
          <a:bodyPr/>
          <a:lstStyle/>
          <a:p>
            <a:r>
              <a:rPr lang="en-US"/>
              <a:t>Washington University in St. Louis</a:t>
            </a:r>
          </a:p>
        </p:txBody>
      </p:sp>
      <p:sp>
        <p:nvSpPr>
          <p:cNvPr id="5" name="Slide Number Placeholder 4">
            <a:extLst>
              <a:ext uri="{FF2B5EF4-FFF2-40B4-BE49-F238E27FC236}">
                <a16:creationId xmlns:a16="http://schemas.microsoft.com/office/drawing/2014/main" id="{F2EDD83C-35AF-E84A-A869-33C64DCED996}"/>
              </a:ext>
            </a:extLst>
          </p:cNvPr>
          <p:cNvSpPr>
            <a:spLocks noGrp="1"/>
          </p:cNvSpPr>
          <p:nvPr>
            <p:ph type="sldNum" sz="quarter" idx="12"/>
          </p:nvPr>
        </p:nvSpPr>
        <p:spPr/>
        <p:txBody>
          <a:bodyPr/>
          <a:lstStyle/>
          <a:p>
            <a:fld id="{3562F7C4-97D4-2347-90AF-5F439D956131}" type="slidenum">
              <a:rPr lang="en-US" smtClean="0"/>
              <a:t>18</a:t>
            </a:fld>
            <a:endParaRPr lang="en-US"/>
          </a:p>
        </p:txBody>
      </p:sp>
      <mc:AlternateContent xmlns:mc="http://schemas.openxmlformats.org/markup-compatibility/2006" xmlns:a14="http://schemas.microsoft.com/office/drawing/2010/main">
        <mc:Choice Requires="a14">
          <p:graphicFrame>
            <p:nvGraphicFramePr>
              <p:cNvPr id="11" name="Content Placeholder 3">
                <a:extLst>
                  <a:ext uri="{FF2B5EF4-FFF2-40B4-BE49-F238E27FC236}">
                    <a16:creationId xmlns:a16="http://schemas.microsoft.com/office/drawing/2014/main" id="{848C9C01-FA3F-0F4C-918E-061C4F5C3A85}"/>
                  </a:ext>
                </a:extLst>
              </p:cNvPr>
              <p:cNvGraphicFramePr>
                <a:graphicFrameLocks/>
              </p:cNvGraphicFramePr>
              <p:nvPr>
                <p:extLst>
                  <p:ext uri="{D42A27DB-BD31-4B8C-83A1-F6EECF244321}">
                    <p14:modId xmlns:p14="http://schemas.microsoft.com/office/powerpoint/2010/main" val="3821994484"/>
                  </p:ext>
                </p:extLst>
              </p:nvPr>
            </p:nvGraphicFramePr>
            <p:xfrm>
              <a:off x="838200" y="1825625"/>
              <a:ext cx="5342877" cy="4233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1" name="Content Placeholder 3">
                <a:extLst>
                  <a:ext uri="{FF2B5EF4-FFF2-40B4-BE49-F238E27FC236}">
                    <a16:creationId xmlns:a16="http://schemas.microsoft.com/office/drawing/2014/main" id="{848C9C01-FA3F-0F4C-918E-061C4F5C3A85}"/>
                  </a:ext>
                </a:extLst>
              </p:cNvPr>
              <p:cNvGraphicFramePr>
                <a:graphicFrameLocks/>
              </p:cNvGraphicFramePr>
              <p:nvPr>
                <p:extLst>
                  <p:ext uri="{D42A27DB-BD31-4B8C-83A1-F6EECF244321}">
                    <p14:modId xmlns:p14="http://schemas.microsoft.com/office/powerpoint/2010/main" val="3821994484"/>
                  </p:ext>
                </p:extLst>
              </p:nvPr>
            </p:nvGraphicFramePr>
            <p:xfrm>
              <a:off x="838200" y="1825625"/>
              <a:ext cx="5342877" cy="42333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794793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509BD8-335E-1542-9527-4728108C30A8}"/>
              </a:ext>
            </a:extLst>
          </p:cNvPr>
          <p:cNvSpPr>
            <a:spLocks noGrp="1"/>
          </p:cNvSpPr>
          <p:nvPr>
            <p:ph type="title"/>
          </p:nvPr>
        </p:nvSpPr>
        <p:spPr>
          <a:xfrm>
            <a:off x="643467" y="321734"/>
            <a:ext cx="10905066" cy="1135737"/>
          </a:xfrm>
        </p:spPr>
        <p:txBody>
          <a:bodyPr>
            <a:normAutofit/>
          </a:bodyPr>
          <a:lstStyle/>
          <a:p>
            <a:r>
              <a:rPr lang="en-US" sz="3600" dirty="0"/>
              <a:t>G-Distribution Analysis</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8CF1E3D9-3194-C64A-82CE-ABE1873B74D6}"/>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Washington University in St. Louis</a:t>
            </a:r>
          </a:p>
        </p:txBody>
      </p:sp>
      <p:sp>
        <p:nvSpPr>
          <p:cNvPr id="5" name="Slide Number Placeholder 4">
            <a:extLst>
              <a:ext uri="{FF2B5EF4-FFF2-40B4-BE49-F238E27FC236}">
                <a16:creationId xmlns:a16="http://schemas.microsoft.com/office/drawing/2014/main" id="{C2F92336-6E2B-1E43-A7EE-E1927035C60A}"/>
              </a:ext>
            </a:extLst>
          </p:cNvPr>
          <p:cNvSpPr>
            <a:spLocks noGrp="1"/>
          </p:cNvSpPr>
          <p:nvPr>
            <p:ph type="sldNum" sz="quarter" idx="12"/>
          </p:nvPr>
        </p:nvSpPr>
        <p:spPr>
          <a:xfrm>
            <a:off x="8805333" y="6356350"/>
            <a:ext cx="2743200" cy="365125"/>
          </a:xfrm>
        </p:spPr>
        <p:txBody>
          <a:bodyPr>
            <a:normAutofit/>
          </a:bodyPr>
          <a:lstStyle/>
          <a:p>
            <a:pPr>
              <a:spcAft>
                <a:spcPts val="600"/>
              </a:spcAft>
            </a:pPr>
            <a:fld id="{3562F7C4-97D4-2347-90AF-5F439D956131}" type="slidenum">
              <a:rPr lang="en-US" smtClean="0"/>
              <a:pPr>
                <a:spcAft>
                  <a:spcPts val="600"/>
                </a:spcAft>
              </a:pPr>
              <a:t>19</a:t>
            </a:fld>
            <a:endParaRPr lang="en-US"/>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EA99E454-C8C4-9D4E-972F-F40FC38A690F}"/>
                  </a:ext>
                </a:extLst>
              </p:cNvPr>
              <p:cNvGraphicFramePr>
                <a:graphicFrameLocks noGrp="1"/>
              </p:cNvGraphicFramePr>
              <p:nvPr>
                <p:extLst>
                  <p:ext uri="{D42A27DB-BD31-4B8C-83A1-F6EECF244321}">
                    <p14:modId xmlns:p14="http://schemas.microsoft.com/office/powerpoint/2010/main" val="3043916611"/>
                  </p:ext>
                </p:extLst>
              </p:nvPr>
            </p:nvGraphicFramePr>
            <p:xfrm>
              <a:off x="6356195" y="2854793"/>
              <a:ext cx="5687124" cy="1280160"/>
            </p:xfrm>
            <a:graphic>
              <a:graphicData uri="http://schemas.openxmlformats.org/drawingml/2006/table">
                <a:tbl>
                  <a:tblPr firstRow="1" bandRow="1">
                    <a:tableStyleId>{93296810-A885-4BE3-A3E7-6D5BEEA58F35}</a:tableStyleId>
                  </a:tblPr>
                  <a:tblGrid>
                    <a:gridCol w="1421781">
                      <a:extLst>
                        <a:ext uri="{9D8B030D-6E8A-4147-A177-3AD203B41FA5}">
                          <a16:colId xmlns:a16="http://schemas.microsoft.com/office/drawing/2014/main" val="2951629156"/>
                        </a:ext>
                      </a:extLst>
                    </a:gridCol>
                    <a:gridCol w="1421781">
                      <a:extLst>
                        <a:ext uri="{9D8B030D-6E8A-4147-A177-3AD203B41FA5}">
                          <a16:colId xmlns:a16="http://schemas.microsoft.com/office/drawing/2014/main" val="308139789"/>
                        </a:ext>
                      </a:extLst>
                    </a:gridCol>
                    <a:gridCol w="1421781">
                      <a:extLst>
                        <a:ext uri="{9D8B030D-6E8A-4147-A177-3AD203B41FA5}">
                          <a16:colId xmlns:a16="http://schemas.microsoft.com/office/drawing/2014/main" val="3229785149"/>
                        </a:ext>
                      </a:extLst>
                    </a:gridCol>
                    <a:gridCol w="1421781">
                      <a:extLst>
                        <a:ext uri="{9D8B030D-6E8A-4147-A177-3AD203B41FA5}">
                          <a16:colId xmlns:a16="http://schemas.microsoft.com/office/drawing/2014/main" val="639647377"/>
                        </a:ext>
                      </a:extLst>
                    </a:gridCol>
                  </a:tblGrid>
                  <a:tr h="260769">
                    <a:tc>
                      <a:txBody>
                        <a:bodyPr/>
                        <a:lstStyle/>
                        <a:p>
                          <a:pPr algn="ctr"/>
                          <a:endParaRPr lang="en-US" dirty="0"/>
                        </a:p>
                      </a:txBody>
                      <a:tcPr/>
                    </a:tc>
                    <a:tc>
                      <a:txBody>
                        <a:bodyPr/>
                        <a:lstStyle/>
                        <a:p>
                          <a:pPr algn="ctr"/>
                          <a:r>
                            <a:rPr lang="en-US" dirty="0"/>
                            <a:t>Random</a:t>
                          </a:r>
                        </a:p>
                      </a:txBody>
                      <a:tcPr/>
                    </a:tc>
                    <a:tc>
                      <a:txBody>
                        <a:bodyPr/>
                        <a:lstStyle/>
                        <a:p>
                          <a:pPr algn="ctr"/>
                          <a:r>
                            <a:rPr lang="en-US" dirty="0"/>
                            <a:t>Greedy</a:t>
                          </a:r>
                        </a:p>
                      </a:txBody>
                      <a:tcPr/>
                    </a:tc>
                    <a:tc>
                      <a:txBody>
                        <a:bodyPr/>
                        <a:lstStyle/>
                        <a:p>
                          <a:pPr algn="ctr"/>
                          <a:r>
                            <a:rPr lang="en-US" dirty="0"/>
                            <a:t>Heuristic</a:t>
                          </a:r>
                        </a:p>
                      </a:txBody>
                      <a:tcPr/>
                    </a:tc>
                    <a:extLst>
                      <a:ext uri="{0D108BD9-81ED-4DB2-BD59-A6C34878D82A}">
                        <a16:rowId xmlns:a16="http://schemas.microsoft.com/office/drawing/2014/main" val="1269992784"/>
                      </a:ext>
                    </a:extLst>
                  </a:tr>
                  <a:tr h="651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Platform posterior on </a:t>
                          </a:r>
                          <a14:m>
                            <m:oMath xmlns:m="http://schemas.openxmlformats.org/officeDocument/2006/math">
                              <m:r>
                                <a:rPr lang="en-US" smtClean="0">
                                  <a:latin typeface="Cambria Math" panose="02040503050406030204" pitchFamily="18" charset="0"/>
                                </a:rPr>
                                <m:t>𝜃</m:t>
                              </m:r>
                            </m:oMath>
                          </a14:m>
                          <a:r>
                            <a:rPr lang="en-US" baseline="-25000" dirty="0"/>
                            <a:t>1_1</a:t>
                          </a:r>
                          <a:endParaRPr lang="en-US" dirty="0"/>
                        </a:p>
                      </a:txBody>
                      <a:tcPr/>
                    </a:tc>
                    <a:tc>
                      <a:txBody>
                        <a:bodyPr/>
                        <a:lstStyle/>
                        <a:p>
                          <a:pPr algn="ctr"/>
                          <a:r>
                            <a:rPr lang="en-US" dirty="0"/>
                            <a:t> ﻿0.57</a:t>
                          </a:r>
                        </a:p>
                      </a:txBody>
                      <a:tcPr/>
                    </a:tc>
                    <a:tc>
                      <a:txBody>
                        <a:bodyPr/>
                        <a:lstStyle/>
                        <a:p>
                          <a:pPr algn="ctr"/>
                          <a:r>
                            <a:rPr lang="en-US" dirty="0"/>
                            <a:t>﻿0.5</a:t>
                          </a:r>
                        </a:p>
                      </a:txBody>
                      <a:tcPr/>
                    </a:tc>
                    <a:tc>
                      <a:txBody>
                        <a:bodyPr/>
                        <a:lstStyle/>
                        <a:p>
                          <a:pPr algn="ctr"/>
                          <a:r>
                            <a:rPr lang="en-US" dirty="0"/>
                            <a:t>﻿0.811</a:t>
                          </a:r>
                        </a:p>
                      </a:txBody>
                      <a:tcPr/>
                    </a:tc>
                    <a:extLst>
                      <a:ext uri="{0D108BD9-81ED-4DB2-BD59-A6C34878D82A}">
                        <a16:rowId xmlns:a16="http://schemas.microsoft.com/office/drawing/2014/main" val="1255560396"/>
                      </a:ext>
                    </a:extLst>
                  </a:tr>
                </a:tbl>
              </a:graphicData>
            </a:graphic>
          </p:graphicFrame>
        </mc:Choice>
        <mc:Fallback xmlns="">
          <p:graphicFrame>
            <p:nvGraphicFramePr>
              <p:cNvPr id="8" name="Table 7">
                <a:extLst>
                  <a:ext uri="{FF2B5EF4-FFF2-40B4-BE49-F238E27FC236}">
                    <a16:creationId xmlns:a16="http://schemas.microsoft.com/office/drawing/2014/main" id="{EA99E454-C8C4-9D4E-972F-F40FC38A690F}"/>
                  </a:ext>
                </a:extLst>
              </p:cNvPr>
              <p:cNvGraphicFramePr>
                <a:graphicFrameLocks noGrp="1"/>
              </p:cNvGraphicFramePr>
              <p:nvPr>
                <p:extLst>
                  <p:ext uri="{D42A27DB-BD31-4B8C-83A1-F6EECF244321}">
                    <p14:modId xmlns:p14="http://schemas.microsoft.com/office/powerpoint/2010/main" val="3043916611"/>
                  </p:ext>
                </p:extLst>
              </p:nvPr>
            </p:nvGraphicFramePr>
            <p:xfrm>
              <a:off x="6356195" y="2854793"/>
              <a:ext cx="5687124" cy="1280160"/>
            </p:xfrm>
            <a:graphic>
              <a:graphicData uri="http://schemas.openxmlformats.org/drawingml/2006/table">
                <a:tbl>
                  <a:tblPr firstRow="1" bandRow="1">
                    <a:tableStyleId>{93296810-A885-4BE3-A3E7-6D5BEEA58F35}</a:tableStyleId>
                  </a:tblPr>
                  <a:tblGrid>
                    <a:gridCol w="1421781">
                      <a:extLst>
                        <a:ext uri="{9D8B030D-6E8A-4147-A177-3AD203B41FA5}">
                          <a16:colId xmlns:a16="http://schemas.microsoft.com/office/drawing/2014/main" val="2951629156"/>
                        </a:ext>
                      </a:extLst>
                    </a:gridCol>
                    <a:gridCol w="1421781">
                      <a:extLst>
                        <a:ext uri="{9D8B030D-6E8A-4147-A177-3AD203B41FA5}">
                          <a16:colId xmlns:a16="http://schemas.microsoft.com/office/drawing/2014/main" val="308139789"/>
                        </a:ext>
                      </a:extLst>
                    </a:gridCol>
                    <a:gridCol w="1421781">
                      <a:extLst>
                        <a:ext uri="{9D8B030D-6E8A-4147-A177-3AD203B41FA5}">
                          <a16:colId xmlns:a16="http://schemas.microsoft.com/office/drawing/2014/main" val="3229785149"/>
                        </a:ext>
                      </a:extLst>
                    </a:gridCol>
                    <a:gridCol w="1421781">
                      <a:extLst>
                        <a:ext uri="{9D8B030D-6E8A-4147-A177-3AD203B41FA5}">
                          <a16:colId xmlns:a16="http://schemas.microsoft.com/office/drawing/2014/main" val="639647377"/>
                        </a:ext>
                      </a:extLst>
                    </a:gridCol>
                  </a:tblGrid>
                  <a:tr h="365760">
                    <a:tc>
                      <a:txBody>
                        <a:bodyPr/>
                        <a:lstStyle/>
                        <a:p>
                          <a:pPr algn="ctr"/>
                          <a:endParaRPr lang="en-US" dirty="0"/>
                        </a:p>
                      </a:txBody>
                      <a:tcPr/>
                    </a:tc>
                    <a:tc>
                      <a:txBody>
                        <a:bodyPr/>
                        <a:lstStyle/>
                        <a:p>
                          <a:pPr algn="ctr"/>
                          <a:r>
                            <a:rPr lang="en-US" dirty="0"/>
                            <a:t>Random</a:t>
                          </a:r>
                        </a:p>
                      </a:txBody>
                      <a:tcPr/>
                    </a:tc>
                    <a:tc>
                      <a:txBody>
                        <a:bodyPr/>
                        <a:lstStyle/>
                        <a:p>
                          <a:pPr algn="ctr"/>
                          <a:r>
                            <a:rPr lang="en-US" dirty="0"/>
                            <a:t>Greedy</a:t>
                          </a:r>
                        </a:p>
                      </a:txBody>
                      <a:tcPr/>
                    </a:tc>
                    <a:tc>
                      <a:txBody>
                        <a:bodyPr/>
                        <a:lstStyle/>
                        <a:p>
                          <a:pPr algn="ctr"/>
                          <a:r>
                            <a:rPr lang="en-US" dirty="0"/>
                            <a:t>Heuristic</a:t>
                          </a:r>
                        </a:p>
                      </a:txBody>
                      <a:tcPr/>
                    </a:tc>
                    <a:extLst>
                      <a:ext uri="{0D108BD9-81ED-4DB2-BD59-A6C34878D82A}">
                        <a16:rowId xmlns:a16="http://schemas.microsoft.com/office/drawing/2014/main" val="1269992784"/>
                      </a:ext>
                    </a:extLst>
                  </a:tr>
                  <a:tr h="914400">
                    <a:tc>
                      <a:txBody>
                        <a:bodyPr/>
                        <a:lstStyle/>
                        <a:p>
                          <a:endParaRPr lang="en-US"/>
                        </a:p>
                      </a:txBody>
                      <a:tcPr>
                        <a:blipFill>
                          <a:blip r:embed="rId3"/>
                          <a:stretch>
                            <a:fillRect l="-893" t="-42466" r="-301786" b="-6849"/>
                          </a:stretch>
                        </a:blipFill>
                      </a:tcPr>
                    </a:tc>
                    <a:tc>
                      <a:txBody>
                        <a:bodyPr/>
                        <a:lstStyle/>
                        <a:p>
                          <a:pPr algn="ctr"/>
                          <a:r>
                            <a:rPr lang="en-US" dirty="0"/>
                            <a:t> ﻿0.57</a:t>
                          </a:r>
                        </a:p>
                      </a:txBody>
                      <a:tcPr/>
                    </a:tc>
                    <a:tc>
                      <a:txBody>
                        <a:bodyPr/>
                        <a:lstStyle/>
                        <a:p>
                          <a:pPr algn="ctr"/>
                          <a:r>
                            <a:rPr lang="en-US" dirty="0"/>
                            <a:t>﻿0.5</a:t>
                          </a:r>
                        </a:p>
                      </a:txBody>
                      <a:tcPr/>
                    </a:tc>
                    <a:tc>
                      <a:txBody>
                        <a:bodyPr/>
                        <a:lstStyle/>
                        <a:p>
                          <a:pPr algn="ctr"/>
                          <a:r>
                            <a:rPr lang="en-US" dirty="0"/>
                            <a:t>﻿0.811</a:t>
                          </a:r>
                        </a:p>
                      </a:txBody>
                      <a:tcPr/>
                    </a:tc>
                    <a:extLst>
                      <a:ext uri="{0D108BD9-81ED-4DB2-BD59-A6C34878D82A}">
                        <a16:rowId xmlns:a16="http://schemas.microsoft.com/office/drawing/2014/main" val="1255560396"/>
                      </a:ext>
                    </a:extLst>
                  </a:tr>
                </a:tbl>
              </a:graphicData>
            </a:graphic>
          </p:graphicFrame>
        </mc:Fallback>
      </mc:AlternateContent>
      <p:pic>
        <p:nvPicPr>
          <p:cNvPr id="21" name="Content Placeholder 20" descr="A close up of a map&#10;&#10;Description automatically generated">
            <a:extLst>
              <a:ext uri="{FF2B5EF4-FFF2-40B4-BE49-F238E27FC236}">
                <a16:creationId xmlns:a16="http://schemas.microsoft.com/office/drawing/2014/main" id="{0A17E31B-B7F7-6F4A-98E9-5B975748224E}"/>
              </a:ext>
            </a:extLst>
          </p:cNvPr>
          <p:cNvPicPr>
            <a:picLocks noGrp="1" noChangeAspect="1"/>
          </p:cNvPicPr>
          <p:nvPr>
            <p:ph idx="1"/>
          </p:nvPr>
        </p:nvPicPr>
        <p:blipFill>
          <a:blip r:embed="rId4"/>
          <a:stretch>
            <a:fillRect/>
          </a:stretch>
        </p:blipFill>
        <p:spPr>
          <a:xfrm>
            <a:off x="405730" y="1707630"/>
            <a:ext cx="5801784" cy="4351338"/>
          </a:xfrm>
        </p:spPr>
      </p:pic>
    </p:spTree>
    <p:extLst>
      <p:ext uri="{BB962C8B-B14F-4D97-AF65-F5344CB8AC3E}">
        <p14:creationId xmlns:p14="http://schemas.microsoft.com/office/powerpoint/2010/main" val="322791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D82BE8-C440-8641-BCC6-5317084F9A13}"/>
              </a:ext>
            </a:extLst>
          </p:cNvPr>
          <p:cNvSpPr>
            <a:spLocks noGrp="1"/>
          </p:cNvSpPr>
          <p:nvPr>
            <p:ph type="title"/>
          </p:nvPr>
        </p:nvSpPr>
        <p:spPr>
          <a:xfrm>
            <a:off x="643467" y="321734"/>
            <a:ext cx="10905066" cy="1135737"/>
          </a:xfrm>
        </p:spPr>
        <p:txBody>
          <a:bodyPr>
            <a:normAutofit/>
          </a:bodyPr>
          <a:lstStyle/>
          <a:p>
            <a:r>
              <a:rPr lang="en-US" sz="3600" dirty="0">
                <a:latin typeface="Source Sans Pro" panose="020B0503030403020204" pitchFamily="34" charset="0"/>
                <a:ea typeface="Source Sans Pro" panose="020B0503030403020204" pitchFamily="34" charset="0"/>
              </a:rPr>
              <a:t>Appreciation</a:t>
            </a:r>
          </a:p>
        </p:txBody>
      </p:sp>
      <p:sp>
        <p:nvSpPr>
          <p:cNvPr id="3" name="Content Placeholder 2">
            <a:extLst>
              <a:ext uri="{FF2B5EF4-FFF2-40B4-BE49-F238E27FC236}">
                <a16:creationId xmlns:a16="http://schemas.microsoft.com/office/drawing/2014/main" id="{09FF9B35-2C7A-D94D-BA63-EEDF2334726C}"/>
              </a:ext>
            </a:extLst>
          </p:cNvPr>
          <p:cNvSpPr>
            <a:spLocks noGrp="1"/>
          </p:cNvSpPr>
          <p:nvPr>
            <p:ph idx="1"/>
          </p:nvPr>
        </p:nvSpPr>
        <p:spPr>
          <a:xfrm>
            <a:off x="643467" y="1782981"/>
            <a:ext cx="10905066" cy="4393982"/>
          </a:xfrm>
        </p:spPr>
        <p:txBody>
          <a:bodyPr>
            <a:normAutofit/>
          </a:bodyPr>
          <a:lstStyle/>
          <a:p>
            <a:pPr marL="0" indent="0">
              <a:buNone/>
            </a:pPr>
            <a:r>
              <a:rPr lang="en-US" sz="2000" dirty="0"/>
              <a:t>I wish to </a:t>
            </a:r>
            <a:r>
              <a:rPr lang="en-US" sz="2000" dirty="0">
                <a:latin typeface="Source Sans Pro" panose="020B0503030403020204" pitchFamily="34" charset="0"/>
                <a:ea typeface="Source Sans Pro" panose="020B0503030403020204" pitchFamily="34" charset="0"/>
              </a:rPr>
              <a:t>express</a:t>
            </a:r>
            <a:r>
              <a:rPr lang="en-US" sz="2000" dirty="0"/>
              <a:t> my gratitude to the committee members</a:t>
            </a:r>
          </a:p>
          <a:p>
            <a:pPr marL="0" indent="0">
              <a:buNone/>
            </a:pPr>
            <a:endParaRPr lang="en-US" sz="2000" dirty="0"/>
          </a:p>
          <a:p>
            <a:pPr marL="0" indent="0">
              <a:buNone/>
            </a:pPr>
            <a:r>
              <a:rPr lang="en-US" sz="2000" dirty="0">
                <a:latin typeface="Source Sans Pro" panose="020B0503030403020204" pitchFamily="34" charset="0"/>
                <a:ea typeface="Source Sans Pro" panose="020B0503030403020204" pitchFamily="34" charset="0"/>
              </a:rPr>
              <a:t>Prof. </a:t>
            </a:r>
            <a:r>
              <a:rPr lang="en-US" sz="2000" dirty="0" err="1">
                <a:latin typeface="Source Sans Pro" panose="020B0503030403020204" pitchFamily="34" charset="0"/>
                <a:ea typeface="Source Sans Pro" panose="020B0503030403020204" pitchFamily="34" charset="0"/>
              </a:rPr>
              <a:t>Chien</a:t>
            </a:r>
            <a:r>
              <a:rPr lang="en-US" sz="2000" dirty="0">
                <a:latin typeface="Source Sans Pro" panose="020B0503030403020204" pitchFamily="34" charset="0"/>
                <a:ea typeface="Source Sans Pro" panose="020B0503030403020204" pitchFamily="34" charset="0"/>
              </a:rPr>
              <a:t>-Ju Ho</a:t>
            </a:r>
          </a:p>
          <a:p>
            <a:pPr marL="0" indent="0">
              <a:buNone/>
            </a:pPr>
            <a:r>
              <a:rPr lang="en-US" sz="2000" dirty="0">
                <a:latin typeface="Source Sans Pro" panose="020B0503030403020204" pitchFamily="34" charset="0"/>
                <a:ea typeface="Source Sans Pro" panose="020B0503030403020204" pitchFamily="34" charset="0"/>
              </a:rPr>
              <a:t>Prof. Sanjoy Baruah</a:t>
            </a:r>
          </a:p>
          <a:p>
            <a:pPr marL="0" indent="0">
              <a:buNone/>
            </a:pPr>
            <a:r>
              <a:rPr lang="en-US" sz="2000" dirty="0">
                <a:latin typeface="Source Sans Pro" panose="020B0503030403020204" pitchFamily="34" charset="0"/>
                <a:ea typeface="Source Sans Pro" panose="020B0503030403020204" pitchFamily="34" charset="0"/>
              </a:rPr>
              <a:t>Prof. Roman Garnett</a:t>
            </a: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5365448B-B58C-584F-A62E-0590EF01D9C0}"/>
              </a:ext>
            </a:extLst>
          </p:cNvPr>
          <p:cNvSpPr>
            <a:spLocks noGrp="1"/>
          </p:cNvSpPr>
          <p:nvPr>
            <p:ph type="ftr" sz="quarter" idx="11"/>
          </p:nvPr>
        </p:nvSpPr>
        <p:spPr/>
        <p:txBody>
          <a:bodyPr/>
          <a:lstStyle/>
          <a:p>
            <a:r>
              <a:rPr lang="en-US"/>
              <a:t>Washington University in St. Louis</a:t>
            </a:r>
          </a:p>
        </p:txBody>
      </p:sp>
      <p:sp>
        <p:nvSpPr>
          <p:cNvPr id="5" name="Slide Number Placeholder 4">
            <a:extLst>
              <a:ext uri="{FF2B5EF4-FFF2-40B4-BE49-F238E27FC236}">
                <a16:creationId xmlns:a16="http://schemas.microsoft.com/office/drawing/2014/main" id="{470AA378-9F9F-7D44-9D7C-9043BB2FE1C9}"/>
              </a:ext>
            </a:extLst>
          </p:cNvPr>
          <p:cNvSpPr>
            <a:spLocks noGrp="1"/>
          </p:cNvSpPr>
          <p:nvPr>
            <p:ph type="sldNum" sz="quarter" idx="12"/>
          </p:nvPr>
        </p:nvSpPr>
        <p:spPr/>
        <p:txBody>
          <a:bodyPr/>
          <a:lstStyle/>
          <a:p>
            <a:fld id="{3562F7C4-97D4-2347-90AF-5F439D956131}" type="slidenum">
              <a:rPr lang="en-US" smtClean="0"/>
              <a:t>2</a:t>
            </a:fld>
            <a:endParaRPr lang="en-US"/>
          </a:p>
        </p:txBody>
      </p:sp>
    </p:spTree>
    <p:extLst>
      <p:ext uri="{BB962C8B-B14F-4D97-AF65-F5344CB8AC3E}">
        <p14:creationId xmlns:p14="http://schemas.microsoft.com/office/powerpoint/2010/main" val="797794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FAE2D4-0E34-5A4D-B478-23B56E798B43}"/>
              </a:ext>
            </a:extLst>
          </p:cNvPr>
          <p:cNvSpPr>
            <a:spLocks noGrp="1"/>
          </p:cNvSpPr>
          <p:nvPr>
            <p:ph type="title"/>
          </p:nvPr>
        </p:nvSpPr>
        <p:spPr>
          <a:xfrm>
            <a:off x="643467" y="321734"/>
            <a:ext cx="10905066" cy="1135737"/>
          </a:xfrm>
        </p:spPr>
        <p:txBody>
          <a:bodyPr>
            <a:normAutofit/>
          </a:bodyPr>
          <a:lstStyle/>
          <a:p>
            <a:r>
              <a:rPr lang="en-US" sz="3600" dirty="0"/>
              <a:t>A-Distribution Analysis</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E4050208-9770-6A42-A460-6BD47FD3D3A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Washington University in St. Louis</a:t>
            </a:r>
          </a:p>
        </p:txBody>
      </p:sp>
      <p:sp>
        <p:nvSpPr>
          <p:cNvPr id="5" name="Slide Number Placeholder 4">
            <a:extLst>
              <a:ext uri="{FF2B5EF4-FFF2-40B4-BE49-F238E27FC236}">
                <a16:creationId xmlns:a16="http://schemas.microsoft.com/office/drawing/2014/main" id="{9616FB8E-96B4-994E-B6D0-BA3A8380B9EE}"/>
              </a:ext>
            </a:extLst>
          </p:cNvPr>
          <p:cNvSpPr>
            <a:spLocks noGrp="1"/>
          </p:cNvSpPr>
          <p:nvPr>
            <p:ph type="sldNum" sz="quarter" idx="12"/>
          </p:nvPr>
        </p:nvSpPr>
        <p:spPr>
          <a:xfrm>
            <a:off x="8805333" y="6356350"/>
            <a:ext cx="2743200" cy="365125"/>
          </a:xfrm>
        </p:spPr>
        <p:txBody>
          <a:bodyPr>
            <a:normAutofit/>
          </a:bodyPr>
          <a:lstStyle/>
          <a:p>
            <a:pPr>
              <a:spcAft>
                <a:spcPts val="600"/>
              </a:spcAft>
            </a:pPr>
            <a:fld id="{3562F7C4-97D4-2347-90AF-5F439D956131}" type="slidenum">
              <a:rPr lang="en-US" smtClean="0"/>
              <a:pPr>
                <a:spcAft>
                  <a:spcPts val="600"/>
                </a:spcAft>
              </a:pPr>
              <a:t>20</a:t>
            </a:fld>
            <a:endParaRPr lang="en-US"/>
          </a:p>
        </p:txBody>
      </p:sp>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57AD6C04-F26F-B44B-BB96-A4E63E831A72}"/>
                  </a:ext>
                </a:extLst>
              </p:cNvPr>
              <p:cNvGraphicFramePr>
                <a:graphicFrameLocks noGrp="1"/>
              </p:cNvGraphicFramePr>
              <p:nvPr>
                <p:extLst>
                  <p:ext uri="{D42A27DB-BD31-4B8C-83A1-F6EECF244321}">
                    <p14:modId xmlns:p14="http://schemas.microsoft.com/office/powerpoint/2010/main" val="3510047765"/>
                  </p:ext>
                </p:extLst>
              </p:nvPr>
            </p:nvGraphicFramePr>
            <p:xfrm>
              <a:off x="6356195" y="2854793"/>
              <a:ext cx="5687124" cy="1280160"/>
            </p:xfrm>
            <a:graphic>
              <a:graphicData uri="http://schemas.openxmlformats.org/drawingml/2006/table">
                <a:tbl>
                  <a:tblPr firstRow="1" bandRow="1">
                    <a:tableStyleId>{93296810-A885-4BE3-A3E7-6D5BEEA58F35}</a:tableStyleId>
                  </a:tblPr>
                  <a:tblGrid>
                    <a:gridCol w="1421781">
                      <a:extLst>
                        <a:ext uri="{9D8B030D-6E8A-4147-A177-3AD203B41FA5}">
                          <a16:colId xmlns:a16="http://schemas.microsoft.com/office/drawing/2014/main" val="2951629156"/>
                        </a:ext>
                      </a:extLst>
                    </a:gridCol>
                    <a:gridCol w="1421781">
                      <a:extLst>
                        <a:ext uri="{9D8B030D-6E8A-4147-A177-3AD203B41FA5}">
                          <a16:colId xmlns:a16="http://schemas.microsoft.com/office/drawing/2014/main" val="308139789"/>
                        </a:ext>
                      </a:extLst>
                    </a:gridCol>
                    <a:gridCol w="1421781">
                      <a:extLst>
                        <a:ext uri="{9D8B030D-6E8A-4147-A177-3AD203B41FA5}">
                          <a16:colId xmlns:a16="http://schemas.microsoft.com/office/drawing/2014/main" val="3229785149"/>
                        </a:ext>
                      </a:extLst>
                    </a:gridCol>
                    <a:gridCol w="1421781">
                      <a:extLst>
                        <a:ext uri="{9D8B030D-6E8A-4147-A177-3AD203B41FA5}">
                          <a16:colId xmlns:a16="http://schemas.microsoft.com/office/drawing/2014/main" val="639647377"/>
                        </a:ext>
                      </a:extLst>
                    </a:gridCol>
                  </a:tblGrid>
                  <a:tr h="260769">
                    <a:tc>
                      <a:txBody>
                        <a:bodyPr/>
                        <a:lstStyle/>
                        <a:p>
                          <a:pPr algn="ctr"/>
                          <a:endParaRPr lang="en-US" dirty="0"/>
                        </a:p>
                      </a:txBody>
                      <a:tcPr/>
                    </a:tc>
                    <a:tc>
                      <a:txBody>
                        <a:bodyPr/>
                        <a:lstStyle/>
                        <a:p>
                          <a:pPr algn="ctr"/>
                          <a:r>
                            <a:rPr lang="en-US" dirty="0"/>
                            <a:t>Random</a:t>
                          </a:r>
                        </a:p>
                      </a:txBody>
                      <a:tcPr/>
                    </a:tc>
                    <a:tc>
                      <a:txBody>
                        <a:bodyPr/>
                        <a:lstStyle/>
                        <a:p>
                          <a:pPr algn="ctr"/>
                          <a:r>
                            <a:rPr lang="en-US" dirty="0"/>
                            <a:t>Greedy</a:t>
                          </a:r>
                        </a:p>
                      </a:txBody>
                      <a:tcPr/>
                    </a:tc>
                    <a:tc>
                      <a:txBody>
                        <a:bodyPr/>
                        <a:lstStyle/>
                        <a:p>
                          <a:pPr algn="ctr"/>
                          <a:r>
                            <a:rPr lang="en-US" dirty="0"/>
                            <a:t>Heuristic</a:t>
                          </a:r>
                        </a:p>
                      </a:txBody>
                      <a:tcPr/>
                    </a:tc>
                    <a:extLst>
                      <a:ext uri="{0D108BD9-81ED-4DB2-BD59-A6C34878D82A}">
                        <a16:rowId xmlns:a16="http://schemas.microsoft.com/office/drawing/2014/main" val="1269992784"/>
                      </a:ext>
                    </a:extLst>
                  </a:tr>
                  <a:tr h="6519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Platform posterior on </a:t>
                          </a:r>
                          <a14:m>
                            <m:oMath xmlns:m="http://schemas.openxmlformats.org/officeDocument/2006/math">
                              <m:r>
                                <a:rPr lang="en-US" smtClean="0">
                                  <a:latin typeface="Cambria Math" panose="02040503050406030204" pitchFamily="18" charset="0"/>
                                </a:rPr>
                                <m:t>𝜃</m:t>
                              </m:r>
                            </m:oMath>
                          </a14:m>
                          <a:r>
                            <a:rPr lang="en-US" baseline="-25000" dirty="0"/>
                            <a:t>1_1</a:t>
                          </a:r>
                          <a:endParaRPr lang="en-US" dirty="0"/>
                        </a:p>
                      </a:txBody>
                      <a:tcPr/>
                    </a:tc>
                    <a:tc>
                      <a:txBody>
                        <a:bodyPr/>
                        <a:lstStyle/>
                        <a:p>
                          <a:pPr algn="ctr"/>
                          <a:r>
                            <a:rPr lang="en-US" dirty="0"/>
                            <a:t> ﻿0.899</a:t>
                          </a:r>
                        </a:p>
                      </a:txBody>
                      <a:tcPr/>
                    </a:tc>
                    <a:tc>
                      <a:txBody>
                        <a:bodyPr/>
                        <a:lstStyle/>
                        <a:p>
                          <a:pPr algn="ctr"/>
                          <a:r>
                            <a:rPr lang="en-US" dirty="0"/>
                            <a:t>0.999</a:t>
                          </a:r>
                        </a:p>
                      </a:txBody>
                      <a:tcPr/>
                    </a:tc>
                    <a:tc>
                      <a:txBody>
                        <a:bodyPr/>
                        <a:lstStyle/>
                        <a:p>
                          <a:pPr algn="ctr"/>
                          <a:r>
                            <a:rPr lang="en-US" dirty="0"/>
                            <a:t>0.999</a:t>
                          </a:r>
                        </a:p>
                      </a:txBody>
                      <a:tcPr/>
                    </a:tc>
                    <a:extLst>
                      <a:ext uri="{0D108BD9-81ED-4DB2-BD59-A6C34878D82A}">
                        <a16:rowId xmlns:a16="http://schemas.microsoft.com/office/drawing/2014/main" val="1255560396"/>
                      </a:ext>
                    </a:extLst>
                  </a:tr>
                </a:tbl>
              </a:graphicData>
            </a:graphic>
          </p:graphicFrame>
        </mc:Choice>
        <mc:Fallback xmlns="">
          <p:graphicFrame>
            <p:nvGraphicFramePr>
              <p:cNvPr id="13" name="Table 12">
                <a:extLst>
                  <a:ext uri="{FF2B5EF4-FFF2-40B4-BE49-F238E27FC236}">
                    <a16:creationId xmlns:a16="http://schemas.microsoft.com/office/drawing/2014/main" id="{57AD6C04-F26F-B44B-BB96-A4E63E831A72}"/>
                  </a:ext>
                </a:extLst>
              </p:cNvPr>
              <p:cNvGraphicFramePr>
                <a:graphicFrameLocks noGrp="1"/>
              </p:cNvGraphicFramePr>
              <p:nvPr>
                <p:extLst>
                  <p:ext uri="{D42A27DB-BD31-4B8C-83A1-F6EECF244321}">
                    <p14:modId xmlns:p14="http://schemas.microsoft.com/office/powerpoint/2010/main" val="3510047765"/>
                  </p:ext>
                </p:extLst>
              </p:nvPr>
            </p:nvGraphicFramePr>
            <p:xfrm>
              <a:off x="6356195" y="2854793"/>
              <a:ext cx="5687124" cy="1280160"/>
            </p:xfrm>
            <a:graphic>
              <a:graphicData uri="http://schemas.openxmlformats.org/drawingml/2006/table">
                <a:tbl>
                  <a:tblPr firstRow="1" bandRow="1">
                    <a:tableStyleId>{93296810-A885-4BE3-A3E7-6D5BEEA58F35}</a:tableStyleId>
                  </a:tblPr>
                  <a:tblGrid>
                    <a:gridCol w="1421781">
                      <a:extLst>
                        <a:ext uri="{9D8B030D-6E8A-4147-A177-3AD203B41FA5}">
                          <a16:colId xmlns:a16="http://schemas.microsoft.com/office/drawing/2014/main" val="2951629156"/>
                        </a:ext>
                      </a:extLst>
                    </a:gridCol>
                    <a:gridCol w="1421781">
                      <a:extLst>
                        <a:ext uri="{9D8B030D-6E8A-4147-A177-3AD203B41FA5}">
                          <a16:colId xmlns:a16="http://schemas.microsoft.com/office/drawing/2014/main" val="308139789"/>
                        </a:ext>
                      </a:extLst>
                    </a:gridCol>
                    <a:gridCol w="1421781">
                      <a:extLst>
                        <a:ext uri="{9D8B030D-6E8A-4147-A177-3AD203B41FA5}">
                          <a16:colId xmlns:a16="http://schemas.microsoft.com/office/drawing/2014/main" val="3229785149"/>
                        </a:ext>
                      </a:extLst>
                    </a:gridCol>
                    <a:gridCol w="1421781">
                      <a:extLst>
                        <a:ext uri="{9D8B030D-6E8A-4147-A177-3AD203B41FA5}">
                          <a16:colId xmlns:a16="http://schemas.microsoft.com/office/drawing/2014/main" val="639647377"/>
                        </a:ext>
                      </a:extLst>
                    </a:gridCol>
                  </a:tblGrid>
                  <a:tr h="365760">
                    <a:tc>
                      <a:txBody>
                        <a:bodyPr/>
                        <a:lstStyle/>
                        <a:p>
                          <a:pPr algn="ctr"/>
                          <a:endParaRPr lang="en-US" dirty="0"/>
                        </a:p>
                      </a:txBody>
                      <a:tcPr/>
                    </a:tc>
                    <a:tc>
                      <a:txBody>
                        <a:bodyPr/>
                        <a:lstStyle/>
                        <a:p>
                          <a:pPr algn="ctr"/>
                          <a:r>
                            <a:rPr lang="en-US" dirty="0"/>
                            <a:t>Random</a:t>
                          </a:r>
                        </a:p>
                      </a:txBody>
                      <a:tcPr/>
                    </a:tc>
                    <a:tc>
                      <a:txBody>
                        <a:bodyPr/>
                        <a:lstStyle/>
                        <a:p>
                          <a:pPr algn="ctr"/>
                          <a:r>
                            <a:rPr lang="en-US" dirty="0"/>
                            <a:t>Greedy</a:t>
                          </a:r>
                        </a:p>
                      </a:txBody>
                      <a:tcPr/>
                    </a:tc>
                    <a:tc>
                      <a:txBody>
                        <a:bodyPr/>
                        <a:lstStyle/>
                        <a:p>
                          <a:pPr algn="ctr"/>
                          <a:r>
                            <a:rPr lang="en-US" dirty="0"/>
                            <a:t>Heuristic</a:t>
                          </a:r>
                        </a:p>
                      </a:txBody>
                      <a:tcPr/>
                    </a:tc>
                    <a:extLst>
                      <a:ext uri="{0D108BD9-81ED-4DB2-BD59-A6C34878D82A}">
                        <a16:rowId xmlns:a16="http://schemas.microsoft.com/office/drawing/2014/main" val="1269992784"/>
                      </a:ext>
                    </a:extLst>
                  </a:tr>
                  <a:tr h="914400">
                    <a:tc>
                      <a:txBody>
                        <a:bodyPr/>
                        <a:lstStyle/>
                        <a:p>
                          <a:endParaRPr lang="en-US"/>
                        </a:p>
                      </a:txBody>
                      <a:tcPr>
                        <a:blipFill>
                          <a:blip r:embed="rId3"/>
                          <a:stretch>
                            <a:fillRect l="-893" t="-42466" r="-301786" b="-6849"/>
                          </a:stretch>
                        </a:blipFill>
                      </a:tcPr>
                    </a:tc>
                    <a:tc>
                      <a:txBody>
                        <a:bodyPr/>
                        <a:lstStyle/>
                        <a:p>
                          <a:pPr algn="ctr"/>
                          <a:r>
                            <a:rPr lang="en-US" dirty="0"/>
                            <a:t> ﻿0.899</a:t>
                          </a:r>
                        </a:p>
                      </a:txBody>
                      <a:tcPr/>
                    </a:tc>
                    <a:tc>
                      <a:txBody>
                        <a:bodyPr/>
                        <a:lstStyle/>
                        <a:p>
                          <a:pPr algn="ctr"/>
                          <a:r>
                            <a:rPr lang="en-US" dirty="0"/>
                            <a:t>0.999</a:t>
                          </a:r>
                        </a:p>
                      </a:txBody>
                      <a:tcPr/>
                    </a:tc>
                    <a:tc>
                      <a:txBody>
                        <a:bodyPr/>
                        <a:lstStyle/>
                        <a:p>
                          <a:pPr algn="ctr"/>
                          <a:r>
                            <a:rPr lang="en-US" dirty="0"/>
                            <a:t>0.999</a:t>
                          </a:r>
                        </a:p>
                      </a:txBody>
                      <a:tcPr/>
                    </a:tc>
                    <a:extLst>
                      <a:ext uri="{0D108BD9-81ED-4DB2-BD59-A6C34878D82A}">
                        <a16:rowId xmlns:a16="http://schemas.microsoft.com/office/drawing/2014/main" val="1255560396"/>
                      </a:ext>
                    </a:extLst>
                  </a:tr>
                </a:tbl>
              </a:graphicData>
            </a:graphic>
          </p:graphicFrame>
        </mc:Fallback>
      </mc:AlternateContent>
      <p:pic>
        <p:nvPicPr>
          <p:cNvPr id="21" name="Content Placeholder 20" descr="A close up of a map&#10;&#10;Description automatically generated">
            <a:extLst>
              <a:ext uri="{FF2B5EF4-FFF2-40B4-BE49-F238E27FC236}">
                <a16:creationId xmlns:a16="http://schemas.microsoft.com/office/drawing/2014/main" id="{FB24778A-5142-4641-A64B-6AB943743CBF}"/>
              </a:ext>
            </a:extLst>
          </p:cNvPr>
          <p:cNvPicPr>
            <a:picLocks noGrp="1" noChangeAspect="1"/>
          </p:cNvPicPr>
          <p:nvPr>
            <p:ph idx="1"/>
          </p:nvPr>
        </p:nvPicPr>
        <p:blipFill>
          <a:blip r:embed="rId4"/>
          <a:stretch>
            <a:fillRect/>
          </a:stretch>
        </p:blipFill>
        <p:spPr>
          <a:xfrm>
            <a:off x="360342" y="1707630"/>
            <a:ext cx="5801784" cy="4351338"/>
          </a:xfrm>
        </p:spPr>
      </p:pic>
    </p:spTree>
    <p:extLst>
      <p:ext uri="{BB962C8B-B14F-4D97-AF65-F5344CB8AC3E}">
        <p14:creationId xmlns:p14="http://schemas.microsoft.com/office/powerpoint/2010/main" val="3174800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812F949-57B2-4E4E-8FB7-FF8F081BA173}"/>
              </a:ext>
            </a:extLst>
          </p:cNvPr>
          <p:cNvSpPr>
            <a:spLocks noGrp="1"/>
          </p:cNvSpPr>
          <p:nvPr>
            <p:ph type="title"/>
          </p:nvPr>
        </p:nvSpPr>
        <p:spPr>
          <a:xfrm>
            <a:off x="643467" y="321734"/>
            <a:ext cx="10905066" cy="1135737"/>
          </a:xfrm>
        </p:spPr>
        <p:txBody>
          <a:bodyPr>
            <a:normAutofit/>
          </a:bodyPr>
          <a:lstStyle/>
          <a:p>
            <a:r>
              <a:rPr lang="en-US" sz="3600" dirty="0"/>
              <a:t>B-Distribution Analysis</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2C2F88B-DB07-B64C-87D2-3F224DF4CC3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Washington University in St. Louis</a:t>
            </a:r>
          </a:p>
        </p:txBody>
      </p:sp>
      <p:sp>
        <p:nvSpPr>
          <p:cNvPr id="5" name="Slide Number Placeholder 4">
            <a:extLst>
              <a:ext uri="{FF2B5EF4-FFF2-40B4-BE49-F238E27FC236}">
                <a16:creationId xmlns:a16="http://schemas.microsoft.com/office/drawing/2014/main" id="{562C52CB-037D-C441-9ACC-C76639262435}"/>
              </a:ext>
            </a:extLst>
          </p:cNvPr>
          <p:cNvSpPr>
            <a:spLocks noGrp="1"/>
          </p:cNvSpPr>
          <p:nvPr>
            <p:ph type="sldNum" sz="quarter" idx="12"/>
          </p:nvPr>
        </p:nvSpPr>
        <p:spPr>
          <a:xfrm>
            <a:off x="8805333" y="6356350"/>
            <a:ext cx="2743200" cy="365125"/>
          </a:xfrm>
        </p:spPr>
        <p:txBody>
          <a:bodyPr>
            <a:normAutofit/>
          </a:bodyPr>
          <a:lstStyle/>
          <a:p>
            <a:pPr>
              <a:spcAft>
                <a:spcPts val="600"/>
              </a:spcAft>
            </a:pPr>
            <a:fld id="{3562F7C4-97D4-2347-90AF-5F439D956131}" type="slidenum">
              <a:rPr lang="en-US" smtClean="0"/>
              <a:pPr>
                <a:spcAft>
                  <a:spcPts val="600"/>
                </a:spcAft>
              </a:pPr>
              <a:t>21</a:t>
            </a:fld>
            <a:endParaRPr lang="en-US"/>
          </a:p>
        </p:txBody>
      </p:sp>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8FD88F0B-D141-4E4D-BE99-020AD7D6AA50}"/>
                  </a:ext>
                </a:extLst>
              </p:cNvPr>
              <p:cNvGraphicFramePr>
                <a:graphicFrameLocks noGrp="1"/>
              </p:cNvGraphicFramePr>
              <p:nvPr>
                <p:extLst>
                  <p:ext uri="{D42A27DB-BD31-4B8C-83A1-F6EECF244321}">
                    <p14:modId xmlns:p14="http://schemas.microsoft.com/office/powerpoint/2010/main" val="4270058371"/>
                  </p:ext>
                </p:extLst>
              </p:nvPr>
            </p:nvGraphicFramePr>
            <p:xfrm>
              <a:off x="6356195" y="2854793"/>
              <a:ext cx="5687124" cy="1280160"/>
            </p:xfrm>
            <a:graphic>
              <a:graphicData uri="http://schemas.openxmlformats.org/drawingml/2006/table">
                <a:tbl>
                  <a:tblPr firstRow="1" bandRow="1">
                    <a:tableStyleId>{5C22544A-7EE6-4342-B048-85BDC9FD1C3A}</a:tableStyleId>
                  </a:tblPr>
                  <a:tblGrid>
                    <a:gridCol w="1421781">
                      <a:extLst>
                        <a:ext uri="{9D8B030D-6E8A-4147-A177-3AD203B41FA5}">
                          <a16:colId xmlns:a16="http://schemas.microsoft.com/office/drawing/2014/main" val="2951629156"/>
                        </a:ext>
                      </a:extLst>
                    </a:gridCol>
                    <a:gridCol w="1421781">
                      <a:extLst>
                        <a:ext uri="{9D8B030D-6E8A-4147-A177-3AD203B41FA5}">
                          <a16:colId xmlns:a16="http://schemas.microsoft.com/office/drawing/2014/main" val="308139789"/>
                        </a:ext>
                      </a:extLst>
                    </a:gridCol>
                    <a:gridCol w="1421781">
                      <a:extLst>
                        <a:ext uri="{9D8B030D-6E8A-4147-A177-3AD203B41FA5}">
                          <a16:colId xmlns:a16="http://schemas.microsoft.com/office/drawing/2014/main" val="3229785149"/>
                        </a:ext>
                      </a:extLst>
                    </a:gridCol>
                    <a:gridCol w="1421781">
                      <a:extLst>
                        <a:ext uri="{9D8B030D-6E8A-4147-A177-3AD203B41FA5}">
                          <a16:colId xmlns:a16="http://schemas.microsoft.com/office/drawing/2014/main" val="639647377"/>
                        </a:ext>
                      </a:extLst>
                    </a:gridCol>
                  </a:tblGrid>
                  <a:tr h="260769">
                    <a:tc>
                      <a:txBody>
                        <a:bodyPr/>
                        <a:lstStyle/>
                        <a:p>
                          <a:endParaRPr lang="en-US" dirty="0"/>
                        </a:p>
                      </a:txBody>
                      <a:tcPr/>
                    </a:tc>
                    <a:tc>
                      <a:txBody>
                        <a:bodyPr/>
                        <a:lstStyle/>
                        <a:p>
                          <a:r>
                            <a:rPr lang="en-US" dirty="0"/>
                            <a:t>Random</a:t>
                          </a:r>
                        </a:p>
                      </a:txBody>
                      <a:tcPr/>
                    </a:tc>
                    <a:tc>
                      <a:txBody>
                        <a:bodyPr/>
                        <a:lstStyle/>
                        <a:p>
                          <a:r>
                            <a:rPr lang="en-US" dirty="0"/>
                            <a:t>Greedy</a:t>
                          </a:r>
                        </a:p>
                      </a:txBody>
                      <a:tcPr/>
                    </a:tc>
                    <a:tc>
                      <a:txBody>
                        <a:bodyPr/>
                        <a:lstStyle/>
                        <a:p>
                          <a:r>
                            <a:rPr lang="en-US" dirty="0"/>
                            <a:t>Heuristic</a:t>
                          </a:r>
                        </a:p>
                      </a:txBody>
                      <a:tcPr/>
                    </a:tc>
                    <a:extLst>
                      <a:ext uri="{0D108BD9-81ED-4DB2-BD59-A6C34878D82A}">
                        <a16:rowId xmlns:a16="http://schemas.microsoft.com/office/drawing/2014/main" val="1269992784"/>
                      </a:ext>
                    </a:extLst>
                  </a:tr>
                  <a:tr h="6519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Platform posterior on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baseline="-25000" dirty="0"/>
                            <a:t>1_1</a:t>
                          </a:r>
                          <a:endParaRPr lang="en-US" dirty="0"/>
                        </a:p>
                      </a:txBody>
                      <a:tcPr/>
                    </a:tc>
                    <a:tc>
                      <a:txBody>
                        <a:bodyPr/>
                        <a:lstStyle/>
                        <a:p>
                          <a:r>
                            <a:rPr lang="en-US" dirty="0"/>
                            <a:t> ﻿0.636</a:t>
                          </a:r>
                        </a:p>
                      </a:txBody>
                      <a:tcPr/>
                    </a:tc>
                    <a:tc>
                      <a:txBody>
                        <a:bodyPr/>
                        <a:lstStyle/>
                        <a:p>
                          <a:r>
                            <a:rPr lang="en-US" dirty="0"/>
                            <a:t>0.5</a:t>
                          </a:r>
                        </a:p>
                      </a:txBody>
                      <a:tcPr/>
                    </a:tc>
                    <a:tc>
                      <a:txBody>
                        <a:bodyPr/>
                        <a:lstStyle/>
                        <a:p>
                          <a:r>
                            <a:rPr lang="en-US" dirty="0"/>
                            <a:t>0.72</a:t>
                          </a:r>
                        </a:p>
                      </a:txBody>
                      <a:tcPr/>
                    </a:tc>
                    <a:extLst>
                      <a:ext uri="{0D108BD9-81ED-4DB2-BD59-A6C34878D82A}">
                        <a16:rowId xmlns:a16="http://schemas.microsoft.com/office/drawing/2014/main" val="1255560396"/>
                      </a:ext>
                    </a:extLst>
                  </a:tr>
                </a:tbl>
              </a:graphicData>
            </a:graphic>
          </p:graphicFrame>
        </mc:Choice>
        <mc:Fallback xmlns="">
          <p:graphicFrame>
            <p:nvGraphicFramePr>
              <p:cNvPr id="13" name="Table 12">
                <a:extLst>
                  <a:ext uri="{FF2B5EF4-FFF2-40B4-BE49-F238E27FC236}">
                    <a16:creationId xmlns:a16="http://schemas.microsoft.com/office/drawing/2014/main" id="{8FD88F0B-D141-4E4D-BE99-020AD7D6AA50}"/>
                  </a:ext>
                </a:extLst>
              </p:cNvPr>
              <p:cNvGraphicFramePr>
                <a:graphicFrameLocks noGrp="1"/>
              </p:cNvGraphicFramePr>
              <p:nvPr>
                <p:extLst>
                  <p:ext uri="{D42A27DB-BD31-4B8C-83A1-F6EECF244321}">
                    <p14:modId xmlns:p14="http://schemas.microsoft.com/office/powerpoint/2010/main" val="4270058371"/>
                  </p:ext>
                </p:extLst>
              </p:nvPr>
            </p:nvGraphicFramePr>
            <p:xfrm>
              <a:off x="6356195" y="2854793"/>
              <a:ext cx="5687124" cy="1280160"/>
            </p:xfrm>
            <a:graphic>
              <a:graphicData uri="http://schemas.openxmlformats.org/drawingml/2006/table">
                <a:tbl>
                  <a:tblPr firstRow="1" bandRow="1">
                    <a:tableStyleId>{5C22544A-7EE6-4342-B048-85BDC9FD1C3A}</a:tableStyleId>
                  </a:tblPr>
                  <a:tblGrid>
                    <a:gridCol w="1421781">
                      <a:extLst>
                        <a:ext uri="{9D8B030D-6E8A-4147-A177-3AD203B41FA5}">
                          <a16:colId xmlns:a16="http://schemas.microsoft.com/office/drawing/2014/main" val="2951629156"/>
                        </a:ext>
                      </a:extLst>
                    </a:gridCol>
                    <a:gridCol w="1421781">
                      <a:extLst>
                        <a:ext uri="{9D8B030D-6E8A-4147-A177-3AD203B41FA5}">
                          <a16:colId xmlns:a16="http://schemas.microsoft.com/office/drawing/2014/main" val="308139789"/>
                        </a:ext>
                      </a:extLst>
                    </a:gridCol>
                    <a:gridCol w="1421781">
                      <a:extLst>
                        <a:ext uri="{9D8B030D-6E8A-4147-A177-3AD203B41FA5}">
                          <a16:colId xmlns:a16="http://schemas.microsoft.com/office/drawing/2014/main" val="3229785149"/>
                        </a:ext>
                      </a:extLst>
                    </a:gridCol>
                    <a:gridCol w="1421781">
                      <a:extLst>
                        <a:ext uri="{9D8B030D-6E8A-4147-A177-3AD203B41FA5}">
                          <a16:colId xmlns:a16="http://schemas.microsoft.com/office/drawing/2014/main" val="639647377"/>
                        </a:ext>
                      </a:extLst>
                    </a:gridCol>
                  </a:tblGrid>
                  <a:tr h="365760">
                    <a:tc>
                      <a:txBody>
                        <a:bodyPr/>
                        <a:lstStyle/>
                        <a:p>
                          <a:endParaRPr lang="en-US" dirty="0"/>
                        </a:p>
                      </a:txBody>
                      <a:tcPr/>
                    </a:tc>
                    <a:tc>
                      <a:txBody>
                        <a:bodyPr/>
                        <a:lstStyle/>
                        <a:p>
                          <a:r>
                            <a:rPr lang="en-US" dirty="0"/>
                            <a:t>Random</a:t>
                          </a:r>
                        </a:p>
                      </a:txBody>
                      <a:tcPr/>
                    </a:tc>
                    <a:tc>
                      <a:txBody>
                        <a:bodyPr/>
                        <a:lstStyle/>
                        <a:p>
                          <a:r>
                            <a:rPr lang="en-US" dirty="0"/>
                            <a:t>Greedy</a:t>
                          </a:r>
                        </a:p>
                      </a:txBody>
                      <a:tcPr/>
                    </a:tc>
                    <a:tc>
                      <a:txBody>
                        <a:bodyPr/>
                        <a:lstStyle/>
                        <a:p>
                          <a:r>
                            <a:rPr lang="en-US" dirty="0"/>
                            <a:t>Heuristic</a:t>
                          </a:r>
                        </a:p>
                      </a:txBody>
                      <a:tcPr/>
                    </a:tc>
                    <a:extLst>
                      <a:ext uri="{0D108BD9-81ED-4DB2-BD59-A6C34878D82A}">
                        <a16:rowId xmlns:a16="http://schemas.microsoft.com/office/drawing/2014/main" val="1269992784"/>
                      </a:ext>
                    </a:extLst>
                  </a:tr>
                  <a:tr h="914400">
                    <a:tc>
                      <a:txBody>
                        <a:bodyPr/>
                        <a:lstStyle/>
                        <a:p>
                          <a:endParaRPr lang="en-US"/>
                        </a:p>
                      </a:txBody>
                      <a:tcPr>
                        <a:blipFill>
                          <a:blip r:embed="rId3"/>
                          <a:stretch>
                            <a:fillRect l="-893" t="-42466" r="-301786" b="-6849"/>
                          </a:stretch>
                        </a:blipFill>
                      </a:tcPr>
                    </a:tc>
                    <a:tc>
                      <a:txBody>
                        <a:bodyPr/>
                        <a:lstStyle/>
                        <a:p>
                          <a:r>
                            <a:rPr lang="en-US" dirty="0"/>
                            <a:t> ﻿0.636</a:t>
                          </a:r>
                        </a:p>
                      </a:txBody>
                      <a:tcPr/>
                    </a:tc>
                    <a:tc>
                      <a:txBody>
                        <a:bodyPr/>
                        <a:lstStyle/>
                        <a:p>
                          <a:r>
                            <a:rPr lang="en-US" dirty="0"/>
                            <a:t>0.5</a:t>
                          </a:r>
                        </a:p>
                      </a:txBody>
                      <a:tcPr/>
                    </a:tc>
                    <a:tc>
                      <a:txBody>
                        <a:bodyPr/>
                        <a:lstStyle/>
                        <a:p>
                          <a:r>
                            <a:rPr lang="en-US" dirty="0"/>
                            <a:t>0.72</a:t>
                          </a:r>
                        </a:p>
                      </a:txBody>
                      <a:tcPr/>
                    </a:tc>
                    <a:extLst>
                      <a:ext uri="{0D108BD9-81ED-4DB2-BD59-A6C34878D82A}">
                        <a16:rowId xmlns:a16="http://schemas.microsoft.com/office/drawing/2014/main" val="1255560396"/>
                      </a:ext>
                    </a:extLst>
                  </a:tr>
                </a:tbl>
              </a:graphicData>
            </a:graphic>
          </p:graphicFrame>
        </mc:Fallback>
      </mc:AlternateContent>
      <p:pic>
        <p:nvPicPr>
          <p:cNvPr id="19" name="Content Placeholder 18" descr="A close up of a map&#10;&#10;Description automatically generated">
            <a:extLst>
              <a:ext uri="{FF2B5EF4-FFF2-40B4-BE49-F238E27FC236}">
                <a16:creationId xmlns:a16="http://schemas.microsoft.com/office/drawing/2014/main" id="{49882ABB-129D-C747-A8D0-839E39F30577}"/>
              </a:ext>
            </a:extLst>
          </p:cNvPr>
          <p:cNvPicPr>
            <a:picLocks noGrp="1" noChangeAspect="1"/>
          </p:cNvPicPr>
          <p:nvPr>
            <p:ph idx="1"/>
          </p:nvPr>
        </p:nvPicPr>
        <p:blipFill>
          <a:blip r:embed="rId4"/>
          <a:stretch>
            <a:fillRect/>
          </a:stretch>
        </p:blipFill>
        <p:spPr>
          <a:xfrm>
            <a:off x="294216" y="1707630"/>
            <a:ext cx="5801784" cy="4351338"/>
          </a:xfrm>
        </p:spPr>
      </p:pic>
    </p:spTree>
    <p:extLst>
      <p:ext uri="{BB962C8B-B14F-4D97-AF65-F5344CB8AC3E}">
        <p14:creationId xmlns:p14="http://schemas.microsoft.com/office/powerpoint/2010/main" val="294157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E772A3-1E78-EA40-A168-EC0342A9EB92}"/>
              </a:ext>
            </a:extLst>
          </p:cNvPr>
          <p:cNvSpPr>
            <a:spLocks noGrp="1"/>
          </p:cNvSpPr>
          <p:nvPr>
            <p:ph type="title"/>
          </p:nvPr>
        </p:nvSpPr>
        <p:spPr>
          <a:xfrm>
            <a:off x="643467" y="321734"/>
            <a:ext cx="10905066" cy="1135737"/>
          </a:xfrm>
        </p:spPr>
        <p:txBody>
          <a:bodyPr>
            <a:normAutofit/>
          </a:bodyPr>
          <a:lstStyle/>
          <a:p>
            <a:r>
              <a:rPr lang="en-US" sz="3600" dirty="0"/>
              <a:t>Heterogenous Distribution Analysis</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0DE0DECA-C92E-9C40-BBE4-DD7930BD3D1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Washington University in St. Louis</a:t>
            </a:r>
          </a:p>
        </p:txBody>
      </p:sp>
      <p:sp>
        <p:nvSpPr>
          <p:cNvPr id="5" name="Slide Number Placeholder 4">
            <a:extLst>
              <a:ext uri="{FF2B5EF4-FFF2-40B4-BE49-F238E27FC236}">
                <a16:creationId xmlns:a16="http://schemas.microsoft.com/office/drawing/2014/main" id="{2A97F4E9-8BA5-0543-9B8E-A7B9F3033971}"/>
              </a:ext>
            </a:extLst>
          </p:cNvPr>
          <p:cNvSpPr>
            <a:spLocks noGrp="1"/>
          </p:cNvSpPr>
          <p:nvPr>
            <p:ph type="sldNum" sz="quarter" idx="12"/>
          </p:nvPr>
        </p:nvSpPr>
        <p:spPr>
          <a:xfrm>
            <a:off x="8805333" y="6356350"/>
            <a:ext cx="2743200" cy="365125"/>
          </a:xfrm>
        </p:spPr>
        <p:txBody>
          <a:bodyPr>
            <a:normAutofit/>
          </a:bodyPr>
          <a:lstStyle/>
          <a:p>
            <a:pPr>
              <a:spcAft>
                <a:spcPts val="600"/>
              </a:spcAft>
            </a:pPr>
            <a:fld id="{3562F7C4-97D4-2347-90AF-5F439D956131}" type="slidenum">
              <a:rPr lang="en-US" smtClean="0"/>
              <a:pPr>
                <a:spcAft>
                  <a:spcPts val="600"/>
                </a:spcAft>
              </a:pPr>
              <a:t>22</a:t>
            </a:fld>
            <a:endParaRPr lang="en-US"/>
          </a:p>
        </p:txBody>
      </p:sp>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A30E3D3C-7138-CC4F-9A88-1550E2088F44}"/>
                  </a:ext>
                </a:extLst>
              </p:cNvPr>
              <p:cNvGraphicFramePr>
                <a:graphicFrameLocks noGrp="1"/>
              </p:cNvGraphicFramePr>
              <p:nvPr>
                <p:extLst>
                  <p:ext uri="{D42A27DB-BD31-4B8C-83A1-F6EECF244321}">
                    <p14:modId xmlns:p14="http://schemas.microsoft.com/office/powerpoint/2010/main" val="255160352"/>
                  </p:ext>
                </p:extLst>
              </p:nvPr>
            </p:nvGraphicFramePr>
            <p:xfrm>
              <a:off x="6356195" y="2854793"/>
              <a:ext cx="5687124" cy="1280160"/>
            </p:xfrm>
            <a:graphic>
              <a:graphicData uri="http://schemas.openxmlformats.org/drawingml/2006/table">
                <a:tbl>
                  <a:tblPr firstRow="1" bandRow="1">
                    <a:tableStyleId>{5C22544A-7EE6-4342-B048-85BDC9FD1C3A}</a:tableStyleId>
                  </a:tblPr>
                  <a:tblGrid>
                    <a:gridCol w="1421781">
                      <a:extLst>
                        <a:ext uri="{9D8B030D-6E8A-4147-A177-3AD203B41FA5}">
                          <a16:colId xmlns:a16="http://schemas.microsoft.com/office/drawing/2014/main" val="2951629156"/>
                        </a:ext>
                      </a:extLst>
                    </a:gridCol>
                    <a:gridCol w="1421781">
                      <a:extLst>
                        <a:ext uri="{9D8B030D-6E8A-4147-A177-3AD203B41FA5}">
                          <a16:colId xmlns:a16="http://schemas.microsoft.com/office/drawing/2014/main" val="308139789"/>
                        </a:ext>
                      </a:extLst>
                    </a:gridCol>
                    <a:gridCol w="1421781">
                      <a:extLst>
                        <a:ext uri="{9D8B030D-6E8A-4147-A177-3AD203B41FA5}">
                          <a16:colId xmlns:a16="http://schemas.microsoft.com/office/drawing/2014/main" val="3229785149"/>
                        </a:ext>
                      </a:extLst>
                    </a:gridCol>
                    <a:gridCol w="1421781">
                      <a:extLst>
                        <a:ext uri="{9D8B030D-6E8A-4147-A177-3AD203B41FA5}">
                          <a16:colId xmlns:a16="http://schemas.microsoft.com/office/drawing/2014/main" val="639647377"/>
                        </a:ext>
                      </a:extLst>
                    </a:gridCol>
                  </a:tblGrid>
                  <a:tr h="260769">
                    <a:tc>
                      <a:txBody>
                        <a:bodyPr/>
                        <a:lstStyle/>
                        <a:p>
                          <a:endParaRPr lang="en-US" dirty="0"/>
                        </a:p>
                      </a:txBody>
                      <a:tcPr/>
                    </a:tc>
                    <a:tc>
                      <a:txBody>
                        <a:bodyPr/>
                        <a:lstStyle/>
                        <a:p>
                          <a:r>
                            <a:rPr lang="en-US" dirty="0"/>
                            <a:t>Random</a:t>
                          </a:r>
                        </a:p>
                      </a:txBody>
                      <a:tcPr/>
                    </a:tc>
                    <a:tc>
                      <a:txBody>
                        <a:bodyPr/>
                        <a:lstStyle/>
                        <a:p>
                          <a:r>
                            <a:rPr lang="en-US" dirty="0"/>
                            <a:t>Greedy</a:t>
                          </a:r>
                        </a:p>
                      </a:txBody>
                      <a:tcPr/>
                    </a:tc>
                    <a:tc>
                      <a:txBody>
                        <a:bodyPr/>
                        <a:lstStyle/>
                        <a:p>
                          <a:r>
                            <a:rPr lang="en-US" dirty="0"/>
                            <a:t>Heuristic</a:t>
                          </a:r>
                        </a:p>
                      </a:txBody>
                      <a:tcPr/>
                    </a:tc>
                    <a:extLst>
                      <a:ext uri="{0D108BD9-81ED-4DB2-BD59-A6C34878D82A}">
                        <a16:rowId xmlns:a16="http://schemas.microsoft.com/office/drawing/2014/main" val="1269992784"/>
                      </a:ext>
                    </a:extLst>
                  </a:tr>
                  <a:tr h="6519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Platform posterior on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baseline="-25000" dirty="0"/>
                            <a:t>1_1</a:t>
                          </a:r>
                          <a:endParaRPr lang="en-US" dirty="0"/>
                        </a:p>
                      </a:txBody>
                      <a:tcPr/>
                    </a:tc>
                    <a:tc>
                      <a:txBody>
                        <a:bodyPr/>
                        <a:lstStyle/>
                        <a:p>
                          <a:r>
                            <a:rPr lang="en-US" dirty="0"/>
                            <a:t> ﻿0.58</a:t>
                          </a:r>
                        </a:p>
                      </a:txBody>
                      <a:tcPr/>
                    </a:tc>
                    <a:tc>
                      <a:txBody>
                        <a:bodyPr/>
                        <a:lstStyle/>
                        <a:p>
                          <a:r>
                            <a:rPr lang="en-US" dirty="0"/>
                            <a:t>﻿0.978</a:t>
                          </a:r>
                        </a:p>
                      </a:txBody>
                      <a:tcPr/>
                    </a:tc>
                    <a:tc>
                      <a:txBody>
                        <a:bodyPr/>
                        <a:lstStyle/>
                        <a:p>
                          <a:r>
                            <a:rPr lang="en-US" dirty="0"/>
                            <a:t>0.99</a:t>
                          </a:r>
                        </a:p>
                      </a:txBody>
                      <a:tcPr/>
                    </a:tc>
                    <a:extLst>
                      <a:ext uri="{0D108BD9-81ED-4DB2-BD59-A6C34878D82A}">
                        <a16:rowId xmlns:a16="http://schemas.microsoft.com/office/drawing/2014/main" val="1255560396"/>
                      </a:ext>
                    </a:extLst>
                  </a:tr>
                </a:tbl>
              </a:graphicData>
            </a:graphic>
          </p:graphicFrame>
        </mc:Choice>
        <mc:Fallback xmlns="">
          <p:graphicFrame>
            <p:nvGraphicFramePr>
              <p:cNvPr id="13" name="Table 12">
                <a:extLst>
                  <a:ext uri="{FF2B5EF4-FFF2-40B4-BE49-F238E27FC236}">
                    <a16:creationId xmlns:a16="http://schemas.microsoft.com/office/drawing/2014/main" id="{A30E3D3C-7138-CC4F-9A88-1550E2088F44}"/>
                  </a:ext>
                </a:extLst>
              </p:cNvPr>
              <p:cNvGraphicFramePr>
                <a:graphicFrameLocks noGrp="1"/>
              </p:cNvGraphicFramePr>
              <p:nvPr>
                <p:extLst>
                  <p:ext uri="{D42A27DB-BD31-4B8C-83A1-F6EECF244321}">
                    <p14:modId xmlns:p14="http://schemas.microsoft.com/office/powerpoint/2010/main" val="255160352"/>
                  </p:ext>
                </p:extLst>
              </p:nvPr>
            </p:nvGraphicFramePr>
            <p:xfrm>
              <a:off x="6356195" y="2854793"/>
              <a:ext cx="5687124" cy="1280160"/>
            </p:xfrm>
            <a:graphic>
              <a:graphicData uri="http://schemas.openxmlformats.org/drawingml/2006/table">
                <a:tbl>
                  <a:tblPr firstRow="1" bandRow="1">
                    <a:tableStyleId>{5C22544A-7EE6-4342-B048-85BDC9FD1C3A}</a:tableStyleId>
                  </a:tblPr>
                  <a:tblGrid>
                    <a:gridCol w="1421781">
                      <a:extLst>
                        <a:ext uri="{9D8B030D-6E8A-4147-A177-3AD203B41FA5}">
                          <a16:colId xmlns:a16="http://schemas.microsoft.com/office/drawing/2014/main" val="2951629156"/>
                        </a:ext>
                      </a:extLst>
                    </a:gridCol>
                    <a:gridCol w="1421781">
                      <a:extLst>
                        <a:ext uri="{9D8B030D-6E8A-4147-A177-3AD203B41FA5}">
                          <a16:colId xmlns:a16="http://schemas.microsoft.com/office/drawing/2014/main" val="308139789"/>
                        </a:ext>
                      </a:extLst>
                    </a:gridCol>
                    <a:gridCol w="1421781">
                      <a:extLst>
                        <a:ext uri="{9D8B030D-6E8A-4147-A177-3AD203B41FA5}">
                          <a16:colId xmlns:a16="http://schemas.microsoft.com/office/drawing/2014/main" val="3229785149"/>
                        </a:ext>
                      </a:extLst>
                    </a:gridCol>
                    <a:gridCol w="1421781">
                      <a:extLst>
                        <a:ext uri="{9D8B030D-6E8A-4147-A177-3AD203B41FA5}">
                          <a16:colId xmlns:a16="http://schemas.microsoft.com/office/drawing/2014/main" val="639647377"/>
                        </a:ext>
                      </a:extLst>
                    </a:gridCol>
                  </a:tblGrid>
                  <a:tr h="365760">
                    <a:tc>
                      <a:txBody>
                        <a:bodyPr/>
                        <a:lstStyle/>
                        <a:p>
                          <a:endParaRPr lang="en-US" dirty="0"/>
                        </a:p>
                      </a:txBody>
                      <a:tcPr/>
                    </a:tc>
                    <a:tc>
                      <a:txBody>
                        <a:bodyPr/>
                        <a:lstStyle/>
                        <a:p>
                          <a:r>
                            <a:rPr lang="en-US" dirty="0"/>
                            <a:t>Random</a:t>
                          </a:r>
                        </a:p>
                      </a:txBody>
                      <a:tcPr/>
                    </a:tc>
                    <a:tc>
                      <a:txBody>
                        <a:bodyPr/>
                        <a:lstStyle/>
                        <a:p>
                          <a:r>
                            <a:rPr lang="en-US" dirty="0"/>
                            <a:t>Greedy</a:t>
                          </a:r>
                        </a:p>
                      </a:txBody>
                      <a:tcPr/>
                    </a:tc>
                    <a:tc>
                      <a:txBody>
                        <a:bodyPr/>
                        <a:lstStyle/>
                        <a:p>
                          <a:r>
                            <a:rPr lang="en-US" dirty="0"/>
                            <a:t>Heuristic</a:t>
                          </a:r>
                        </a:p>
                      </a:txBody>
                      <a:tcPr/>
                    </a:tc>
                    <a:extLst>
                      <a:ext uri="{0D108BD9-81ED-4DB2-BD59-A6C34878D82A}">
                        <a16:rowId xmlns:a16="http://schemas.microsoft.com/office/drawing/2014/main" val="1269992784"/>
                      </a:ext>
                    </a:extLst>
                  </a:tr>
                  <a:tr h="914400">
                    <a:tc>
                      <a:txBody>
                        <a:bodyPr/>
                        <a:lstStyle/>
                        <a:p>
                          <a:endParaRPr lang="en-US"/>
                        </a:p>
                      </a:txBody>
                      <a:tcPr>
                        <a:blipFill>
                          <a:blip r:embed="rId3"/>
                          <a:stretch>
                            <a:fillRect l="-893" t="-42466" r="-301786" b="-6849"/>
                          </a:stretch>
                        </a:blipFill>
                      </a:tcPr>
                    </a:tc>
                    <a:tc>
                      <a:txBody>
                        <a:bodyPr/>
                        <a:lstStyle/>
                        <a:p>
                          <a:r>
                            <a:rPr lang="en-US" dirty="0"/>
                            <a:t> ﻿0.58</a:t>
                          </a:r>
                        </a:p>
                      </a:txBody>
                      <a:tcPr/>
                    </a:tc>
                    <a:tc>
                      <a:txBody>
                        <a:bodyPr/>
                        <a:lstStyle/>
                        <a:p>
                          <a:r>
                            <a:rPr lang="en-US" dirty="0"/>
                            <a:t>﻿0.978</a:t>
                          </a:r>
                        </a:p>
                      </a:txBody>
                      <a:tcPr/>
                    </a:tc>
                    <a:tc>
                      <a:txBody>
                        <a:bodyPr/>
                        <a:lstStyle/>
                        <a:p>
                          <a:r>
                            <a:rPr lang="en-US" dirty="0"/>
                            <a:t>0.99</a:t>
                          </a:r>
                        </a:p>
                      </a:txBody>
                      <a:tcPr/>
                    </a:tc>
                    <a:extLst>
                      <a:ext uri="{0D108BD9-81ED-4DB2-BD59-A6C34878D82A}">
                        <a16:rowId xmlns:a16="http://schemas.microsoft.com/office/drawing/2014/main" val="1255560396"/>
                      </a:ext>
                    </a:extLst>
                  </a:tr>
                </a:tbl>
              </a:graphicData>
            </a:graphic>
          </p:graphicFrame>
        </mc:Fallback>
      </mc:AlternateContent>
      <p:pic>
        <p:nvPicPr>
          <p:cNvPr id="15" name="Content Placeholder 14" descr="A close up of a map&#10;&#10;Description automatically generated">
            <a:extLst>
              <a:ext uri="{FF2B5EF4-FFF2-40B4-BE49-F238E27FC236}">
                <a16:creationId xmlns:a16="http://schemas.microsoft.com/office/drawing/2014/main" id="{5CB73FBF-8219-374E-84C4-5E257626D6FA}"/>
              </a:ext>
            </a:extLst>
          </p:cNvPr>
          <p:cNvPicPr>
            <a:picLocks noGrp="1" noChangeAspect="1"/>
          </p:cNvPicPr>
          <p:nvPr>
            <p:ph idx="1"/>
          </p:nvPr>
        </p:nvPicPr>
        <p:blipFill>
          <a:blip r:embed="rId4"/>
          <a:stretch>
            <a:fillRect/>
          </a:stretch>
        </p:blipFill>
        <p:spPr>
          <a:xfrm>
            <a:off x="463487" y="1707630"/>
            <a:ext cx="5801784" cy="4351338"/>
          </a:xfrm>
        </p:spPr>
      </p:pic>
    </p:spTree>
    <p:extLst>
      <p:ext uri="{BB962C8B-B14F-4D97-AF65-F5344CB8AC3E}">
        <p14:creationId xmlns:p14="http://schemas.microsoft.com/office/powerpoint/2010/main" val="1893379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619B5E-A126-4D49-AB65-3FCBF6141ACD}"/>
              </a:ext>
            </a:extLst>
          </p:cNvPr>
          <p:cNvSpPr>
            <a:spLocks noGrp="1"/>
          </p:cNvSpPr>
          <p:nvPr>
            <p:ph type="title"/>
          </p:nvPr>
        </p:nvSpPr>
        <p:spPr>
          <a:xfrm>
            <a:off x="643467" y="321734"/>
            <a:ext cx="10905066" cy="1135737"/>
          </a:xfrm>
        </p:spPr>
        <p:txBody>
          <a:bodyPr>
            <a:normAutofit/>
          </a:bodyPr>
          <a:lstStyle/>
          <a:p>
            <a:r>
              <a:rPr lang="en-US" sz="3600"/>
              <a:t>Conclusion</a:t>
            </a:r>
          </a:p>
        </p:txBody>
      </p:sp>
      <p:sp>
        <p:nvSpPr>
          <p:cNvPr id="3" name="Content Placeholder 2">
            <a:extLst>
              <a:ext uri="{FF2B5EF4-FFF2-40B4-BE49-F238E27FC236}">
                <a16:creationId xmlns:a16="http://schemas.microsoft.com/office/drawing/2014/main" id="{A68C64DC-AC84-9E4A-B3D7-5A882ADB9F70}"/>
              </a:ext>
            </a:extLst>
          </p:cNvPr>
          <p:cNvSpPr>
            <a:spLocks noGrp="1"/>
          </p:cNvSpPr>
          <p:nvPr>
            <p:ph idx="1"/>
          </p:nvPr>
        </p:nvSpPr>
        <p:spPr>
          <a:xfrm>
            <a:off x="643467" y="1782981"/>
            <a:ext cx="10905066" cy="4393982"/>
          </a:xfrm>
        </p:spPr>
        <p:txBody>
          <a:bodyPr>
            <a:normAutofit/>
          </a:bodyPr>
          <a:lstStyle/>
          <a:p>
            <a:endParaRPr lang="en-US" sz="2000" dirty="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43DCE3E4-1C45-1D48-BE9F-FE41BDEBFA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Washington University in St. Louis</a:t>
            </a:r>
          </a:p>
        </p:txBody>
      </p:sp>
      <p:sp>
        <p:nvSpPr>
          <p:cNvPr id="5" name="Slide Number Placeholder 4">
            <a:extLst>
              <a:ext uri="{FF2B5EF4-FFF2-40B4-BE49-F238E27FC236}">
                <a16:creationId xmlns:a16="http://schemas.microsoft.com/office/drawing/2014/main" id="{FD428954-1E3E-F946-AA74-700C853D1A18}"/>
              </a:ext>
            </a:extLst>
          </p:cNvPr>
          <p:cNvSpPr>
            <a:spLocks noGrp="1"/>
          </p:cNvSpPr>
          <p:nvPr>
            <p:ph type="sldNum" sz="quarter" idx="12"/>
          </p:nvPr>
        </p:nvSpPr>
        <p:spPr>
          <a:xfrm>
            <a:off x="8805333" y="6356350"/>
            <a:ext cx="2743200" cy="365125"/>
          </a:xfrm>
        </p:spPr>
        <p:txBody>
          <a:bodyPr>
            <a:normAutofit/>
          </a:bodyPr>
          <a:lstStyle/>
          <a:p>
            <a:pPr>
              <a:spcAft>
                <a:spcPts val="600"/>
              </a:spcAft>
            </a:pPr>
            <a:fld id="{3562F7C4-97D4-2347-90AF-5F439D956131}" type="slidenum">
              <a:rPr lang="en-US" smtClean="0"/>
              <a:pPr>
                <a:spcAft>
                  <a:spcPts val="600"/>
                </a:spcAft>
              </a:pPr>
              <a:t>23</a:t>
            </a:fld>
            <a:endParaRPr lang="en-US"/>
          </a:p>
        </p:txBody>
      </p:sp>
    </p:spTree>
    <p:extLst>
      <p:ext uri="{BB962C8B-B14F-4D97-AF65-F5344CB8AC3E}">
        <p14:creationId xmlns:p14="http://schemas.microsoft.com/office/powerpoint/2010/main" val="362135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CD23DA-BC61-3B44-B85E-43C1F1F6F415}"/>
              </a:ext>
            </a:extLst>
          </p:cNvPr>
          <p:cNvSpPr>
            <a:spLocks noGrp="1"/>
          </p:cNvSpPr>
          <p:nvPr>
            <p:ph type="title"/>
          </p:nvPr>
        </p:nvSpPr>
        <p:spPr>
          <a:xfrm>
            <a:off x="643467" y="321734"/>
            <a:ext cx="10905066" cy="1135737"/>
          </a:xfrm>
        </p:spPr>
        <p:txBody>
          <a:bodyPr>
            <a:normAutofit/>
          </a:bodyPr>
          <a:lstStyle/>
          <a:p>
            <a:r>
              <a:rPr lang="en-US" sz="3600"/>
              <a:t>Acknowledgement</a:t>
            </a:r>
          </a:p>
        </p:txBody>
      </p:sp>
      <p:sp>
        <p:nvSpPr>
          <p:cNvPr id="3" name="Content Placeholder 2">
            <a:extLst>
              <a:ext uri="{FF2B5EF4-FFF2-40B4-BE49-F238E27FC236}">
                <a16:creationId xmlns:a16="http://schemas.microsoft.com/office/drawing/2014/main" id="{31528B84-3507-E34D-85E9-C5A4F8A29E1C}"/>
              </a:ext>
            </a:extLst>
          </p:cNvPr>
          <p:cNvSpPr>
            <a:spLocks noGrp="1"/>
          </p:cNvSpPr>
          <p:nvPr>
            <p:ph idx="1"/>
          </p:nvPr>
        </p:nvSpPr>
        <p:spPr>
          <a:xfrm>
            <a:off x="643467" y="1782981"/>
            <a:ext cx="10905066" cy="4393982"/>
          </a:xfrm>
        </p:spPr>
        <p:txBody>
          <a:bodyPr>
            <a:normAutofit/>
          </a:bodyPr>
          <a:lstStyle/>
          <a:p>
            <a:pPr marL="0" indent="0">
              <a:buNone/>
            </a:pPr>
            <a:r>
              <a:rPr lang="en-US" sz="2000"/>
              <a:t>I wish to express my gratitude to my advisor who provided me valuable insights for this research.</a:t>
            </a:r>
          </a:p>
          <a:p>
            <a:pPr marL="0" indent="0">
              <a:buNone/>
            </a:pPr>
            <a:endParaRPr lang="en-US" sz="2000"/>
          </a:p>
          <a:p>
            <a:pPr marL="0" indent="0">
              <a:buNone/>
            </a:pPr>
            <a:r>
              <a:rPr lang="en-US" sz="2000"/>
              <a:t>Prof. Chien-Ju Ho</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66202CF-9890-F045-9853-9B56A82142A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Washington University in St. Louis</a:t>
            </a:r>
          </a:p>
        </p:txBody>
      </p:sp>
      <p:sp>
        <p:nvSpPr>
          <p:cNvPr id="5" name="Slide Number Placeholder 4">
            <a:extLst>
              <a:ext uri="{FF2B5EF4-FFF2-40B4-BE49-F238E27FC236}">
                <a16:creationId xmlns:a16="http://schemas.microsoft.com/office/drawing/2014/main" id="{6DCF8990-ED23-874C-89DE-B252BFDA10CE}"/>
              </a:ext>
            </a:extLst>
          </p:cNvPr>
          <p:cNvSpPr>
            <a:spLocks noGrp="1"/>
          </p:cNvSpPr>
          <p:nvPr>
            <p:ph type="sldNum" sz="quarter" idx="12"/>
          </p:nvPr>
        </p:nvSpPr>
        <p:spPr>
          <a:xfrm>
            <a:off x="8805333" y="6356350"/>
            <a:ext cx="2743200" cy="365125"/>
          </a:xfrm>
        </p:spPr>
        <p:txBody>
          <a:bodyPr>
            <a:normAutofit/>
          </a:bodyPr>
          <a:lstStyle/>
          <a:p>
            <a:pPr>
              <a:spcAft>
                <a:spcPts val="600"/>
              </a:spcAft>
            </a:pPr>
            <a:fld id="{3562F7C4-97D4-2347-90AF-5F439D956131}" type="slidenum">
              <a:rPr lang="en-US" smtClean="0"/>
              <a:pPr>
                <a:spcAft>
                  <a:spcPts val="600"/>
                </a:spcAft>
              </a:pPr>
              <a:t>24</a:t>
            </a:fld>
            <a:endParaRPr lang="en-US"/>
          </a:p>
        </p:txBody>
      </p:sp>
    </p:spTree>
    <p:extLst>
      <p:ext uri="{BB962C8B-B14F-4D97-AF65-F5344CB8AC3E}">
        <p14:creationId xmlns:p14="http://schemas.microsoft.com/office/powerpoint/2010/main" val="210739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F1517D-7114-A341-AB57-C1EB5A2E846C}"/>
              </a:ext>
            </a:extLst>
          </p:cNvPr>
          <p:cNvSpPr>
            <a:spLocks noGrp="1"/>
          </p:cNvSpPr>
          <p:nvPr>
            <p:ph type="title"/>
          </p:nvPr>
        </p:nvSpPr>
        <p:spPr>
          <a:xfrm>
            <a:off x="643467" y="321734"/>
            <a:ext cx="10905066" cy="1135737"/>
          </a:xfrm>
        </p:spPr>
        <p:txBody>
          <a:bodyPr>
            <a:normAutofit/>
          </a:bodyPr>
          <a:lstStyle/>
          <a:p>
            <a:r>
              <a:rPr lang="en-US" sz="3600" dirty="0">
                <a:latin typeface="Source Sans Pro" panose="020B0503030403020204" pitchFamily="34" charset="0"/>
                <a:ea typeface="Source Sans Pro" panose="020B0503030403020204" pitchFamily="34" charset="0"/>
              </a:rPr>
              <a:t>Agenda</a:t>
            </a:r>
          </a:p>
        </p:txBody>
      </p:sp>
      <p:sp>
        <p:nvSpPr>
          <p:cNvPr id="3" name="Content Placeholder 2">
            <a:extLst>
              <a:ext uri="{FF2B5EF4-FFF2-40B4-BE49-F238E27FC236}">
                <a16:creationId xmlns:a16="http://schemas.microsoft.com/office/drawing/2014/main" id="{52044DC8-BBEE-E241-8CF4-0744595A7FB1}"/>
              </a:ext>
            </a:extLst>
          </p:cNvPr>
          <p:cNvSpPr>
            <a:spLocks noGrp="1"/>
          </p:cNvSpPr>
          <p:nvPr>
            <p:ph idx="1"/>
          </p:nvPr>
        </p:nvSpPr>
        <p:spPr>
          <a:xfrm>
            <a:off x="643467" y="1782981"/>
            <a:ext cx="10905066" cy="4393982"/>
          </a:xfrm>
        </p:spPr>
        <p:txBody>
          <a:bodyPr>
            <a:normAutofit/>
          </a:bodyPr>
          <a:lstStyle/>
          <a:p>
            <a:pPr marL="514350" indent="-514350">
              <a:buFont typeface="+mj-lt"/>
              <a:buAutoNum type="arabicPeriod"/>
            </a:pPr>
            <a:r>
              <a:rPr lang="en-US" sz="2000" dirty="0">
                <a:latin typeface="Source Sans Pro" panose="020B0503030403020204" pitchFamily="34" charset="0"/>
                <a:ea typeface="Source Sans Pro" panose="020B0503030403020204" pitchFamily="34" charset="0"/>
              </a:rPr>
              <a:t>Crowdsourcing</a:t>
            </a:r>
          </a:p>
          <a:p>
            <a:pPr marL="514350" indent="-514350">
              <a:buFont typeface="+mj-lt"/>
              <a:buAutoNum type="arabicPeriod"/>
            </a:pPr>
            <a:r>
              <a:rPr lang="en-US" sz="2000" dirty="0">
                <a:latin typeface="Source Sans Pro" panose="020B0503030403020204" pitchFamily="34" charset="0"/>
                <a:ea typeface="Source Sans Pro" panose="020B0503030403020204" pitchFamily="34" charset="0"/>
              </a:rPr>
              <a:t>Knowledge-Intensive crowdsourcing</a:t>
            </a:r>
          </a:p>
          <a:p>
            <a:pPr marL="514350" indent="-514350">
              <a:buFont typeface="+mj-lt"/>
              <a:buAutoNum type="arabicPeriod"/>
            </a:pPr>
            <a:r>
              <a:rPr lang="en-US" sz="2000" dirty="0">
                <a:latin typeface="Source Sans Pro" panose="020B0503030403020204" pitchFamily="34" charset="0"/>
                <a:ea typeface="Source Sans Pro" panose="020B0503030403020204" pitchFamily="34" charset="0"/>
              </a:rPr>
              <a:t>Hierarchical Tree structure</a:t>
            </a:r>
          </a:p>
          <a:p>
            <a:pPr marL="514350" indent="-514350">
              <a:buFont typeface="+mj-lt"/>
              <a:buAutoNum type="arabicPeriod"/>
            </a:pPr>
            <a:r>
              <a:rPr lang="en-US" sz="2000" dirty="0">
                <a:latin typeface="Source Sans Pro" panose="020B0503030403020204" pitchFamily="34" charset="0"/>
                <a:ea typeface="Source Sans Pro" panose="020B0503030403020204" pitchFamily="34" charset="0"/>
              </a:rPr>
              <a:t>Model</a:t>
            </a:r>
          </a:p>
          <a:p>
            <a:pPr marL="514350" indent="-514350">
              <a:buFont typeface="+mj-lt"/>
              <a:buAutoNum type="arabicPeriod"/>
            </a:pPr>
            <a:r>
              <a:rPr lang="en-US" sz="2000" dirty="0">
                <a:latin typeface="Source Sans Pro" panose="020B0503030403020204" pitchFamily="34" charset="0"/>
                <a:ea typeface="Source Sans Pro" panose="020B0503030403020204" pitchFamily="34" charset="0"/>
              </a:rPr>
              <a:t>Methods</a:t>
            </a:r>
          </a:p>
          <a:p>
            <a:pPr marL="514350" indent="-514350">
              <a:buFont typeface="+mj-lt"/>
              <a:buAutoNum type="arabicPeriod"/>
            </a:pPr>
            <a:r>
              <a:rPr lang="en-US" sz="2000" dirty="0">
                <a:latin typeface="Source Sans Pro" panose="020B0503030403020204" pitchFamily="34" charset="0"/>
                <a:ea typeface="Source Sans Pro" panose="020B0503030403020204" pitchFamily="34" charset="0"/>
              </a:rPr>
              <a:t>Analysis</a:t>
            </a:r>
          </a:p>
          <a:p>
            <a:pPr marL="514350" indent="-514350">
              <a:buFont typeface="+mj-lt"/>
              <a:buAutoNum type="arabicPeriod"/>
            </a:pPr>
            <a:r>
              <a:rPr lang="en-US" sz="2000" dirty="0">
                <a:latin typeface="Source Sans Pro" panose="020B0503030403020204" pitchFamily="34" charset="0"/>
                <a:ea typeface="Source Sans Pro" panose="020B0503030403020204" pitchFamily="34" charset="0"/>
              </a:rPr>
              <a:t>Conclusion</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F86FEC0F-7608-DA45-B217-4E90A6DE2BD2}"/>
              </a:ext>
            </a:extLst>
          </p:cNvPr>
          <p:cNvSpPr>
            <a:spLocks noGrp="1"/>
          </p:cNvSpPr>
          <p:nvPr>
            <p:ph type="ftr" sz="quarter" idx="11"/>
          </p:nvPr>
        </p:nvSpPr>
        <p:spPr/>
        <p:txBody>
          <a:bodyPr/>
          <a:lstStyle/>
          <a:p>
            <a:r>
              <a:rPr lang="en-US"/>
              <a:t>Washington University in St. Louis</a:t>
            </a:r>
          </a:p>
        </p:txBody>
      </p:sp>
      <p:sp>
        <p:nvSpPr>
          <p:cNvPr id="5" name="Slide Number Placeholder 4">
            <a:extLst>
              <a:ext uri="{FF2B5EF4-FFF2-40B4-BE49-F238E27FC236}">
                <a16:creationId xmlns:a16="http://schemas.microsoft.com/office/drawing/2014/main" id="{28C12203-5CA5-674F-A5F7-D66FD7BA39C9}"/>
              </a:ext>
            </a:extLst>
          </p:cNvPr>
          <p:cNvSpPr>
            <a:spLocks noGrp="1"/>
          </p:cNvSpPr>
          <p:nvPr>
            <p:ph type="sldNum" sz="quarter" idx="12"/>
          </p:nvPr>
        </p:nvSpPr>
        <p:spPr/>
        <p:txBody>
          <a:bodyPr/>
          <a:lstStyle/>
          <a:p>
            <a:fld id="{3562F7C4-97D4-2347-90AF-5F439D956131}" type="slidenum">
              <a:rPr lang="en-US" smtClean="0"/>
              <a:t>3</a:t>
            </a:fld>
            <a:endParaRPr lang="en-US"/>
          </a:p>
        </p:txBody>
      </p:sp>
    </p:spTree>
    <p:extLst>
      <p:ext uri="{BB962C8B-B14F-4D97-AF65-F5344CB8AC3E}">
        <p14:creationId xmlns:p14="http://schemas.microsoft.com/office/powerpoint/2010/main" val="286573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C62C5-0864-244D-B3D3-EDB3A232BAE5}"/>
              </a:ext>
            </a:extLst>
          </p:cNvPr>
          <p:cNvSpPr>
            <a:spLocks noGrp="1"/>
          </p:cNvSpPr>
          <p:nvPr>
            <p:ph type="title"/>
          </p:nvPr>
        </p:nvSpPr>
        <p:spPr>
          <a:xfrm>
            <a:off x="838200" y="365125"/>
            <a:ext cx="10515600" cy="1325563"/>
          </a:xfrm>
        </p:spPr>
        <p:txBody>
          <a:bodyPr>
            <a:normAutofit/>
          </a:bodyPr>
          <a:lstStyle/>
          <a:p>
            <a:r>
              <a:rPr lang="en-US" dirty="0">
                <a:latin typeface="Source Sans Pro" panose="020B0503030403020204" pitchFamily="34" charset="0"/>
                <a:ea typeface="Source Sans Pro" panose="020B0503030403020204" pitchFamily="34" charset="0"/>
              </a:rPr>
              <a:t>Crowdsourcing</a:t>
            </a:r>
          </a:p>
        </p:txBody>
      </p:sp>
      <p:graphicFrame>
        <p:nvGraphicFramePr>
          <p:cNvPr id="9" name="Content Placeholder 8">
            <a:extLst>
              <a:ext uri="{FF2B5EF4-FFF2-40B4-BE49-F238E27FC236}">
                <a16:creationId xmlns:a16="http://schemas.microsoft.com/office/drawing/2014/main" id="{4CD9CE31-33CA-A249-9FAD-7FFB4C3DCB50}"/>
              </a:ext>
            </a:extLst>
          </p:cNvPr>
          <p:cNvGraphicFramePr>
            <a:graphicFrameLocks noGrp="1"/>
          </p:cNvGraphicFramePr>
          <p:nvPr>
            <p:ph idx="1"/>
            <p:extLst>
              <p:ext uri="{D42A27DB-BD31-4B8C-83A1-F6EECF244321}">
                <p14:modId xmlns:p14="http://schemas.microsoft.com/office/powerpoint/2010/main" val="3006725825"/>
              </p:ext>
            </p:extLst>
          </p:nvPr>
        </p:nvGraphicFramePr>
        <p:xfrm>
          <a:off x="6289160" y="2996975"/>
          <a:ext cx="5614244" cy="173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4" descr="A close up of a logo&#10;&#10;Description automatically generated">
            <a:extLst>
              <a:ext uri="{FF2B5EF4-FFF2-40B4-BE49-F238E27FC236}">
                <a16:creationId xmlns:a16="http://schemas.microsoft.com/office/drawing/2014/main" id="{E3801DA1-148B-0548-BD0B-8FA3A561AD6F}"/>
              </a:ext>
            </a:extLst>
          </p:cNvPr>
          <p:cNvPicPr>
            <a:picLocks noChangeAspect="1"/>
          </p:cNvPicPr>
          <p:nvPr/>
        </p:nvPicPr>
        <p:blipFill rotWithShape="1">
          <a:blip r:embed="rId8"/>
          <a:srcRect l="4537" r="12337" b="3"/>
          <a:stretch/>
        </p:blipFill>
        <p:spPr>
          <a:xfrm>
            <a:off x="828772" y="1904281"/>
            <a:ext cx="5074070" cy="4272681"/>
          </a:xfrm>
          <a:prstGeom prst="rect">
            <a:avLst/>
          </a:prstGeom>
        </p:spPr>
      </p:pic>
      <p:sp>
        <p:nvSpPr>
          <p:cNvPr id="11" name="Curved Down Arrow 10">
            <a:extLst>
              <a:ext uri="{FF2B5EF4-FFF2-40B4-BE49-F238E27FC236}">
                <a16:creationId xmlns:a16="http://schemas.microsoft.com/office/drawing/2014/main" id="{F06AB2BC-5DEC-B941-8273-D45E0AE5288D}"/>
              </a:ext>
            </a:extLst>
          </p:cNvPr>
          <p:cNvSpPr/>
          <p:nvPr/>
        </p:nvSpPr>
        <p:spPr>
          <a:xfrm flipH="1">
            <a:off x="7053943" y="2427513"/>
            <a:ext cx="4103914" cy="87085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Up Arrow 12">
            <a:extLst>
              <a:ext uri="{FF2B5EF4-FFF2-40B4-BE49-F238E27FC236}">
                <a16:creationId xmlns:a16="http://schemas.microsoft.com/office/drawing/2014/main" id="{F424CC37-6BFF-D64A-8CDB-E98266DB63E3}"/>
              </a:ext>
            </a:extLst>
          </p:cNvPr>
          <p:cNvSpPr/>
          <p:nvPr/>
        </p:nvSpPr>
        <p:spPr>
          <a:xfrm>
            <a:off x="7053943" y="4408714"/>
            <a:ext cx="4299857" cy="838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TextBox 14">
            <a:extLst>
              <a:ext uri="{FF2B5EF4-FFF2-40B4-BE49-F238E27FC236}">
                <a16:creationId xmlns:a16="http://schemas.microsoft.com/office/drawing/2014/main" id="{04971F57-41D8-3E4C-A7B1-D79BD15129A4}"/>
              </a:ext>
            </a:extLst>
          </p:cNvPr>
          <p:cNvSpPr txBox="1"/>
          <p:nvPr/>
        </p:nvSpPr>
        <p:spPr>
          <a:xfrm>
            <a:off x="8490855" y="1983681"/>
            <a:ext cx="1472541"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Information</a:t>
            </a:r>
          </a:p>
        </p:txBody>
      </p:sp>
      <p:sp>
        <p:nvSpPr>
          <p:cNvPr id="18" name="TextBox 17">
            <a:extLst>
              <a:ext uri="{FF2B5EF4-FFF2-40B4-BE49-F238E27FC236}">
                <a16:creationId xmlns:a16="http://schemas.microsoft.com/office/drawing/2014/main" id="{FD83593B-2AF6-F249-9FFE-C0DC59F38E19}"/>
              </a:ext>
            </a:extLst>
          </p:cNvPr>
          <p:cNvSpPr txBox="1"/>
          <p:nvPr/>
        </p:nvSpPr>
        <p:spPr>
          <a:xfrm>
            <a:off x="8490856" y="5255955"/>
            <a:ext cx="1311728"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Payment</a:t>
            </a:r>
          </a:p>
        </p:txBody>
      </p:sp>
      <p:sp>
        <p:nvSpPr>
          <p:cNvPr id="17" name="TextBox 16">
            <a:extLst>
              <a:ext uri="{FF2B5EF4-FFF2-40B4-BE49-F238E27FC236}">
                <a16:creationId xmlns:a16="http://schemas.microsoft.com/office/drawing/2014/main" id="{0A3A65E7-B0DF-764E-A1E6-7E3EAB2287B9}"/>
              </a:ext>
            </a:extLst>
          </p:cNvPr>
          <p:cNvSpPr txBox="1"/>
          <p:nvPr/>
        </p:nvSpPr>
        <p:spPr>
          <a:xfrm>
            <a:off x="272143" y="6270171"/>
            <a:ext cx="5630699" cy="400110"/>
          </a:xfrm>
          <a:prstGeom prst="rect">
            <a:avLst/>
          </a:prstGeom>
          <a:noFill/>
        </p:spPr>
        <p:txBody>
          <a:bodyPr wrap="square" rtlCol="0">
            <a:spAutoFit/>
          </a:bodyPr>
          <a:lstStyle/>
          <a:p>
            <a:r>
              <a:rPr lang="en-US" sz="1000" dirty="0">
                <a:latin typeface="Source Sans Pro" panose="020B0503030403020204" pitchFamily="34" charset="0"/>
                <a:ea typeface="Source Sans Pro" panose="020B0503030403020204" pitchFamily="34" charset="0"/>
              </a:rPr>
              <a:t>Figure source: https://medium.com/@BloombergCities/how-crowdsourcing-drives-citizen-engagement-eb5a7eeaf2b1</a:t>
            </a:r>
          </a:p>
        </p:txBody>
      </p:sp>
      <p:sp>
        <p:nvSpPr>
          <p:cNvPr id="19" name="Footer Placeholder 18">
            <a:extLst>
              <a:ext uri="{FF2B5EF4-FFF2-40B4-BE49-F238E27FC236}">
                <a16:creationId xmlns:a16="http://schemas.microsoft.com/office/drawing/2014/main" id="{9B029116-4CE2-0441-AC75-1D26299F44B3}"/>
              </a:ext>
            </a:extLst>
          </p:cNvPr>
          <p:cNvSpPr>
            <a:spLocks noGrp="1"/>
          </p:cNvSpPr>
          <p:nvPr>
            <p:ph type="ftr" sz="quarter" idx="11"/>
          </p:nvPr>
        </p:nvSpPr>
        <p:spPr/>
        <p:txBody>
          <a:bodyPr/>
          <a:lstStyle/>
          <a:p>
            <a:r>
              <a:rPr lang="en-US"/>
              <a:t>Washington University in St. Louis</a:t>
            </a:r>
          </a:p>
        </p:txBody>
      </p:sp>
      <p:sp>
        <p:nvSpPr>
          <p:cNvPr id="21" name="Slide Number Placeholder 20">
            <a:extLst>
              <a:ext uri="{FF2B5EF4-FFF2-40B4-BE49-F238E27FC236}">
                <a16:creationId xmlns:a16="http://schemas.microsoft.com/office/drawing/2014/main" id="{2F9EAD34-5670-CC49-91B7-D2DBC86A7B7D}"/>
              </a:ext>
            </a:extLst>
          </p:cNvPr>
          <p:cNvSpPr>
            <a:spLocks noGrp="1"/>
          </p:cNvSpPr>
          <p:nvPr>
            <p:ph type="sldNum" sz="quarter" idx="12"/>
          </p:nvPr>
        </p:nvSpPr>
        <p:spPr/>
        <p:txBody>
          <a:bodyPr/>
          <a:lstStyle/>
          <a:p>
            <a:fld id="{3562F7C4-97D4-2347-90AF-5F439D956131}" type="slidenum">
              <a:rPr lang="en-US" smtClean="0"/>
              <a:t>4</a:t>
            </a:fld>
            <a:endParaRPr lang="en-US"/>
          </a:p>
        </p:txBody>
      </p:sp>
    </p:spTree>
    <p:extLst>
      <p:ext uri="{BB962C8B-B14F-4D97-AF65-F5344CB8AC3E}">
        <p14:creationId xmlns:p14="http://schemas.microsoft.com/office/powerpoint/2010/main" val="52220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ED7A83-4069-8845-A491-BAC660DDA7E4}"/>
              </a:ext>
            </a:extLst>
          </p:cNvPr>
          <p:cNvSpPr>
            <a:spLocks noGrp="1"/>
          </p:cNvSpPr>
          <p:nvPr>
            <p:ph type="title"/>
          </p:nvPr>
        </p:nvSpPr>
        <p:spPr>
          <a:xfrm>
            <a:off x="643467" y="321734"/>
            <a:ext cx="10905066" cy="1135737"/>
          </a:xfrm>
        </p:spPr>
        <p:txBody>
          <a:bodyPr>
            <a:normAutofit/>
          </a:bodyPr>
          <a:lstStyle/>
          <a:p>
            <a:r>
              <a:rPr lang="en-US" sz="3600" dirty="0">
                <a:latin typeface="Source Sans Pro" panose="020B0503030403020204" pitchFamily="34" charset="0"/>
                <a:ea typeface="Source Sans Pro" panose="020B0503030403020204" pitchFamily="34" charset="0"/>
              </a:rPr>
              <a:t>Knowledge-Intensive Crowdsourcing</a:t>
            </a:r>
          </a:p>
        </p:txBody>
      </p:sp>
      <p:sp>
        <p:nvSpPr>
          <p:cNvPr id="3" name="Content Placeholder 2">
            <a:extLst>
              <a:ext uri="{FF2B5EF4-FFF2-40B4-BE49-F238E27FC236}">
                <a16:creationId xmlns:a16="http://schemas.microsoft.com/office/drawing/2014/main" id="{4EC282E0-1B72-F549-A8BF-7436B0744449}"/>
              </a:ext>
            </a:extLst>
          </p:cNvPr>
          <p:cNvSpPr>
            <a:spLocks noGrp="1"/>
          </p:cNvSpPr>
          <p:nvPr>
            <p:ph idx="1"/>
          </p:nvPr>
        </p:nvSpPr>
        <p:spPr>
          <a:xfrm>
            <a:off x="643467" y="1782981"/>
            <a:ext cx="10905066" cy="4393982"/>
          </a:xfrm>
        </p:spPr>
        <p:txBody>
          <a:bodyPr>
            <a:normAutofit/>
          </a:bodyPr>
          <a:lstStyle/>
          <a:p>
            <a:r>
              <a:rPr lang="en-US" sz="2000" dirty="0">
                <a:latin typeface="Source Sans Pro" panose="020B0503030403020204" pitchFamily="34" charset="0"/>
                <a:ea typeface="Source Sans Pro" panose="020B0503030403020204" pitchFamily="34" charset="0"/>
              </a:rPr>
              <a:t>Tasks that require certain degree of expertise</a:t>
            </a:r>
          </a:p>
          <a:p>
            <a:r>
              <a:rPr lang="en-US" sz="2000" dirty="0">
                <a:latin typeface="Source Sans Pro" panose="020B0503030403020204" pitchFamily="34" charset="0"/>
                <a:ea typeface="Source Sans Pro" panose="020B0503030403020204" pitchFamily="34" charset="0"/>
              </a:rPr>
              <a:t>Agents should be in specific knowledge domain related to the task </a:t>
            </a:r>
          </a:p>
          <a:p>
            <a:r>
              <a:rPr lang="en-US" sz="2000" dirty="0">
                <a:latin typeface="Source Sans Pro" panose="020B0503030403020204" pitchFamily="34" charset="0"/>
                <a:ea typeface="Source Sans Pro" panose="020B0503030403020204" pitchFamily="34" charset="0"/>
              </a:rPr>
              <a:t>Real world problem</a:t>
            </a:r>
          </a:p>
          <a:p>
            <a:pPr lvl="1"/>
            <a:r>
              <a:rPr lang="en-US" sz="1600" dirty="0">
                <a:latin typeface="Source Sans Pro" panose="020B0503030403020204" pitchFamily="34" charset="0"/>
                <a:ea typeface="Source Sans Pro" panose="020B0503030403020204" pitchFamily="34" charset="0"/>
              </a:rPr>
              <a:t>Hard to crowdsource only highly competitive workers for the specific task</a:t>
            </a:r>
          </a:p>
          <a:p>
            <a:pPr lvl="1"/>
            <a:r>
              <a:rPr lang="en-US" sz="1600" dirty="0">
                <a:latin typeface="Source Sans Pro" panose="020B0503030403020204" pitchFamily="34" charset="0"/>
                <a:ea typeface="Source Sans Pro" panose="020B0503030403020204" pitchFamily="34" charset="0"/>
              </a:rPr>
              <a:t>Workers can differ in their levels of expertise and knowledge</a:t>
            </a:r>
          </a:p>
          <a:p>
            <a:pPr lvl="1"/>
            <a:r>
              <a:rPr lang="en-US" sz="1600" dirty="0">
                <a:latin typeface="Source Sans Pro" panose="020B0503030403020204" pitchFamily="34" charset="0"/>
                <a:ea typeface="Source Sans Pro" panose="020B0503030403020204" pitchFamily="34" charset="0"/>
              </a:rPr>
              <a:t>Some workers in the same domain might have more experiences at different task related in the same domain</a:t>
            </a:r>
          </a:p>
          <a:p>
            <a:pPr lvl="1"/>
            <a:r>
              <a:rPr lang="en-US" sz="1600" dirty="0">
                <a:latin typeface="Source Sans Pro" panose="020B0503030403020204" pitchFamily="34" charset="0"/>
                <a:ea typeface="Source Sans Pro" panose="020B0503030403020204" pitchFamily="34" charset="0"/>
              </a:rPr>
              <a:t>Example: Medical image annotation and domain of doctors</a:t>
            </a:r>
          </a:p>
          <a:p>
            <a:r>
              <a:rPr lang="en-US" sz="2000" dirty="0">
                <a:latin typeface="Source Sans Pro" panose="020B0503030403020204" pitchFamily="34" charset="0"/>
                <a:ea typeface="Source Sans Pro" panose="020B0503030403020204" pitchFamily="34" charset="0"/>
              </a:rPr>
              <a:t>Natural Knowledge Hierarchy</a:t>
            </a:r>
          </a:p>
          <a:p>
            <a:r>
              <a:rPr lang="en-US" sz="2000" dirty="0">
                <a:latin typeface="Source Sans Pro" panose="020B0503030403020204" pitchFamily="34" charset="0"/>
                <a:ea typeface="Source Sans Pro" panose="020B0503030403020204" pitchFamily="34" charset="0"/>
              </a:rPr>
              <a:t>Problem:</a:t>
            </a:r>
          </a:p>
          <a:p>
            <a:pPr lvl="1"/>
            <a:r>
              <a:rPr lang="en-US" sz="1600" dirty="0">
                <a:latin typeface="Source Sans Pro" panose="020B0503030403020204" pitchFamily="34" charset="0"/>
                <a:ea typeface="Source Sans Pro" panose="020B0503030403020204" pitchFamily="34" charset="0"/>
              </a:rPr>
              <a:t>How should platform choose the task for the agents given their different levels of expertise and knowledge? </a:t>
            </a:r>
          </a:p>
          <a:p>
            <a:endParaRPr lang="en-US" sz="2000" dirty="0">
              <a:latin typeface="Source Sans Pro" panose="020B0503030403020204" pitchFamily="34" charset="0"/>
              <a:ea typeface="Source Sans Pro" panose="020B0503030403020204" pitchFamily="34" charset="0"/>
            </a:endParaRPr>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A11AC57-73F6-F34F-A42D-84A564AF6EEF}"/>
              </a:ext>
            </a:extLst>
          </p:cNvPr>
          <p:cNvSpPr>
            <a:spLocks noGrp="1"/>
          </p:cNvSpPr>
          <p:nvPr>
            <p:ph type="ftr" sz="quarter" idx="11"/>
          </p:nvPr>
        </p:nvSpPr>
        <p:spPr/>
        <p:txBody>
          <a:bodyPr/>
          <a:lstStyle/>
          <a:p>
            <a:r>
              <a:rPr lang="en-US"/>
              <a:t>Washington University in St. Louis</a:t>
            </a:r>
          </a:p>
        </p:txBody>
      </p:sp>
      <p:sp>
        <p:nvSpPr>
          <p:cNvPr id="6" name="Slide Number Placeholder 5">
            <a:extLst>
              <a:ext uri="{FF2B5EF4-FFF2-40B4-BE49-F238E27FC236}">
                <a16:creationId xmlns:a16="http://schemas.microsoft.com/office/drawing/2014/main" id="{F6E0315B-A750-A84E-9635-53D73562D94C}"/>
              </a:ext>
            </a:extLst>
          </p:cNvPr>
          <p:cNvSpPr>
            <a:spLocks noGrp="1"/>
          </p:cNvSpPr>
          <p:nvPr>
            <p:ph type="sldNum" sz="quarter" idx="12"/>
          </p:nvPr>
        </p:nvSpPr>
        <p:spPr/>
        <p:txBody>
          <a:bodyPr/>
          <a:lstStyle/>
          <a:p>
            <a:fld id="{3562F7C4-97D4-2347-90AF-5F439D956131}" type="slidenum">
              <a:rPr lang="en-US" smtClean="0"/>
              <a:t>5</a:t>
            </a:fld>
            <a:endParaRPr lang="en-US"/>
          </a:p>
        </p:txBody>
      </p:sp>
    </p:spTree>
    <p:extLst>
      <p:ext uri="{BB962C8B-B14F-4D97-AF65-F5344CB8AC3E}">
        <p14:creationId xmlns:p14="http://schemas.microsoft.com/office/powerpoint/2010/main" val="2471172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EDE642-44E0-1740-9B31-7DEB59F96DD6}"/>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latin typeface="Source Sans Pro" panose="020B0503030403020204" pitchFamily="34" charset="0"/>
                <a:ea typeface="Source Sans Pro" panose="020B0503030403020204" pitchFamily="34" charset="0"/>
              </a:rPr>
              <a:t>Hierarchical Tree Structure</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F2FF6FF2-4AA7-B246-BAD0-7DD9263F1367}"/>
                  </a:ext>
                </a:extLst>
              </p:cNvPr>
              <p:cNvSpPr txBox="1">
                <a:spLocks/>
              </p:cNvSpPr>
              <p:nvPr/>
            </p:nvSpPr>
            <p:spPr>
              <a:xfrm>
                <a:off x="7239000" y="1738078"/>
                <a:ext cx="440750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Source Sans Pro" panose="020B0503030403020204" pitchFamily="34" charset="0"/>
                    <a:ea typeface="Source Sans Pro" panose="020B0503030403020204" pitchFamily="34" charset="0"/>
                  </a:rPr>
                  <a:t>Hierarchical knowledge structure</a:t>
                </a:r>
              </a:p>
              <a:p>
                <a:pPr lvl="1"/>
                <a:r>
                  <a:rPr lang="en-US" sz="1600" dirty="0">
                    <a:latin typeface="Source Sans Pro" panose="020B0503030403020204" pitchFamily="34" charset="0"/>
                    <a:ea typeface="Source Sans Pro" panose="020B0503030403020204" pitchFamily="34" charset="0"/>
                  </a:rPr>
                  <a:t>Upper node has more general question</a:t>
                </a:r>
              </a:p>
              <a:p>
                <a:pPr lvl="1"/>
                <a:r>
                  <a:rPr lang="en-US" sz="1600" dirty="0">
                    <a:latin typeface="Source Sans Pro" panose="020B0503030403020204" pitchFamily="34" charset="0"/>
                    <a:ea typeface="Source Sans Pro" panose="020B0503030403020204" pitchFamily="34" charset="0"/>
                  </a:rPr>
                  <a:t>Lower node has more knowledge-specific question</a:t>
                </a:r>
              </a:p>
              <a:p>
                <a:r>
                  <a:rPr lang="en-US" sz="2000" dirty="0">
                    <a:latin typeface="Source Sans Pro" panose="020B0503030403020204" pitchFamily="34" charset="0"/>
                    <a:ea typeface="Source Sans Pro" panose="020B0503030403020204" pitchFamily="34" charset="0"/>
                  </a:rPr>
                  <a:t>Common for platform and agent</a:t>
                </a:r>
              </a:p>
              <a:p>
                <a:r>
                  <a:rPr lang="en-US" sz="2000" dirty="0">
                    <a:latin typeface="Source Sans Pro" panose="020B0503030403020204" pitchFamily="34" charset="0"/>
                    <a:ea typeface="Source Sans Pro" panose="020B0503030403020204" pitchFamily="34" charset="0"/>
                  </a:rPr>
                  <a:t>Real world model</a:t>
                </a:r>
              </a:p>
              <a:p>
                <a:pPr lvl="1"/>
                <a:r>
                  <a:rPr lang="en-US" sz="1600" dirty="0">
                    <a:latin typeface="Source Sans Pro" panose="020B0503030403020204" pitchFamily="34" charset="0"/>
                    <a:ea typeface="Source Sans Pro" panose="020B0503030403020204" pitchFamily="34" charset="0"/>
                  </a:rPr>
                  <a:t>More complex tree with more possible answers and different levels of expertise </a:t>
                </a:r>
              </a:p>
              <a:p>
                <a:r>
                  <a:rPr lang="en-US" sz="2000" dirty="0">
                    <a:latin typeface="Source Sans Pro" panose="020B0503030403020204" pitchFamily="34" charset="0"/>
                    <a:ea typeface="Source Sans Pro" panose="020B0503030403020204" pitchFamily="34" charset="0"/>
                  </a:rPr>
                  <a:t>(Question, Answer) pairs</a:t>
                </a:r>
              </a:p>
              <a:p>
                <a:pPr lvl="1"/>
                <a:r>
                  <a:rPr lang="en-US" sz="1600" dirty="0">
                    <a:latin typeface="Source Sans Pro" panose="020B0503030403020204" pitchFamily="34" charset="0"/>
                    <a:ea typeface="Source Sans Pro" panose="020B0503030403020204" pitchFamily="34" charset="0"/>
                  </a:rPr>
                  <a:t>(Q</a:t>
                </a:r>
                <a:r>
                  <a:rPr lang="en-US" sz="1600" baseline="-25000" dirty="0">
                    <a:latin typeface="Source Sans Pro" panose="020B0503030403020204" pitchFamily="34" charset="0"/>
                    <a:ea typeface="Source Sans Pro" panose="020B0503030403020204" pitchFamily="34" charset="0"/>
                  </a:rPr>
                  <a:t>0</a:t>
                </a:r>
                <a:r>
                  <a:rPr lang="en-US" sz="1600" dirty="0">
                    <a:latin typeface="Source Sans Pro" panose="020B0503030403020204" pitchFamily="34" charset="0"/>
                    <a:ea typeface="Source Sans Pro" panose="020B0503030403020204" pitchFamily="34" charset="0"/>
                  </a:rPr>
                  <a:t> ,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oMath>
                </a14:m>
                <a:r>
                  <a:rPr lang="en-US" sz="1600" baseline="-25000" dirty="0">
                    <a:latin typeface="Source Sans Pro" panose="020B0503030403020204" pitchFamily="34" charset="0"/>
                    <a:ea typeface="Source Sans Pro" panose="020B0503030403020204" pitchFamily="34" charset="0"/>
                  </a:rPr>
                  <a:t>1</a:t>
                </a:r>
                <a:r>
                  <a:rPr lang="en-US" sz="1600" dirty="0">
                    <a:latin typeface="Source Sans Pro" panose="020B0503030403020204" pitchFamily="34" charset="0"/>
                    <a:ea typeface="Source Sans Pro" panose="020B0503030403020204" pitchFamily="34"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oMath>
                </a14:m>
                <a:r>
                  <a:rPr lang="en-US" sz="1600" baseline="-25000" dirty="0">
                    <a:latin typeface="Source Sans Pro" panose="020B0503030403020204" pitchFamily="34" charset="0"/>
                    <a:ea typeface="Source Sans Pro" panose="020B0503030403020204" pitchFamily="34" charset="0"/>
                  </a:rPr>
                  <a:t>2</a:t>
                </a:r>
                <a:r>
                  <a:rPr lang="en-US" sz="1600" dirty="0">
                    <a:latin typeface="Source Sans Pro" panose="020B0503030403020204" pitchFamily="34" charset="0"/>
                    <a:ea typeface="Source Sans Pro" panose="020B0503030403020204" pitchFamily="34" charset="0"/>
                  </a:rPr>
                  <a:t>])</a:t>
                </a:r>
              </a:p>
              <a:p>
                <a:pPr lvl="1"/>
                <a:r>
                  <a:rPr lang="en-US" sz="1600" dirty="0">
                    <a:latin typeface="Source Sans Pro" panose="020B0503030403020204" pitchFamily="34" charset="0"/>
                    <a:ea typeface="Source Sans Pro" panose="020B0503030403020204" pitchFamily="34" charset="0"/>
                  </a:rPr>
                  <a:t>(Q</a:t>
                </a:r>
                <a:r>
                  <a:rPr lang="en-US" sz="1600" baseline="-25000" dirty="0">
                    <a:latin typeface="Source Sans Pro" panose="020B0503030403020204" pitchFamily="34" charset="0"/>
                    <a:ea typeface="Source Sans Pro" panose="020B0503030403020204" pitchFamily="34" charset="0"/>
                  </a:rPr>
                  <a:t>1</a:t>
                </a:r>
                <a:r>
                  <a:rPr lang="en-US" sz="1600" dirty="0">
                    <a:latin typeface="Source Sans Pro" panose="020B0503030403020204" pitchFamily="34" charset="0"/>
                    <a:ea typeface="Source Sans Pro" panose="020B0503030403020204" pitchFamily="34" charset="0"/>
                  </a:rPr>
                  <a:t> ,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oMath>
                </a14:m>
                <a:r>
                  <a:rPr lang="en-US" sz="1600" baseline="-25000" dirty="0">
                    <a:latin typeface="Source Sans Pro" panose="020B0503030403020204" pitchFamily="34" charset="0"/>
                    <a:ea typeface="Source Sans Pro" panose="020B0503030403020204" pitchFamily="34" charset="0"/>
                  </a:rPr>
                  <a:t>1_1</a:t>
                </a:r>
                <a:r>
                  <a:rPr lang="en-US" sz="1600" dirty="0">
                    <a:latin typeface="Source Sans Pro" panose="020B0503030403020204" pitchFamily="34" charset="0"/>
                    <a:ea typeface="Source Sans Pro" panose="020B0503030403020204" pitchFamily="34"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oMath>
                </a14:m>
                <a:r>
                  <a:rPr lang="en-US" sz="1600" baseline="-25000" dirty="0">
                    <a:latin typeface="Source Sans Pro" panose="020B0503030403020204" pitchFamily="34" charset="0"/>
                    <a:ea typeface="Source Sans Pro" panose="020B0503030403020204" pitchFamily="34" charset="0"/>
                  </a:rPr>
                  <a:t>1_2</a:t>
                </a:r>
                <a:r>
                  <a:rPr lang="en-US" sz="1600" dirty="0">
                    <a:latin typeface="Source Sans Pro" panose="020B0503030403020204" pitchFamily="34" charset="0"/>
                    <a:ea typeface="Source Sans Pro" panose="020B0503030403020204" pitchFamily="34" charset="0"/>
                  </a:rPr>
                  <a:t>])</a:t>
                </a:r>
              </a:p>
              <a:p>
                <a:pPr lvl="1"/>
                <a:r>
                  <a:rPr lang="en-US" sz="1600" dirty="0">
                    <a:latin typeface="Source Sans Pro" panose="020B0503030403020204" pitchFamily="34" charset="0"/>
                    <a:ea typeface="Source Sans Pro" panose="020B0503030403020204" pitchFamily="34" charset="0"/>
                  </a:rPr>
                  <a:t>(Q</a:t>
                </a:r>
                <a:r>
                  <a:rPr lang="en-US" sz="1600" baseline="-25000" dirty="0">
                    <a:latin typeface="Source Sans Pro" panose="020B0503030403020204" pitchFamily="34" charset="0"/>
                    <a:ea typeface="Source Sans Pro" panose="020B0503030403020204" pitchFamily="34" charset="0"/>
                  </a:rPr>
                  <a:t>2</a:t>
                </a:r>
                <a:r>
                  <a:rPr lang="en-US" sz="1600" dirty="0">
                    <a:latin typeface="Source Sans Pro" panose="020B0503030403020204" pitchFamily="34" charset="0"/>
                    <a:ea typeface="Source Sans Pro" panose="020B0503030403020204" pitchFamily="34" charset="0"/>
                  </a:rPr>
                  <a:t> ,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oMath>
                </a14:m>
                <a:r>
                  <a:rPr lang="en-US" sz="1600" baseline="-25000" dirty="0">
                    <a:latin typeface="Source Sans Pro" panose="020B0503030403020204" pitchFamily="34" charset="0"/>
                    <a:ea typeface="Source Sans Pro" panose="020B0503030403020204" pitchFamily="34" charset="0"/>
                  </a:rPr>
                  <a:t>2_1</a:t>
                </a:r>
                <a:r>
                  <a:rPr lang="en-US" sz="1600" dirty="0">
                    <a:latin typeface="Source Sans Pro" panose="020B0503030403020204" pitchFamily="34" charset="0"/>
                    <a:ea typeface="Source Sans Pro" panose="020B0503030403020204" pitchFamily="34"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oMath>
                </a14:m>
                <a:r>
                  <a:rPr lang="en-US" sz="1600" baseline="-25000" dirty="0">
                    <a:latin typeface="Source Sans Pro" panose="020B0503030403020204" pitchFamily="34" charset="0"/>
                    <a:ea typeface="Source Sans Pro" panose="020B0503030403020204" pitchFamily="34" charset="0"/>
                  </a:rPr>
                  <a:t>2_2</a:t>
                </a:r>
                <a:r>
                  <a:rPr lang="en-US" sz="1600" dirty="0">
                    <a:latin typeface="Source Sans Pro" panose="020B0503030403020204" pitchFamily="34" charset="0"/>
                    <a:ea typeface="Source Sans Pro" panose="020B0503030403020204" pitchFamily="34" charset="0"/>
                  </a:rPr>
                  <a:t>])</a:t>
                </a:r>
              </a:p>
              <a:p>
                <a:pPr marL="457200" lvl="1" indent="0">
                  <a:buNone/>
                </a:pPr>
                <a:endParaRPr lang="en-US" sz="1600" dirty="0">
                  <a:latin typeface="Source Sans Pro" panose="020B0503030403020204" pitchFamily="34" charset="0"/>
                  <a:ea typeface="Source Sans Pro" panose="020B0503030403020204" pitchFamily="34" charset="0"/>
                </a:endParaRPr>
              </a:p>
              <a:p>
                <a:pPr lvl="1"/>
                <a:endParaRPr lang="en-US" sz="1600" dirty="0"/>
              </a:p>
              <a:p>
                <a:endParaRPr lang="en-US" sz="2000" dirty="0"/>
              </a:p>
              <a:p>
                <a:endParaRPr lang="en-US" sz="2000" dirty="0"/>
              </a:p>
            </p:txBody>
          </p:sp>
        </mc:Choice>
        <mc:Fallback xmlns="">
          <p:sp>
            <p:nvSpPr>
              <p:cNvPr id="16" name="Content Placeholder 2">
                <a:extLst>
                  <a:ext uri="{FF2B5EF4-FFF2-40B4-BE49-F238E27FC236}">
                    <a16:creationId xmlns:a16="http://schemas.microsoft.com/office/drawing/2014/main" id="{F2FF6FF2-4AA7-B246-BAD0-7DD9263F1367}"/>
                  </a:ext>
                </a:extLst>
              </p:cNvPr>
              <p:cNvSpPr txBox="1">
                <a:spLocks noRot="1" noChangeAspect="1" noMove="1" noResize="1" noEditPoints="1" noAdjustHandles="1" noChangeArrowheads="1" noChangeShapeType="1" noTextEdit="1"/>
              </p:cNvSpPr>
              <p:nvPr/>
            </p:nvSpPr>
            <p:spPr>
              <a:xfrm>
                <a:off x="7239000" y="1738078"/>
                <a:ext cx="4407504" cy="4393982"/>
              </a:xfrm>
              <a:prstGeom prst="rect">
                <a:avLst/>
              </a:prstGeom>
              <a:blipFill>
                <a:blip r:embed="rId3"/>
                <a:stretch>
                  <a:fillRect l="-1149" t="-1441" r="-862"/>
                </a:stretch>
              </a:blipFill>
            </p:spPr>
            <p:txBody>
              <a:bodyPr/>
              <a:lstStyle/>
              <a:p>
                <a:r>
                  <a:rPr lang="en-US">
                    <a:noFill/>
                  </a:rPr>
                  <a:t> </a:t>
                </a:r>
              </a:p>
            </p:txBody>
          </p:sp>
        </mc:Fallback>
      </mc:AlternateContent>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99940754-4DEC-7444-81A1-AD8E120BC766}"/>
                  </a:ext>
                </a:extLst>
              </p:cNvPr>
              <p:cNvGraphicFramePr>
                <a:graphicFrameLocks noGrp="1"/>
              </p:cNvGraphicFramePr>
              <p:nvPr>
                <p:ph idx="1"/>
                <p:extLst>
                  <p:ext uri="{D42A27DB-BD31-4B8C-83A1-F6EECF244321}">
                    <p14:modId xmlns:p14="http://schemas.microsoft.com/office/powerpoint/2010/main" val="3669481302"/>
                  </p:ext>
                </p:extLst>
              </p:nvPr>
            </p:nvGraphicFramePr>
            <p:xfrm>
              <a:off x="643468" y="1782981"/>
              <a:ext cx="6842935" cy="43939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4" name="Content Placeholder 3">
                <a:extLst>
                  <a:ext uri="{FF2B5EF4-FFF2-40B4-BE49-F238E27FC236}">
                    <a16:creationId xmlns:a16="http://schemas.microsoft.com/office/drawing/2014/main" id="{99940754-4DEC-7444-81A1-AD8E120BC766}"/>
                  </a:ext>
                </a:extLst>
              </p:cNvPr>
              <p:cNvGraphicFramePr>
                <a:graphicFrameLocks noGrp="1"/>
              </p:cNvGraphicFramePr>
              <p:nvPr>
                <p:ph idx="1"/>
                <p:extLst>
                  <p:ext uri="{D42A27DB-BD31-4B8C-83A1-F6EECF244321}">
                    <p14:modId xmlns:p14="http://schemas.microsoft.com/office/powerpoint/2010/main" val="3669481302"/>
                  </p:ext>
                </p:extLst>
              </p:nvPr>
            </p:nvGraphicFramePr>
            <p:xfrm>
              <a:off x="643468" y="1782981"/>
              <a:ext cx="6842935" cy="439398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
        <p:nvSpPr>
          <p:cNvPr id="5" name="Footer Placeholder 4">
            <a:extLst>
              <a:ext uri="{FF2B5EF4-FFF2-40B4-BE49-F238E27FC236}">
                <a16:creationId xmlns:a16="http://schemas.microsoft.com/office/drawing/2014/main" id="{52BF32E6-BBE8-0D40-95CD-04FED668E823}"/>
              </a:ext>
            </a:extLst>
          </p:cNvPr>
          <p:cNvSpPr>
            <a:spLocks noGrp="1"/>
          </p:cNvSpPr>
          <p:nvPr>
            <p:ph type="ftr" sz="quarter" idx="11"/>
          </p:nvPr>
        </p:nvSpPr>
        <p:spPr/>
        <p:txBody>
          <a:bodyPr/>
          <a:lstStyle/>
          <a:p>
            <a:r>
              <a:rPr lang="en-US"/>
              <a:t>Washington University in St. Louis</a:t>
            </a:r>
          </a:p>
        </p:txBody>
      </p:sp>
      <p:sp>
        <p:nvSpPr>
          <p:cNvPr id="6" name="Slide Number Placeholder 5">
            <a:extLst>
              <a:ext uri="{FF2B5EF4-FFF2-40B4-BE49-F238E27FC236}">
                <a16:creationId xmlns:a16="http://schemas.microsoft.com/office/drawing/2014/main" id="{521FACEE-F5C2-1041-A6EE-0E8A6F97306B}"/>
              </a:ext>
            </a:extLst>
          </p:cNvPr>
          <p:cNvSpPr>
            <a:spLocks noGrp="1"/>
          </p:cNvSpPr>
          <p:nvPr>
            <p:ph type="sldNum" sz="quarter" idx="12"/>
          </p:nvPr>
        </p:nvSpPr>
        <p:spPr/>
        <p:txBody>
          <a:bodyPr/>
          <a:lstStyle/>
          <a:p>
            <a:fld id="{3562F7C4-97D4-2347-90AF-5F439D956131}" type="slidenum">
              <a:rPr lang="en-US" smtClean="0"/>
              <a:t>6</a:t>
            </a:fld>
            <a:endParaRPr lang="en-US"/>
          </a:p>
        </p:txBody>
      </p:sp>
    </p:spTree>
    <p:extLst>
      <p:ext uri="{BB962C8B-B14F-4D97-AF65-F5344CB8AC3E}">
        <p14:creationId xmlns:p14="http://schemas.microsoft.com/office/powerpoint/2010/main" val="142211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EDE642-44E0-1740-9B31-7DEB59F96DD6}"/>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dirty="0">
                <a:latin typeface="Source Sans Pro" panose="020B0503030403020204" pitchFamily="34" charset="0"/>
                <a:ea typeface="Source Sans Pro" panose="020B0503030403020204" pitchFamily="34" charset="0"/>
              </a:rPr>
              <a:t>Hierarchical Tree Structure</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F2FF6FF2-4AA7-B246-BAD0-7DD9263F1367}"/>
                  </a:ext>
                </a:extLst>
              </p:cNvPr>
              <p:cNvSpPr txBox="1">
                <a:spLocks/>
              </p:cNvSpPr>
              <p:nvPr/>
            </p:nvSpPr>
            <p:spPr>
              <a:xfrm>
                <a:off x="7239000" y="1738078"/>
                <a:ext cx="4407504" cy="43939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Source Sans Pro" panose="020B0503030403020204" pitchFamily="34" charset="0"/>
                    <a:ea typeface="Source Sans Pro" panose="020B0503030403020204" pitchFamily="34" charset="0"/>
                  </a:rPr>
                  <a:t>Constraint</a:t>
                </a:r>
              </a:p>
              <a:p>
                <a:pPr lvl="1"/>
                <a:r>
                  <a:rPr lang="en-US" sz="1600" dirty="0">
                    <a:latin typeface="Source Sans Pro" panose="020B0503030403020204" pitchFamily="34" charset="0"/>
                    <a:ea typeface="Source Sans Pro" panose="020B0503030403020204" pitchFamily="34" charset="0"/>
                  </a:rPr>
                  <a:t>Real world knowledge structure is more complex and hard to capture entire structure</a:t>
                </a:r>
              </a:p>
              <a:p>
                <a:r>
                  <a:rPr lang="en-US" sz="2000" dirty="0">
                    <a:latin typeface="Source Sans Pro" panose="020B0503030403020204" pitchFamily="34" charset="0"/>
                    <a:ea typeface="Source Sans Pro" panose="020B0503030403020204" pitchFamily="34" charset="0"/>
                  </a:rPr>
                  <a:t>Assumption</a:t>
                </a:r>
              </a:p>
              <a:p>
                <a:pPr lvl="1"/>
                <a:r>
                  <a:rPr lang="en-US" sz="1600" dirty="0">
                    <a:latin typeface="Source Sans Pro" panose="020B0503030403020204" pitchFamily="34" charset="0"/>
                    <a:ea typeface="Source Sans Pro" panose="020B0503030403020204" pitchFamily="34" charset="0"/>
                  </a:rPr>
                  <a:t>Fix the tree to be 2-way 2-layer model</a:t>
                </a:r>
              </a:p>
              <a:p>
                <a:pPr lvl="1"/>
                <a:r>
                  <a:rPr lang="en-US" sz="1600" dirty="0">
                    <a:latin typeface="Source Sans Pro" panose="020B0503030403020204" pitchFamily="34" charset="0"/>
                    <a:ea typeface="Source Sans Pro" panose="020B0503030403020204" pitchFamily="34" charset="0"/>
                  </a:rPr>
                  <a:t>Restricted knowledge domain with only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oMath>
                </a14:m>
                <a:r>
                  <a:rPr lang="en-US" sz="1600" baseline="-25000" dirty="0">
                    <a:latin typeface="Source Sans Pro" panose="020B0503030403020204" pitchFamily="34" charset="0"/>
                    <a:ea typeface="Source Sans Pro" panose="020B0503030403020204" pitchFamily="34" charset="0"/>
                  </a:rPr>
                  <a:t>1 </a:t>
                </a:r>
                <a:r>
                  <a:rPr lang="en-US" sz="1600" dirty="0">
                    <a:latin typeface="Source Sans Pro" panose="020B0503030403020204" pitchFamily="34" charset="0"/>
                    <a:ea typeface="Source Sans Pro" panose="020B0503030403020204" pitchFamily="34"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r>
                      <a:rPr lang="en-US" sz="1600" b="0" i="1" baseline="-25000" smtClean="0">
                        <a:latin typeface="Cambria Math" panose="02040503050406030204" pitchFamily="18" charset="0"/>
                        <a:ea typeface="Cambria Math" panose="02040503050406030204" pitchFamily="18" charset="0"/>
                      </a:rPr>
                      <m:t>2</m:t>
                    </m:r>
                  </m:oMath>
                </a14:m>
                <a:r>
                  <a:rPr lang="en-US" sz="1600" dirty="0">
                    <a:latin typeface="Source Sans Pro" panose="020B0503030403020204" pitchFamily="34" charset="0"/>
                    <a:ea typeface="Source Sans Pro" panose="020B0503030403020204" pitchFamily="34" charset="0"/>
                  </a:rPr>
                  <a:t> ,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oMath>
                </a14:m>
                <a:r>
                  <a:rPr lang="en-US" sz="1600" baseline="-25000" dirty="0">
                    <a:latin typeface="Source Sans Pro" panose="020B0503030403020204" pitchFamily="34" charset="0"/>
                    <a:ea typeface="Source Sans Pro" panose="020B0503030403020204" pitchFamily="34" charset="0"/>
                  </a:rPr>
                  <a:t>1_1 </a:t>
                </a:r>
                <a:r>
                  <a:rPr lang="en-US" sz="1600" dirty="0">
                    <a:latin typeface="Source Sans Pro" panose="020B0503030403020204" pitchFamily="34" charset="0"/>
                    <a:ea typeface="Source Sans Pro" panose="020B0503030403020204" pitchFamily="34"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oMath>
                </a14:m>
                <a:r>
                  <a:rPr lang="en-US" sz="1600" baseline="-25000" dirty="0">
                    <a:latin typeface="Source Sans Pro" panose="020B0503030403020204" pitchFamily="34" charset="0"/>
                    <a:ea typeface="Source Sans Pro" panose="020B0503030403020204" pitchFamily="34" charset="0"/>
                  </a:rPr>
                  <a:t>1_2</a:t>
                </a:r>
                <a:r>
                  <a:rPr lang="en-US" sz="1600" dirty="0">
                    <a:latin typeface="Source Sans Pro" panose="020B0503030403020204" pitchFamily="34" charset="0"/>
                    <a:ea typeface="Source Sans Pro" panose="020B0503030403020204" pitchFamily="34" charset="0"/>
                  </a:rPr>
                  <a:t> ,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oMath>
                </a14:m>
                <a:r>
                  <a:rPr lang="en-US" sz="1600" baseline="-25000" dirty="0">
                    <a:latin typeface="Source Sans Pro" panose="020B0503030403020204" pitchFamily="34" charset="0"/>
                    <a:ea typeface="Source Sans Pro" panose="020B0503030403020204" pitchFamily="34" charset="0"/>
                  </a:rPr>
                  <a:t>2_1 </a:t>
                </a:r>
                <a:r>
                  <a:rPr lang="en-US" sz="1600" dirty="0">
                    <a:latin typeface="Source Sans Pro" panose="020B0503030403020204" pitchFamily="34" charset="0"/>
                    <a:ea typeface="Source Sans Pro" panose="020B0503030403020204" pitchFamily="34" charset="0"/>
                  </a:rPr>
                  <a:t>, </a:t>
                </a:r>
                <a14:m>
                  <m:oMath xmlns:m="http://schemas.openxmlformats.org/officeDocument/2006/math">
                    <m:r>
                      <a:rPr lang="en-US" sz="1600" i="1" smtClean="0">
                        <a:latin typeface="Cambria Math" panose="02040503050406030204" pitchFamily="18" charset="0"/>
                        <a:ea typeface="Cambria Math" panose="02040503050406030204" pitchFamily="18" charset="0"/>
                      </a:rPr>
                      <m:t>𝜃</m:t>
                    </m:r>
                  </m:oMath>
                </a14:m>
                <a:r>
                  <a:rPr lang="en-US" sz="1600" baseline="-25000" dirty="0">
                    <a:latin typeface="Source Sans Pro" panose="020B0503030403020204" pitchFamily="34" charset="0"/>
                    <a:ea typeface="Source Sans Pro" panose="020B0503030403020204" pitchFamily="34" charset="0"/>
                  </a:rPr>
                  <a:t>2_2</a:t>
                </a:r>
                <a:r>
                  <a:rPr lang="en-US" sz="1600" dirty="0">
                    <a:latin typeface="Source Sans Pro" panose="020B0503030403020204" pitchFamily="34" charset="0"/>
                    <a:ea typeface="Source Sans Pro" panose="020B0503030403020204" pitchFamily="34" charset="0"/>
                  </a:rPr>
                  <a:t>]</a:t>
                </a:r>
              </a:p>
              <a:p>
                <a:r>
                  <a:rPr lang="en-US" sz="2000" dirty="0">
                    <a:latin typeface="Source Sans Pro" panose="020B0503030403020204" pitchFamily="34" charset="0"/>
                    <a:ea typeface="Source Sans Pro" panose="020B0503030403020204" pitchFamily="34" charset="0"/>
                  </a:rPr>
                  <a:t>Proof of Concept</a:t>
                </a:r>
              </a:p>
              <a:p>
                <a:pPr lvl="1"/>
                <a:r>
                  <a:rPr lang="en-US" sz="1600" dirty="0">
                    <a:latin typeface="Source Sans Pro" panose="020B0503030403020204" pitchFamily="34" charset="0"/>
                    <a:ea typeface="Source Sans Pro" panose="020B0503030403020204" pitchFamily="34" charset="0"/>
                  </a:rPr>
                  <a:t>This restricted assumption downsizes the real world problem we have to solve</a:t>
                </a:r>
              </a:p>
              <a:p>
                <a:pPr lvl="1"/>
                <a:r>
                  <a:rPr lang="en-US" sz="1600" dirty="0">
                    <a:latin typeface="Source Sans Pro" panose="020B0503030403020204" pitchFamily="34" charset="0"/>
                    <a:ea typeface="Source Sans Pro" panose="020B0503030403020204" pitchFamily="34" charset="0"/>
                  </a:rPr>
                  <a:t>This setting gives an evidence of feasibility for more complex tree model with high dimensional knowledge domain</a:t>
                </a:r>
              </a:p>
              <a:p>
                <a:pPr lvl="1"/>
                <a:endParaRPr lang="en-US" sz="2000" dirty="0"/>
              </a:p>
              <a:p>
                <a:endParaRPr lang="en-US" sz="2000" dirty="0"/>
              </a:p>
              <a:p>
                <a:endParaRPr lang="en-US" sz="2000" dirty="0"/>
              </a:p>
            </p:txBody>
          </p:sp>
        </mc:Choice>
        <mc:Fallback xmlns="">
          <p:sp>
            <p:nvSpPr>
              <p:cNvPr id="16" name="Content Placeholder 2">
                <a:extLst>
                  <a:ext uri="{FF2B5EF4-FFF2-40B4-BE49-F238E27FC236}">
                    <a16:creationId xmlns:a16="http://schemas.microsoft.com/office/drawing/2014/main" id="{F2FF6FF2-4AA7-B246-BAD0-7DD9263F1367}"/>
                  </a:ext>
                </a:extLst>
              </p:cNvPr>
              <p:cNvSpPr txBox="1">
                <a:spLocks noRot="1" noChangeAspect="1" noMove="1" noResize="1" noEditPoints="1" noAdjustHandles="1" noChangeArrowheads="1" noChangeShapeType="1" noTextEdit="1"/>
              </p:cNvSpPr>
              <p:nvPr/>
            </p:nvSpPr>
            <p:spPr>
              <a:xfrm>
                <a:off x="7239000" y="1738078"/>
                <a:ext cx="4407504" cy="4393982"/>
              </a:xfrm>
              <a:prstGeom prst="rect">
                <a:avLst/>
              </a:prstGeom>
              <a:blipFill>
                <a:blip r:embed="rId3"/>
                <a:stretch>
                  <a:fillRect l="-1149" t="-1441" r="-862"/>
                </a:stretch>
              </a:blipFill>
            </p:spPr>
            <p:txBody>
              <a:bodyPr/>
              <a:lstStyle/>
              <a:p>
                <a:r>
                  <a:rPr lang="en-US">
                    <a:noFill/>
                  </a:rPr>
                  <a:t> </a:t>
                </a:r>
              </a:p>
            </p:txBody>
          </p:sp>
        </mc:Fallback>
      </mc:AlternateContent>
      <p:sp>
        <p:nvSpPr>
          <p:cNvPr id="33" name="Rectangle 3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99940754-4DEC-7444-81A1-AD8E120BC766}"/>
                  </a:ext>
                </a:extLst>
              </p:cNvPr>
              <p:cNvGraphicFramePr>
                <a:graphicFrameLocks noGrp="1"/>
              </p:cNvGraphicFramePr>
              <p:nvPr>
                <p:ph idx="1"/>
              </p:nvPr>
            </p:nvGraphicFramePr>
            <p:xfrm>
              <a:off x="643468" y="1782981"/>
              <a:ext cx="6842935" cy="43939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4" name="Content Placeholder 3">
                <a:extLst>
                  <a:ext uri="{FF2B5EF4-FFF2-40B4-BE49-F238E27FC236}">
                    <a16:creationId xmlns:a16="http://schemas.microsoft.com/office/drawing/2014/main" id="{99940754-4DEC-7444-81A1-AD8E120BC766}"/>
                  </a:ext>
                </a:extLst>
              </p:cNvPr>
              <p:cNvGraphicFramePr>
                <a:graphicFrameLocks noGrp="1"/>
              </p:cNvGraphicFramePr>
              <p:nvPr>
                <p:ph idx="1"/>
              </p:nvPr>
            </p:nvGraphicFramePr>
            <p:xfrm>
              <a:off x="643468" y="1782981"/>
              <a:ext cx="6842935" cy="439398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
        <p:nvSpPr>
          <p:cNvPr id="3" name="Footer Placeholder 2">
            <a:extLst>
              <a:ext uri="{FF2B5EF4-FFF2-40B4-BE49-F238E27FC236}">
                <a16:creationId xmlns:a16="http://schemas.microsoft.com/office/drawing/2014/main" id="{C5657F6A-C1E2-F64A-876F-E7890E0C5FAF}"/>
              </a:ext>
            </a:extLst>
          </p:cNvPr>
          <p:cNvSpPr>
            <a:spLocks noGrp="1"/>
          </p:cNvSpPr>
          <p:nvPr>
            <p:ph type="ftr" sz="quarter" idx="11"/>
          </p:nvPr>
        </p:nvSpPr>
        <p:spPr/>
        <p:txBody>
          <a:bodyPr/>
          <a:lstStyle/>
          <a:p>
            <a:r>
              <a:rPr lang="en-US"/>
              <a:t>Washington University in St. Louis</a:t>
            </a:r>
          </a:p>
        </p:txBody>
      </p:sp>
      <p:sp>
        <p:nvSpPr>
          <p:cNvPr id="5" name="Slide Number Placeholder 4">
            <a:extLst>
              <a:ext uri="{FF2B5EF4-FFF2-40B4-BE49-F238E27FC236}">
                <a16:creationId xmlns:a16="http://schemas.microsoft.com/office/drawing/2014/main" id="{2C20B677-0CB2-1E47-BFBC-64B04F0FAA4F}"/>
              </a:ext>
            </a:extLst>
          </p:cNvPr>
          <p:cNvSpPr>
            <a:spLocks noGrp="1"/>
          </p:cNvSpPr>
          <p:nvPr>
            <p:ph type="sldNum" sz="quarter" idx="12"/>
          </p:nvPr>
        </p:nvSpPr>
        <p:spPr/>
        <p:txBody>
          <a:bodyPr/>
          <a:lstStyle/>
          <a:p>
            <a:fld id="{3562F7C4-97D4-2347-90AF-5F439D956131}" type="slidenum">
              <a:rPr lang="en-US" smtClean="0"/>
              <a:t>7</a:t>
            </a:fld>
            <a:endParaRPr lang="en-US"/>
          </a:p>
        </p:txBody>
      </p:sp>
    </p:spTree>
    <p:extLst>
      <p:ext uri="{BB962C8B-B14F-4D97-AF65-F5344CB8AC3E}">
        <p14:creationId xmlns:p14="http://schemas.microsoft.com/office/powerpoint/2010/main" val="1500333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AEF92-595F-3F4B-906E-D13FADAB5645}"/>
              </a:ext>
            </a:extLst>
          </p:cNvPr>
          <p:cNvSpPr>
            <a:spLocks noGrp="1"/>
          </p:cNvSpPr>
          <p:nvPr>
            <p:ph type="title"/>
          </p:nvPr>
        </p:nvSpPr>
        <p:spPr>
          <a:xfrm>
            <a:off x="643467" y="321734"/>
            <a:ext cx="10905066" cy="1135737"/>
          </a:xfrm>
        </p:spPr>
        <p:txBody>
          <a:bodyPr>
            <a:normAutofit/>
          </a:bodyPr>
          <a:lstStyle/>
          <a:p>
            <a:r>
              <a:rPr lang="en-US" sz="3600" dirty="0">
                <a:latin typeface="Source Sans Pro" panose="020B0503030403020204" pitchFamily="34" charset="0"/>
                <a:ea typeface="Source Sans Pro" panose="020B0503030403020204" pitchFamily="34" charset="0"/>
              </a:rPr>
              <a:t>Research Objective</a:t>
            </a:r>
          </a:p>
        </p:txBody>
      </p:sp>
      <p:sp>
        <p:nvSpPr>
          <p:cNvPr id="3" name="Content Placeholder 2">
            <a:extLst>
              <a:ext uri="{FF2B5EF4-FFF2-40B4-BE49-F238E27FC236}">
                <a16:creationId xmlns:a16="http://schemas.microsoft.com/office/drawing/2014/main" id="{B828AB21-526B-6248-8EC0-110C8E1DEB93}"/>
              </a:ext>
            </a:extLst>
          </p:cNvPr>
          <p:cNvSpPr>
            <a:spLocks noGrp="1"/>
          </p:cNvSpPr>
          <p:nvPr>
            <p:ph idx="1"/>
          </p:nvPr>
        </p:nvSpPr>
        <p:spPr>
          <a:xfrm>
            <a:off x="643467" y="1782981"/>
            <a:ext cx="10905066" cy="4393982"/>
          </a:xfrm>
        </p:spPr>
        <p:txBody>
          <a:bodyPr>
            <a:normAutofit/>
          </a:bodyPr>
          <a:lstStyle/>
          <a:p>
            <a:r>
              <a:rPr lang="en-US" sz="2000" dirty="0">
                <a:latin typeface="Source Sans Pro" panose="020B0503030403020204" pitchFamily="34" charset="0"/>
                <a:ea typeface="Source Sans Pro" panose="020B0503030403020204" pitchFamily="34" charset="0"/>
              </a:rPr>
              <a:t>Assumption:</a:t>
            </a:r>
          </a:p>
          <a:p>
            <a:pPr lvl="1"/>
            <a:r>
              <a:rPr lang="en-US" sz="1600" dirty="0">
                <a:latin typeface="Source Sans Pro" panose="020B0503030403020204" pitchFamily="34" charset="0"/>
                <a:ea typeface="Source Sans Pro" panose="020B0503030403020204" pitchFamily="34" charset="0"/>
              </a:rPr>
              <a:t>For this project, we assume the platform presents tasks related to categorical data</a:t>
            </a:r>
          </a:p>
          <a:p>
            <a:pPr lvl="1"/>
            <a:r>
              <a:rPr lang="en-US" sz="1600" dirty="0">
                <a:latin typeface="Source Sans Pro" panose="020B0503030403020204" pitchFamily="34" charset="0"/>
                <a:ea typeface="Source Sans Pro" panose="020B0503030403020204" pitchFamily="34" charset="0"/>
              </a:rPr>
              <a:t>Platform asks task to multiples agents based on single image of single patient</a:t>
            </a:r>
          </a:p>
          <a:p>
            <a:pPr lvl="1"/>
            <a:r>
              <a:rPr lang="en-US" sz="1600" dirty="0">
                <a:latin typeface="Source Sans Pro" panose="020B0503030403020204" pitchFamily="34" charset="0"/>
                <a:ea typeface="Source Sans Pro" panose="020B0503030403020204" pitchFamily="34" charset="0"/>
              </a:rPr>
              <a:t>Platform takes the answer as confidence values </a:t>
            </a:r>
          </a:p>
          <a:p>
            <a:pPr lvl="1"/>
            <a:r>
              <a:rPr lang="en-US" sz="1600" dirty="0">
                <a:latin typeface="Source Sans Pro" panose="020B0503030403020204" pitchFamily="34" charset="0"/>
                <a:ea typeface="Source Sans Pro" panose="020B0503030403020204" pitchFamily="34" charset="0"/>
              </a:rPr>
              <a:t>Both platform and agent know about the prior distribution of the nodes in the tree</a:t>
            </a:r>
          </a:p>
          <a:p>
            <a:r>
              <a:rPr lang="en-US" sz="2000" dirty="0">
                <a:latin typeface="Source Sans Pro" panose="020B0503030403020204" pitchFamily="34" charset="0"/>
                <a:ea typeface="Source Sans Pro" panose="020B0503030403020204" pitchFamily="34" charset="0"/>
              </a:rPr>
              <a:t>Objective: Based on the tree knowledge structure, how should platform decide on the question to ask to achieve high prediction on the ground truth of the data presented to the workers?</a:t>
            </a:r>
          </a:p>
          <a:p>
            <a:pPr lvl="1"/>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94535905-E084-5A41-9FF4-606E6DD0C223}"/>
              </a:ext>
            </a:extLst>
          </p:cNvPr>
          <p:cNvSpPr>
            <a:spLocks noGrp="1"/>
          </p:cNvSpPr>
          <p:nvPr>
            <p:ph type="ftr" sz="quarter" idx="11"/>
          </p:nvPr>
        </p:nvSpPr>
        <p:spPr/>
        <p:txBody>
          <a:bodyPr/>
          <a:lstStyle/>
          <a:p>
            <a:r>
              <a:rPr lang="en-US"/>
              <a:t>Washington University in St. Louis</a:t>
            </a:r>
          </a:p>
        </p:txBody>
      </p:sp>
      <p:sp>
        <p:nvSpPr>
          <p:cNvPr id="5" name="Slide Number Placeholder 4">
            <a:extLst>
              <a:ext uri="{FF2B5EF4-FFF2-40B4-BE49-F238E27FC236}">
                <a16:creationId xmlns:a16="http://schemas.microsoft.com/office/drawing/2014/main" id="{EFADC921-4C43-824F-96C6-62F916F56C36}"/>
              </a:ext>
            </a:extLst>
          </p:cNvPr>
          <p:cNvSpPr>
            <a:spLocks noGrp="1"/>
          </p:cNvSpPr>
          <p:nvPr>
            <p:ph type="sldNum" sz="quarter" idx="12"/>
          </p:nvPr>
        </p:nvSpPr>
        <p:spPr/>
        <p:txBody>
          <a:bodyPr/>
          <a:lstStyle/>
          <a:p>
            <a:fld id="{3562F7C4-97D4-2347-90AF-5F439D956131}" type="slidenum">
              <a:rPr lang="en-US" smtClean="0"/>
              <a:t>8</a:t>
            </a:fld>
            <a:endParaRPr lang="en-US"/>
          </a:p>
        </p:txBody>
      </p:sp>
    </p:spTree>
    <p:extLst>
      <p:ext uri="{BB962C8B-B14F-4D97-AF65-F5344CB8AC3E}">
        <p14:creationId xmlns:p14="http://schemas.microsoft.com/office/powerpoint/2010/main" val="219075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5FC0C0-8CA6-F746-938D-94BF2F30D3C7}"/>
              </a:ext>
            </a:extLst>
          </p:cNvPr>
          <p:cNvSpPr>
            <a:spLocks noGrp="1"/>
          </p:cNvSpPr>
          <p:nvPr>
            <p:ph type="title"/>
          </p:nvPr>
        </p:nvSpPr>
        <p:spPr>
          <a:xfrm>
            <a:off x="643467" y="321734"/>
            <a:ext cx="10905066" cy="1135737"/>
          </a:xfrm>
        </p:spPr>
        <p:txBody>
          <a:bodyPr>
            <a:normAutofit/>
          </a:bodyPr>
          <a:lstStyle/>
          <a:p>
            <a:r>
              <a:rPr lang="en-US" sz="3600" dirty="0">
                <a:latin typeface="Source Sans Pro" panose="020B0503030403020204" pitchFamily="34" charset="0"/>
                <a:ea typeface="Source Sans Pro" panose="020B0503030403020204" pitchFamily="34" charset="0"/>
              </a:rPr>
              <a:t>Model</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DD1EAED-1084-F444-B9F7-B09650BD4B92}"/>
                  </a:ext>
                </a:extLst>
              </p:cNvPr>
              <p:cNvSpPr txBox="1"/>
              <p:nvPr/>
            </p:nvSpPr>
            <p:spPr>
              <a:xfrm>
                <a:off x="6305593" y="1277872"/>
                <a:ext cx="5564673"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Root question(e.g. </a:t>
                </a:r>
                <a14:m>
                  <m:oMath xmlns:m="http://schemas.openxmlformats.org/officeDocument/2006/math">
                    <m:r>
                      <a:rPr lang="en-US" sz="2000" i="1" smtClean="0">
                        <a:latin typeface="Cambria Math" panose="02040503050406030204" pitchFamily="18" charset="0"/>
                        <a:ea typeface="Cambria Math" panose="02040503050406030204" pitchFamily="18" charset="0"/>
                      </a:rPr>
                      <m:t>𝜃</m:t>
                    </m:r>
                  </m:oMath>
                </a14:m>
                <a:r>
                  <a:rPr lang="en-US" sz="2000" baseline="-25000" dirty="0">
                    <a:latin typeface="Source Sans Pro" panose="020B0503030403020204" pitchFamily="34" charset="0"/>
                    <a:ea typeface="Source Sans Pro" panose="020B0503030403020204" pitchFamily="34" charset="0"/>
                  </a:rPr>
                  <a:t>0</a:t>
                </a:r>
                <a:r>
                  <a:rPr lang="en-US" sz="2000" dirty="0">
                    <a:latin typeface="Source Sans Pro" panose="020B0503030403020204" pitchFamily="34" charset="0"/>
                    <a:ea typeface="Source Sans Pro" panose="020B0503030403020204" pitchFamily="34" charset="0"/>
                  </a:rPr>
                  <a:t>) has </a:t>
                </a:r>
                <a:r>
                  <a:rPr lang="en-US" sz="2000" i="1" dirty="0">
                    <a:latin typeface="Source Sans Pro" panose="020B0503030403020204" pitchFamily="34" charset="0"/>
                    <a:ea typeface="Source Sans Pro" panose="020B0503030403020204" pitchFamily="34" charset="0"/>
                  </a:rPr>
                  <a:t>k</a:t>
                </a:r>
                <a:r>
                  <a:rPr lang="en-US" sz="2000" dirty="0">
                    <a:latin typeface="Source Sans Pro" panose="020B0503030403020204" pitchFamily="34" charset="0"/>
                    <a:ea typeface="Source Sans Pro" panose="020B0503030403020204" pitchFamily="34" charset="0"/>
                  </a:rPr>
                  <a:t> finite number of possible answers, </a:t>
                </a:r>
                <a14:m>
                  <m:oMath xmlns:m="http://schemas.openxmlformats.org/officeDocument/2006/math">
                    <m:r>
                      <a:rPr lang="en-US" sz="2000" i="1">
                        <a:latin typeface="Cambria Math" panose="02040503050406030204" pitchFamily="18" charset="0"/>
                      </a:rPr>
                      <m:t>𝜒</m:t>
                    </m:r>
                  </m:oMath>
                </a14:m>
                <a:r>
                  <a:rPr lang="en-US" sz="2000" dirty="0">
                    <a:effectLst/>
                    <a:latin typeface="Source Sans Pro" panose="020B0503030403020204" pitchFamily="34" charset="0"/>
                    <a:ea typeface="Source Sans Pro" panose="020B0503030403020204" pitchFamily="34" charset="0"/>
                  </a:rPr>
                  <a:t> </a:t>
                </a:r>
                <a:endParaRPr lang="en-US" sz="2000" dirty="0">
                  <a:latin typeface="Source Sans Pro" panose="020B0503030403020204" pitchFamily="34" charset="0"/>
                  <a:ea typeface="Source Sans Pro" panose="020B0503030403020204" pitchFamily="34" charset="0"/>
                </a:endParaRP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a:t>
                </a:r>
                <a14:m>
                  <m:oMath xmlns:m="http://schemas.openxmlformats.org/officeDocument/2006/math">
                    <m:r>
                      <a:rPr lang="en-US" sz="1600" i="1">
                        <a:latin typeface="Cambria Math" panose="02040503050406030204" pitchFamily="18" charset="0"/>
                      </a:rPr>
                      <m:t> </m:t>
                    </m:r>
                    <m:r>
                      <a:rPr lang="en-US" sz="1600" i="1">
                        <a:latin typeface="Cambria Math" panose="02040503050406030204" pitchFamily="18" charset="0"/>
                      </a:rPr>
                      <m:t>𝜒</m:t>
                    </m:r>
                  </m:oMath>
                </a14:m>
                <a:r>
                  <a:rPr lang="en-US" sz="1600" dirty="0">
                    <a:latin typeface="Source Sans Pro" panose="020B0503030403020204" pitchFamily="34" charset="0"/>
                    <a:ea typeface="Source Sans Pro" panose="020B0503030403020204" pitchFamily="34" charset="0"/>
                  </a:rPr>
                  <a:t>| = </a:t>
                </a:r>
                <a:r>
                  <a:rPr lang="en-US" sz="1600" i="1" dirty="0">
                    <a:latin typeface="Source Sans Pro" panose="020B0503030403020204" pitchFamily="34" charset="0"/>
                    <a:ea typeface="Source Sans Pro" panose="020B0503030403020204" pitchFamily="34" charset="0"/>
                  </a:rPr>
                  <a:t>k</a:t>
                </a:r>
                <a:r>
                  <a:rPr lang="en-US" sz="1600" dirty="0">
                    <a:effectLst/>
                    <a:latin typeface="Source Sans Pro" panose="020B0503030403020204" pitchFamily="34" charset="0"/>
                    <a:ea typeface="Source Sans Pro" panose="020B0503030403020204" pitchFamily="34" charset="0"/>
                  </a:rPr>
                  <a:t> </a:t>
                </a:r>
              </a:p>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Child question(e.g. </a:t>
                </a:r>
                <a14:m>
                  <m:oMath xmlns:m="http://schemas.openxmlformats.org/officeDocument/2006/math">
                    <m:r>
                      <a:rPr lang="en-US" sz="2000" i="1" smtClean="0">
                        <a:latin typeface="Cambria Math" panose="02040503050406030204" pitchFamily="18" charset="0"/>
                        <a:ea typeface="Cambria Math" panose="02040503050406030204" pitchFamily="18" charset="0"/>
                      </a:rPr>
                      <m:t>𝜃</m:t>
                    </m:r>
                  </m:oMath>
                </a14:m>
                <a:r>
                  <a:rPr lang="en-US" sz="2000" baseline="-25000" dirty="0">
                    <a:latin typeface="Source Sans Pro" panose="020B0503030403020204" pitchFamily="34" charset="0"/>
                    <a:ea typeface="Source Sans Pro" panose="020B0503030403020204" pitchFamily="34" charset="0"/>
                  </a:rPr>
                  <a:t>1</a:t>
                </a:r>
                <a:r>
                  <a:rPr lang="en-US" sz="2000" dirty="0">
                    <a:latin typeface="Source Sans Pro" panose="020B0503030403020204" pitchFamily="34" charset="0"/>
                    <a:ea typeface="Source Sans Pro" panose="020B0503030403020204" pitchFamily="34" charset="0"/>
                  </a:rPr>
                  <a:t>) has </a:t>
                </a:r>
                <a:r>
                  <a:rPr lang="en-US" sz="2000" i="1" dirty="0">
                    <a:latin typeface="Source Sans Pro" panose="020B0503030403020204" pitchFamily="34" charset="0"/>
                    <a:ea typeface="Source Sans Pro" panose="020B0503030403020204" pitchFamily="34" charset="0"/>
                  </a:rPr>
                  <a:t>k’</a:t>
                </a:r>
                <a:r>
                  <a:rPr lang="en-US" sz="2000" dirty="0">
                    <a:latin typeface="Source Sans Pro" panose="020B0503030403020204" pitchFamily="34" charset="0"/>
                    <a:ea typeface="Source Sans Pro" panose="020B0503030403020204" pitchFamily="34" charset="0"/>
                  </a:rPr>
                  <a:t>  finite number of possible answers, </a:t>
                </a:r>
                <a14:m>
                  <m:oMath xmlns:m="http://schemas.openxmlformats.org/officeDocument/2006/math">
                    <m:r>
                      <a:rPr lang="en-US" sz="2000" i="1">
                        <a:latin typeface="Cambria Math" panose="02040503050406030204" pitchFamily="18" charset="0"/>
                      </a:rPr>
                      <m:t>𝜒</m:t>
                    </m:r>
                    <m:r>
                      <a:rPr lang="en-US" sz="2000" b="0" i="1" smtClean="0">
                        <a:latin typeface="Cambria Math" panose="02040503050406030204" pitchFamily="18" charset="0"/>
                      </a:rPr>
                      <m:t>′</m:t>
                    </m:r>
                  </m:oMath>
                </a14:m>
                <a:endParaRPr lang="en-US" sz="2000" dirty="0">
                  <a:latin typeface="Source Sans Pro" panose="020B0503030403020204" pitchFamily="34" charset="0"/>
                  <a:ea typeface="Source Sans Pro" panose="020B0503030403020204" pitchFamily="34" charset="0"/>
                </a:endParaRPr>
              </a:p>
              <a:p>
                <a:pPr marL="742950" lvl="1" indent="-285750">
                  <a:buFont typeface="Arial" panose="020B0604020202020204" pitchFamily="34" charset="0"/>
                  <a:buChar char="•"/>
                </a:pPr>
                <a14:m>
                  <m:oMath xmlns:m="http://schemas.openxmlformats.org/officeDocument/2006/math">
                    <m:r>
                      <a:rPr lang="en-US" sz="1600" i="1" smtClean="0">
                        <a:latin typeface="Cambria Math" panose="02040503050406030204" pitchFamily="18" charset="0"/>
                      </a:rPr>
                      <m:t>𝜒</m:t>
                    </m:r>
                    <m:r>
                      <a:rPr lang="en-US" sz="1600" i="1" smtClean="0">
                        <a:latin typeface="Cambria Math" panose="02040503050406030204" pitchFamily="18" charset="0"/>
                      </a:rPr>
                      <m:t>′</m:t>
                    </m:r>
                  </m:oMath>
                </a14:m>
                <a:r>
                  <a:rPr lang="en-US" sz="1600" dirty="0">
                    <a:latin typeface="Source Sans Pro" panose="020B0503030403020204" pitchFamily="34" charset="0"/>
                    <a:ea typeface="Source Sans Pro" panose="020B0503030403020204" pitchFamily="34" charset="0"/>
                  </a:rPr>
                  <a:t> </a:t>
                </a:r>
                <a:r>
                  <a:rPr lang="en-US" sz="1600" dirty="0">
                    <a:latin typeface="Source Sans Pro" panose="020B0503030403020204" pitchFamily="34" charset="0"/>
                    <a:ea typeface="Source Sans Pro" panose="020B0503030403020204" pitchFamily="34" charset="0"/>
                    <a:sym typeface="Symbol" pitchFamily="2" charset="2"/>
                  </a:rPr>
                  <a:t></a:t>
                </a:r>
                <a:r>
                  <a:rPr lang="en-US" sz="1600" dirty="0">
                    <a:latin typeface="Source Sans Pro" panose="020B0503030403020204" pitchFamily="34" charset="0"/>
                    <a:ea typeface="Source Sans Pro" panose="020B0503030403020204" pitchFamily="34" charset="0"/>
                  </a:rPr>
                  <a:t> </a:t>
                </a:r>
                <a14:m>
                  <m:oMath xmlns:m="http://schemas.openxmlformats.org/officeDocument/2006/math">
                    <m:r>
                      <a:rPr lang="en-US" sz="1600" i="1">
                        <a:latin typeface="Cambria Math" panose="02040503050406030204" pitchFamily="18" charset="0"/>
                      </a:rPr>
                      <m:t>𝜒</m:t>
                    </m:r>
                  </m:oMath>
                </a14:m>
                <a:endParaRPr lang="en-US" sz="1600" dirty="0">
                  <a:latin typeface="Source Sans Pro" panose="020B0503030403020204" pitchFamily="34" charset="0"/>
                  <a:ea typeface="Source Sans Pro" panose="020B0503030403020204" pitchFamily="34" charset="0"/>
                </a:endParaRPr>
              </a:p>
              <a:p>
                <a:pPr marL="1200150" lvl="2" indent="-285750">
                  <a:buFont typeface="Arial" panose="020B0604020202020204" pitchFamily="34" charset="0"/>
                  <a:buChar char="•"/>
                </a:pPr>
                <a:r>
                  <a:rPr lang="en-US" sz="1400" dirty="0">
                    <a:latin typeface="Source Sans Pro" panose="020B0503030403020204" pitchFamily="34" charset="0"/>
                    <a:ea typeface="Source Sans Pro" panose="020B0503030403020204" pitchFamily="34" charset="0"/>
                  </a:rPr>
                  <a:t>answers in </a:t>
                </a:r>
                <a14:m>
                  <m:oMath xmlns:m="http://schemas.openxmlformats.org/officeDocument/2006/math">
                    <m:sSup>
                      <m:sSupPr>
                        <m:ctrlPr>
                          <a:rPr lang="en-US" sz="1400" i="1">
                            <a:latin typeface="Cambria Math" panose="02040503050406030204" pitchFamily="18" charset="0"/>
                          </a:rPr>
                        </m:ctrlPr>
                      </m:sSupPr>
                      <m:e>
                        <m:r>
                          <a:rPr lang="en-US" sz="1400" i="1">
                            <a:latin typeface="Cambria Math" panose="02040503050406030204" pitchFamily="18" charset="0"/>
                          </a:rPr>
                          <m:t>𝜒</m:t>
                        </m:r>
                      </m:e>
                      <m:sup>
                        <m:r>
                          <a:rPr lang="en-US" sz="1400" i="1">
                            <a:latin typeface="Cambria Math" panose="02040503050406030204" pitchFamily="18" charset="0"/>
                          </a:rPr>
                          <m:t>′</m:t>
                        </m:r>
                      </m:sup>
                    </m:sSup>
                  </m:oMath>
                </a14:m>
                <a:r>
                  <a:rPr lang="en-US" sz="1400" dirty="0">
                    <a:latin typeface="Source Sans Pro" panose="020B0503030403020204" pitchFamily="34" charset="0"/>
                    <a:ea typeface="Source Sans Pro" panose="020B0503030403020204" pitchFamily="34" charset="0"/>
                  </a:rPr>
                  <a:t> are sub-family of the answer </a:t>
                </a:r>
                <a:r>
                  <a:rPr lang="en-US" sz="1400" dirty="0">
                    <a:latin typeface="Source Sans Pro" panose="020B0503030403020204" pitchFamily="34" charset="0"/>
                    <a:ea typeface="Source Sans Pro" panose="020B0503030403020204" pitchFamily="34" charset="0"/>
                    <a:sym typeface="Symbol" pitchFamily="2" charset="2"/>
                  </a:rPr>
                  <a:t></a:t>
                </a:r>
                <a:r>
                  <a:rPr lang="en-US" sz="1400" dirty="0">
                    <a:latin typeface="Source Sans Pro" panose="020B0503030403020204" pitchFamily="34" charset="0"/>
                    <a:ea typeface="Source Sans Pro" panose="020B0503030403020204" pitchFamily="34" charset="0"/>
                  </a:rPr>
                  <a:t> </a:t>
                </a:r>
                <a:r>
                  <a:rPr lang="en-US" sz="1400" dirty="0">
                    <a:latin typeface="Source Sans Pro" panose="020B0503030403020204" pitchFamily="34" charset="0"/>
                    <a:ea typeface="Source Sans Pro" panose="020B0503030403020204" pitchFamily="34" charset="0"/>
                    <a:sym typeface="Symbol" pitchFamily="2" charset="2"/>
                  </a:rPr>
                  <a:t></a:t>
                </a:r>
                <a:r>
                  <a:rPr lang="en-US" sz="1400" dirty="0">
                    <a:latin typeface="Source Sans Pro" panose="020B0503030403020204" pitchFamily="34" charset="0"/>
                    <a:ea typeface="Source Sans Pro" panose="020B0503030403020204" pitchFamily="34" charset="0"/>
                  </a:rPr>
                  <a:t> </a:t>
                </a:r>
                <a14:m>
                  <m:oMath xmlns:m="http://schemas.openxmlformats.org/officeDocument/2006/math">
                    <m:r>
                      <a:rPr lang="en-US" sz="1400" i="1">
                        <a:latin typeface="Cambria Math" panose="02040503050406030204" pitchFamily="18" charset="0"/>
                      </a:rPr>
                      <m:t>𝜒</m:t>
                    </m:r>
                  </m:oMath>
                </a14:m>
                <a:endParaRPr lang="en-US" sz="1400" dirty="0">
                  <a:latin typeface="Source Sans Pro" panose="020B0503030403020204" pitchFamily="34" charset="0"/>
                  <a:ea typeface="Source Sans Pro" panose="020B0503030403020204" pitchFamily="34" charset="0"/>
                </a:endParaRPr>
              </a:p>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The ground truth, </a:t>
                </a:r>
                <a:r>
                  <a:rPr lang="en-US" sz="2000" dirty="0">
                    <a:latin typeface="Source Sans Pro" panose="020B0503030403020204" pitchFamily="34" charset="0"/>
                    <a:ea typeface="Source Sans Pro" panose="020B0503030403020204" pitchFamily="34" charset="0"/>
                    <a:sym typeface="Symbol" pitchFamily="2" charset="2"/>
                  </a:rPr>
                  <a:t></a:t>
                </a:r>
                <a:r>
                  <a:rPr lang="en-US" sz="2000" baseline="30000" dirty="0">
                    <a:latin typeface="Source Sans Pro" panose="020B0503030403020204" pitchFamily="34" charset="0"/>
                    <a:ea typeface="Source Sans Pro" panose="020B0503030403020204" pitchFamily="34" charset="0"/>
                  </a:rPr>
                  <a:t>*</a:t>
                </a:r>
                <a:r>
                  <a:rPr lang="en-US" sz="2000" dirty="0">
                    <a:latin typeface="Source Sans Pro" panose="020B0503030403020204" pitchFamily="34" charset="0"/>
                    <a:ea typeface="Source Sans Pro" panose="020B0503030403020204" pitchFamily="34" charset="0"/>
                  </a:rPr>
                  <a:t> is drawn from the prior distribution </a:t>
                </a:r>
                <a:r>
                  <a:rPr lang="en-US" sz="2000" i="1" dirty="0">
                    <a:latin typeface="Source Sans Pro" panose="020B0503030403020204" pitchFamily="34" charset="0"/>
                    <a:ea typeface="Source Sans Pro" panose="020B0503030403020204" pitchFamily="34" charset="0"/>
                  </a:rPr>
                  <a:t>p</a:t>
                </a:r>
                <a:r>
                  <a:rPr lang="en-US" sz="2000" dirty="0">
                    <a:latin typeface="Source Sans Pro" panose="020B0503030403020204" pitchFamily="34" charset="0"/>
                    <a:ea typeface="Source Sans Pro" panose="020B0503030403020204" pitchFamily="34" charset="0"/>
                  </a:rPr>
                  <a:t>(</a:t>
                </a:r>
                <a:r>
                  <a:rPr lang="en-US" sz="2000" dirty="0">
                    <a:latin typeface="Source Sans Pro" panose="020B0503030403020204" pitchFamily="34" charset="0"/>
                    <a:ea typeface="Source Sans Pro" panose="020B0503030403020204" pitchFamily="34" charset="0"/>
                    <a:sym typeface="Symbol" pitchFamily="2" charset="2"/>
                  </a:rPr>
                  <a:t></a:t>
                </a:r>
                <a:r>
                  <a:rPr lang="en-US" sz="2000" dirty="0">
                    <a:latin typeface="Source Sans Pro" panose="020B0503030403020204" pitchFamily="34" charset="0"/>
                    <a:ea typeface="Source Sans Pro" panose="020B0503030403020204" pitchFamily="34" charset="0"/>
                  </a:rPr>
                  <a:t>) with realized value in </a:t>
                </a:r>
                <a14:m>
                  <m:oMath xmlns:m="http://schemas.openxmlformats.org/officeDocument/2006/math">
                    <m:r>
                      <a:rPr lang="en-US" sz="2000" i="1">
                        <a:latin typeface="Cambria Math" panose="02040503050406030204" pitchFamily="18" charset="0"/>
                      </a:rPr>
                      <m:t>𝜒</m:t>
                    </m:r>
                  </m:oMath>
                </a14:m>
                <a:endParaRPr lang="en-US" sz="2000" dirty="0">
                  <a:latin typeface="Source Sans Pro" panose="020B0503030403020204" pitchFamily="34" charset="0"/>
                  <a:ea typeface="Source Sans Pro" panose="020B0503030403020204" pitchFamily="34" charset="0"/>
                </a:endParaRPr>
              </a:p>
              <a:p>
                <a:pPr marL="742950" lvl="1" indent="-285750">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rPr>
                  <a:t>With hierarchical structure, ground truth </a:t>
                </a:r>
                <a:r>
                  <a:rPr lang="en-US" sz="1600" dirty="0">
                    <a:latin typeface="Source Sans Pro" panose="020B0503030403020204" pitchFamily="34" charset="0"/>
                    <a:ea typeface="Source Sans Pro" panose="020B0503030403020204" pitchFamily="34" charset="0"/>
                    <a:sym typeface="Symbol" pitchFamily="2" charset="2"/>
                  </a:rPr>
                  <a:t></a:t>
                </a:r>
                <a:r>
                  <a:rPr lang="en-US" sz="1600" baseline="30000" dirty="0">
                    <a:latin typeface="Source Sans Pro" panose="020B0503030403020204" pitchFamily="34" charset="0"/>
                    <a:ea typeface="Source Sans Pro" panose="020B0503030403020204" pitchFamily="34" charset="0"/>
                  </a:rPr>
                  <a:t>*</a:t>
                </a:r>
                <a:r>
                  <a:rPr lang="en-US" sz="1600" dirty="0">
                    <a:latin typeface="Source Sans Pro" panose="020B0503030403020204" pitchFamily="34" charset="0"/>
                    <a:ea typeface="Source Sans Pro" panose="020B0503030403020204" pitchFamily="34" charset="0"/>
                  </a:rPr>
                  <a:t> exists in the leaf nodes at the bottom</a:t>
                </a:r>
              </a:p>
              <a:p>
                <a:pPr marL="285750" indent="-285750">
                  <a:buFont typeface="Arial" panose="020B0604020202020204" pitchFamily="34" charset="0"/>
                  <a:buChar char="•"/>
                </a:pPr>
                <a:r>
                  <a:rPr lang="en-US" sz="2000" dirty="0">
                    <a:latin typeface="Source Sans Pro" panose="020B0503030403020204" pitchFamily="34" charset="0"/>
                    <a:ea typeface="Source Sans Pro" panose="020B0503030403020204" pitchFamily="34" charset="0"/>
                  </a:rPr>
                  <a:t>The ground truth, </a:t>
                </a:r>
                <a:r>
                  <a:rPr lang="en-US" sz="2000" dirty="0">
                    <a:latin typeface="Source Sans Pro" panose="020B0503030403020204" pitchFamily="34" charset="0"/>
                    <a:ea typeface="Source Sans Pro" panose="020B0503030403020204" pitchFamily="34" charset="0"/>
                    <a:sym typeface="Symbol" pitchFamily="2" charset="2"/>
                  </a:rPr>
                  <a:t></a:t>
                </a:r>
                <a:r>
                  <a:rPr lang="en-US" sz="2000" baseline="30000" dirty="0">
                    <a:latin typeface="Source Sans Pro" panose="020B0503030403020204" pitchFamily="34" charset="0"/>
                    <a:ea typeface="Source Sans Pro" panose="020B0503030403020204" pitchFamily="34" charset="0"/>
                  </a:rPr>
                  <a:t>* </a:t>
                </a:r>
                <a:r>
                  <a:rPr lang="en-US" sz="2000" dirty="0">
                    <a:latin typeface="Source Sans Pro" panose="020B0503030403020204" pitchFamily="34" charset="0"/>
                    <a:ea typeface="Source Sans Pro" panose="020B0503030403020204" pitchFamily="34" charset="0"/>
                  </a:rPr>
                  <a:t>is unknown to both agent and platform</a:t>
                </a:r>
              </a:p>
              <a:p>
                <a:pPr marL="285750" indent="-285750">
                  <a:buFont typeface="Arial" panose="020B0604020202020204" pitchFamily="34" charset="0"/>
                  <a:buChar char="•"/>
                </a:pPr>
                <a:endParaRPr lang="en-US" sz="1400" dirty="0"/>
              </a:p>
            </p:txBody>
          </p:sp>
        </mc:Choice>
        <mc:Fallback xmlns="">
          <p:sp>
            <p:nvSpPr>
              <p:cNvPr id="4" name="TextBox 3">
                <a:extLst>
                  <a:ext uri="{FF2B5EF4-FFF2-40B4-BE49-F238E27FC236}">
                    <a16:creationId xmlns:a16="http://schemas.microsoft.com/office/drawing/2014/main" id="{3DD1EAED-1084-F444-B9F7-B09650BD4B92}"/>
                  </a:ext>
                </a:extLst>
              </p:cNvPr>
              <p:cNvSpPr txBox="1">
                <a:spLocks noRot="1" noChangeAspect="1" noMove="1" noResize="1" noEditPoints="1" noAdjustHandles="1" noChangeArrowheads="1" noChangeShapeType="1" noTextEdit="1"/>
              </p:cNvSpPr>
              <p:nvPr/>
            </p:nvSpPr>
            <p:spPr>
              <a:xfrm>
                <a:off x="6305593" y="1277872"/>
                <a:ext cx="5564673" cy="4093428"/>
              </a:xfrm>
              <a:prstGeom prst="rect">
                <a:avLst/>
              </a:prstGeom>
              <a:blipFill>
                <a:blip r:embed="rId3"/>
                <a:stretch>
                  <a:fillRect l="-911" t="-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3" name="Content Placeholder 3">
                <a:extLst>
                  <a:ext uri="{FF2B5EF4-FFF2-40B4-BE49-F238E27FC236}">
                    <a16:creationId xmlns:a16="http://schemas.microsoft.com/office/drawing/2014/main" id="{F6BA4939-FDCD-8B40-90A4-E0CE95456F39}"/>
                  </a:ext>
                </a:extLst>
              </p:cNvPr>
              <p:cNvGraphicFramePr>
                <a:graphicFrameLocks noGrp="1"/>
              </p:cNvGraphicFramePr>
              <p:nvPr>
                <p:ph idx="1"/>
                <p:extLst>
                  <p:ext uri="{D42A27DB-BD31-4B8C-83A1-F6EECF244321}">
                    <p14:modId xmlns:p14="http://schemas.microsoft.com/office/powerpoint/2010/main" val="889186353"/>
                  </p:ext>
                </p:extLst>
              </p:nvPr>
            </p:nvGraphicFramePr>
            <p:xfrm>
              <a:off x="360341" y="1277871"/>
              <a:ext cx="5906643" cy="43502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13" name="Content Placeholder 3">
                <a:extLst>
                  <a:ext uri="{FF2B5EF4-FFF2-40B4-BE49-F238E27FC236}">
                    <a16:creationId xmlns:a16="http://schemas.microsoft.com/office/drawing/2014/main" id="{F6BA4939-FDCD-8B40-90A4-E0CE95456F39}"/>
                  </a:ext>
                </a:extLst>
              </p:cNvPr>
              <p:cNvGraphicFramePr>
                <a:graphicFrameLocks noGrp="1"/>
              </p:cNvGraphicFramePr>
              <p:nvPr>
                <p:ph idx="1"/>
                <p:extLst>
                  <p:ext uri="{D42A27DB-BD31-4B8C-83A1-F6EECF244321}">
                    <p14:modId xmlns:p14="http://schemas.microsoft.com/office/powerpoint/2010/main" val="889186353"/>
                  </p:ext>
                </p:extLst>
              </p:nvPr>
            </p:nvGraphicFramePr>
            <p:xfrm>
              <a:off x="360341" y="1277871"/>
              <a:ext cx="5906643" cy="435026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
        <p:nvSpPr>
          <p:cNvPr id="7" name="Footer Placeholder 6">
            <a:extLst>
              <a:ext uri="{FF2B5EF4-FFF2-40B4-BE49-F238E27FC236}">
                <a16:creationId xmlns:a16="http://schemas.microsoft.com/office/drawing/2014/main" id="{9E57A8DF-D53B-6A4C-9891-C44FB950EDBA}"/>
              </a:ext>
            </a:extLst>
          </p:cNvPr>
          <p:cNvSpPr>
            <a:spLocks noGrp="1"/>
          </p:cNvSpPr>
          <p:nvPr>
            <p:ph type="ftr" sz="quarter" idx="11"/>
          </p:nvPr>
        </p:nvSpPr>
        <p:spPr/>
        <p:txBody>
          <a:bodyPr/>
          <a:lstStyle/>
          <a:p>
            <a:r>
              <a:rPr lang="en-US"/>
              <a:t>Washington University in St. Louis</a:t>
            </a:r>
          </a:p>
        </p:txBody>
      </p:sp>
      <p:sp>
        <p:nvSpPr>
          <p:cNvPr id="11" name="Slide Number Placeholder 10">
            <a:extLst>
              <a:ext uri="{FF2B5EF4-FFF2-40B4-BE49-F238E27FC236}">
                <a16:creationId xmlns:a16="http://schemas.microsoft.com/office/drawing/2014/main" id="{8A070DAE-5F83-7540-87A0-45AAEC7AE3F3}"/>
              </a:ext>
            </a:extLst>
          </p:cNvPr>
          <p:cNvSpPr>
            <a:spLocks noGrp="1"/>
          </p:cNvSpPr>
          <p:nvPr>
            <p:ph type="sldNum" sz="quarter" idx="12"/>
          </p:nvPr>
        </p:nvSpPr>
        <p:spPr/>
        <p:txBody>
          <a:bodyPr/>
          <a:lstStyle/>
          <a:p>
            <a:fld id="{3562F7C4-97D4-2347-90AF-5F439D956131}" type="slidenum">
              <a:rPr lang="en-US" smtClean="0"/>
              <a:t>9</a:t>
            </a:fld>
            <a:endParaRPr lang="en-US"/>
          </a:p>
        </p:txBody>
      </p:sp>
    </p:spTree>
    <p:extLst>
      <p:ext uri="{BB962C8B-B14F-4D97-AF65-F5344CB8AC3E}">
        <p14:creationId xmlns:p14="http://schemas.microsoft.com/office/powerpoint/2010/main" val="1222850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4191</Words>
  <Application>Microsoft Macintosh PowerPoint</Application>
  <PresentationFormat>Widescreen</PresentationFormat>
  <Paragraphs>479</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Gill Sans MT</vt:lpstr>
      <vt:lpstr>Source Sans Pro</vt:lpstr>
      <vt:lpstr>Symbol</vt:lpstr>
      <vt:lpstr>Office Theme</vt:lpstr>
      <vt:lpstr>Elicitation and Aggregation of data in knowledge-intensive crowdsourcing</vt:lpstr>
      <vt:lpstr>Appreciation</vt:lpstr>
      <vt:lpstr>Agenda</vt:lpstr>
      <vt:lpstr>Crowdsourcing</vt:lpstr>
      <vt:lpstr>Knowledge-Intensive Crowdsourcing</vt:lpstr>
      <vt:lpstr>Hierarchical Tree Structure</vt:lpstr>
      <vt:lpstr>Hierarchical Tree Structure</vt:lpstr>
      <vt:lpstr>Research Objective</vt:lpstr>
      <vt:lpstr>Model</vt:lpstr>
      <vt:lpstr>Agent Model</vt:lpstr>
      <vt:lpstr>Agent Model</vt:lpstr>
      <vt:lpstr>Agent Model</vt:lpstr>
      <vt:lpstr>Platform Model</vt:lpstr>
      <vt:lpstr>Platform Model</vt:lpstr>
      <vt:lpstr>Methods</vt:lpstr>
      <vt:lpstr>Heuristic Method</vt:lpstr>
      <vt:lpstr>Simulation</vt:lpstr>
      <vt:lpstr>Simulation</vt:lpstr>
      <vt:lpstr>G-Distribution Analysis</vt:lpstr>
      <vt:lpstr>A-Distribution Analysis</vt:lpstr>
      <vt:lpstr>B-Distribution Analysis</vt:lpstr>
      <vt:lpstr>Heterogenous Distribution Analysis</vt:lpstr>
      <vt:lpstr>Conclusion</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Elicitation and Aggregation of data in knowledge-intensive crowdsourcing</dc:title>
  <dc:creator>Kim, Andy</dc:creator>
  <cp:lastModifiedBy>Kim, Andy</cp:lastModifiedBy>
  <cp:revision>32</cp:revision>
  <dcterms:created xsi:type="dcterms:W3CDTF">2020-05-05T17:54:11Z</dcterms:created>
  <dcterms:modified xsi:type="dcterms:W3CDTF">2020-05-06T15:53:08Z</dcterms:modified>
</cp:coreProperties>
</file>