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0" r:id="rId1"/>
  </p:sldMasterIdLst>
  <p:notesMasterIdLst>
    <p:notesMasterId r:id="rId5"/>
  </p:notesMasterIdLst>
  <p:handoutMasterIdLst>
    <p:handoutMasterId r:id="rId6"/>
  </p:handoutMasterIdLst>
  <p:sldIdLst>
    <p:sldId id="341" r:id="rId2"/>
    <p:sldId id="342" r:id="rId3"/>
    <p:sldId id="343" r:id="rId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Century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00"/>
    <a:srgbClr val="FF6600"/>
    <a:srgbClr val="CCFFFF"/>
    <a:srgbClr val="00FF00"/>
    <a:srgbClr val="FF3300"/>
    <a:srgbClr val="0000CC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86404" autoAdjust="0"/>
  </p:normalViewPr>
  <p:slideViewPr>
    <p:cSldViewPr>
      <p:cViewPr varScale="1">
        <p:scale>
          <a:sx n="80" d="100"/>
          <a:sy n="80" d="100"/>
        </p:scale>
        <p:origin x="137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0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1E2B9754-04D4-472C-B748-5A71B23F8E7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5685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35C39912-D774-42CB-93EC-0E952555635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229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 userDrawn="1"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 sz="2400">
                <a:latin typeface="Times New Roman" pitchFamily="18" charset="0"/>
              </a:endParaRPr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/>
                <a:endParaRPr kumimoji="0" lang="zh-TW" altLang="zh-TW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32" name="Picture 35" descr="DOP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778376"/>
            <a:ext cx="1624013" cy="865188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6" descr="ncu log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51054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66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itchFamily="34" charset="0"/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509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6705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35" name="Rectangle 3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 anchor="b"/>
          <a:lstStyle>
            <a:lvl1pPr algn="l">
              <a:defRPr sz="1200" b="0" i="0" smtClean="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fld id="{5A8B219D-F894-40DD-96B1-C8AA9C6B57BE}" type="datetime1">
              <a:rPr lang="zh-TW" altLang="en-US" smtClean="0"/>
              <a:t>2025/10/8</a:t>
            </a:fld>
            <a:endParaRPr lang="en-US" altLang="zh-TW"/>
          </a:p>
        </p:txBody>
      </p:sp>
      <p:sp>
        <p:nvSpPr>
          <p:cNvPr id="36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anchor="b"/>
          <a:lstStyle>
            <a:lvl1pPr algn="ctr">
              <a:defRPr sz="1200" b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defRPr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37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 i="0">
                <a:effectLst/>
                <a:latin typeface="Arial Black" pitchFamily="34" charset="0"/>
                <a:ea typeface="新細明體" pitchFamily="18" charset="-120"/>
              </a:defRPr>
            </a:lvl1pPr>
          </a:lstStyle>
          <a:p>
            <a:fld id="{183B85BF-38E4-4D3F-9CC6-AFAA7A3EA26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38" name="Picture 26" descr="ncu logo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5105400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3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8333F-ACA0-4F86-A79C-767D1DB3D65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C3673-A4F7-4D5C-A59B-B9CD66BE7556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62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FD168-1675-48E7-83A7-979A33DE8D59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EB22A-CDF5-4594-B92D-7F960C26B8A4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296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5650" y="152400"/>
            <a:ext cx="805815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1148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BDFD7-A9C9-4EEA-8F7D-8E814501EC9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8B7293-6393-4EAE-817F-0375903BE23B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70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2FA27-B819-4382-BAB2-E6F8CBAF2D1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92ACEB-1D45-47B5-B1AD-F118939E4960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685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806F25-4519-498F-A861-A4506190077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2C3E9-03E5-4C3E-82C3-FD3633D6F0F6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51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27375-6163-4C9C-A701-F616263C476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7FCAD-1E7F-4AA8-A5CD-F0D620E88FF6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86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3C788-E09C-4AEB-B7B5-16318DA13CE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D2F74-2470-4B0F-9062-D25E5315F870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30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BC747-1846-4F37-9517-D8CA8D49C25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A90F8-B3B5-41F5-8FCF-1D2797914BEA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721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77D1D5-7D90-495C-8272-AF9F6DA10D4D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8A4FB-C531-443C-A741-C4858BD9D36C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46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8AB7C-393C-4A04-9FA3-A00FDABE6C4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50561-70BC-4E40-9EA8-73EBEB3EA9A1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119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18287-65D8-4520-88CC-17C927A3DC6C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3A8A4-3DFE-40AC-901F-A29BE3DACDB5}" type="datetime1">
              <a:rPr lang="zh-TW" altLang="en-US" smtClean="0"/>
              <a:t>2025/10/8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39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 flipH="1">
            <a:off x="0" y="6007100"/>
            <a:ext cx="9144000" cy="317500"/>
            <a:chOff x="0" y="0"/>
            <a:chExt cx="5760" cy="344"/>
          </a:xfrm>
        </p:grpSpPr>
        <p:sp>
          <p:nvSpPr>
            <p:cNvPr id="1045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TW" altLang="zh-TW"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46" name="Rectangle 4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47" name="Rectangle 5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48" name="Rectangle 6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49" name="Rectangle 7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50" name="Rectangle 8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51" name="Rectangle 9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52" name="Rectangle 10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  <p:sp>
          <p:nvSpPr>
            <p:cNvPr id="1053" name="Rectangle 11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  <a:latin typeface="Franklin Gothic Heavy" pitchFamily="34" charset="0"/>
                <a:ea typeface="王漢宗中隸書繁" pitchFamily="2" charset="-120"/>
              </a:endParaRPr>
            </a:p>
          </p:txBody>
        </p:sp>
      </p:grpSp>
      <p:sp>
        <p:nvSpPr>
          <p:cNvPr id="440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69250" y="152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 i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+mn-ea"/>
              </a:defRPr>
            </a:lvl1pPr>
          </a:lstStyle>
          <a:p>
            <a:fld id="{1A9BDFD7-A9C9-4EEA-8F7D-8E814501EC9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grpSp>
        <p:nvGrpSpPr>
          <p:cNvPr id="1028" name="Group 13"/>
          <p:cNvGrpSpPr>
            <a:grpSpLocks/>
          </p:cNvGrpSpPr>
          <p:nvPr/>
        </p:nvGrpSpPr>
        <p:grpSpPr bwMode="auto">
          <a:xfrm>
            <a:off x="0" y="765175"/>
            <a:ext cx="9144000" cy="546100"/>
            <a:chOff x="0" y="0"/>
            <a:chExt cx="5760" cy="344"/>
          </a:xfrm>
        </p:grpSpPr>
        <p:sp>
          <p:nvSpPr>
            <p:cNvPr id="103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7" name="Rectangle 15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38" name="Rectangle 16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39" name="Rectangle 17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8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1" name="Rectangle 19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hlink"/>
                </a:solidFill>
              </a:endParaRPr>
            </a:p>
          </p:txBody>
        </p:sp>
        <p:sp>
          <p:nvSpPr>
            <p:cNvPr id="1042" name="Rectangle 20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1043" name="Rectangle 21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</a:endParaRPr>
            </a:p>
          </p:txBody>
        </p:sp>
        <p:sp>
          <p:nvSpPr>
            <p:cNvPr id="1044" name="Rectangle 22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/>
              <a:endParaRPr kumimoji="0" lang="zh-TW" altLang="zh-TW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52400"/>
            <a:ext cx="80581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405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7450" y="5949950"/>
            <a:ext cx="72009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+mn-ea"/>
              </a:defRPr>
            </a:lvl1pPr>
          </a:lstStyle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1031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4058" name="Rectangle 2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0" y="6469063"/>
            <a:ext cx="12192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 b="1" i="1" smtClean="0">
                <a:solidFill>
                  <a:schemeClr val="hlink"/>
                </a:solidFill>
                <a:latin typeface="Cambria" pitchFamily="18" charset="0"/>
                <a:ea typeface="+mn-ea"/>
              </a:defRPr>
            </a:lvl1pPr>
          </a:lstStyle>
          <a:p>
            <a:fld id="{6C3B9D59-AA61-495B-8899-80F053322036}" type="datetime1">
              <a:rPr lang="zh-TW" altLang="en-US" smtClean="0"/>
              <a:t>2025/10/8</a:t>
            </a:fld>
            <a:endParaRPr lang="en-US" altLang="zh-TW"/>
          </a:p>
        </p:txBody>
      </p:sp>
      <p:pic>
        <p:nvPicPr>
          <p:cNvPr id="1033" name="Picture 27" descr="NCU_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8725"/>
            <a:ext cx="55880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1676400" y="6453916"/>
            <a:ext cx="5867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en-US" sz="14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標楷體" pitchFamily="65" charset="-120"/>
              </a:rPr>
              <a:t>Lab. for Color Science &amp; Technology, DOP, NCU</a:t>
            </a:r>
            <a:endParaRPr lang="en-US" altLang="zh-TW" sz="1400" b="1" i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標楷體" pitchFamily="65" charset="-120"/>
            </a:endParaRPr>
          </a:p>
        </p:txBody>
      </p:sp>
      <p:pic>
        <p:nvPicPr>
          <p:cNvPr id="1035" name="Picture 29" descr="DOP_sma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6307138"/>
            <a:ext cx="8382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19"/>
          <p:cNvGrpSpPr>
            <a:grpSpLocks/>
          </p:cNvGrpSpPr>
          <p:nvPr userDrawn="1"/>
        </p:nvGrpSpPr>
        <p:grpSpPr bwMode="auto">
          <a:xfrm flipH="1">
            <a:off x="0" y="6019800"/>
            <a:ext cx="9144000" cy="317500"/>
            <a:chOff x="0" y="0"/>
            <a:chExt cx="5760" cy="344"/>
          </a:xfrm>
        </p:grpSpPr>
        <p:sp>
          <p:nvSpPr>
            <p:cNvPr id="31" name="Rectangle 20"/>
            <p:cNvSpPr>
              <a:spLocks noChangeArrowheads="1"/>
            </p:cNvSpPr>
            <p:nvPr userDrawn="1"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32" name="Rectangle 21"/>
            <p:cNvSpPr>
              <a:spLocks noChangeArrowheads="1"/>
            </p:cNvSpPr>
            <p:nvPr userDrawn="1"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33" name="Rectangle 22"/>
            <p:cNvSpPr>
              <a:spLocks noChangeArrowheads="1"/>
            </p:cNvSpPr>
            <p:nvPr userDrawn="1"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" name="Rectangle 23"/>
            <p:cNvSpPr>
              <a:spLocks noChangeArrowheads="1"/>
            </p:cNvSpPr>
            <p:nvPr userDrawn="1"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 userDrawn="1"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6" name="Rectangle 25"/>
            <p:cNvSpPr>
              <a:spLocks noChangeArrowheads="1"/>
            </p:cNvSpPr>
            <p:nvPr userDrawn="1"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 userDrawn="1"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38" name="Rectangle 27"/>
            <p:cNvSpPr>
              <a:spLocks noChangeArrowheads="1"/>
            </p:cNvSpPr>
            <p:nvPr userDrawn="1"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9" name="Rectangle 28"/>
            <p:cNvSpPr>
              <a:spLocks noChangeArrowheads="1"/>
            </p:cNvSpPr>
            <p:nvPr userDrawn="1"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zh-TW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mbria" pitchFamily="18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mbria" pitchFamily="18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mbria" pitchFamily="18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mbria" pitchFamily="18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mbria" pitchFamily="18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libri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libri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libri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1"/>
          </a:solidFill>
          <a:latin typeface="Calibri" pitchFamily="34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Cambria" pitchFamily="18" charset="0"/>
          <a:ea typeface="標楷體" pitchFamily="65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Cambria" pitchFamily="18" charset="0"/>
          <a:ea typeface="標楷體" pitchFamily="65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Cambria" pitchFamily="18" charset="0"/>
          <a:ea typeface="標楷體" pitchFamily="65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Cambria" pitchFamily="18" charset="0"/>
          <a:ea typeface="標楷體" pitchFamily="65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Cambria" pitchFamily="18" charset="0"/>
          <a:ea typeface="標楷體" pitchFamily="65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2ACEB-1D45-47B5-B1AD-F118939E4960}" type="datetime1">
              <a:rPr lang="zh-TW" altLang="en-US" smtClean="0"/>
              <a:t>2025/10/8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頁尾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782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14951DA-4813-17BB-F53D-B16B36E7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3384376" cy="211480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92ACEB-1D45-47B5-B1AD-F118939E4960}" type="datetime1">
              <a:rPr lang="zh-TW" altLang="en-US" smtClean="0"/>
              <a:t>2025/10/8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EB8F537-EF74-98BF-B7F0-BC10D3660A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35" y="1158165"/>
            <a:ext cx="3843236" cy="24015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B8AEDC-B406-53DB-C48D-2D7C21DEC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" y="3488084"/>
            <a:ext cx="3923928" cy="24519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741E0DC-D201-4B0F-C056-9649462434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3639862"/>
            <a:ext cx="3546456" cy="221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5EFE8-37DD-D516-4FCC-E8579CD0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E9D13E-DBDF-F55B-8BC4-FEA91659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頁尾</a:t>
            </a:r>
            <a:endParaRPr lang="en-US" altLang="zh-TW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59823-FDB9-D8BF-5BBE-AF715CF974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692ACEB-1D45-47B5-B1AD-F118939E4960}" type="datetime1">
              <a:rPr lang="zh-TW" altLang="en-US" smtClean="0"/>
              <a:t>2025/10/8</a:t>
            </a:fld>
            <a:endParaRPr lang="en-US" altLang="zh-TW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7A54102-2887-F619-CE59-981F3B237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2776"/>
            <a:ext cx="3878568" cy="2423607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FFE06B9-ADF8-CF50-2AA8-D7B1BB8BEA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4" y="3863814"/>
            <a:ext cx="3643668" cy="227682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179E967-56A9-EE4B-2251-E5FA1BA729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087" y="3907155"/>
            <a:ext cx="3209565" cy="219014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0F5BB01E-90F5-6AFF-62A8-A2E8658FBC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424" y="1456432"/>
            <a:ext cx="3392170" cy="23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7080"/>
      </p:ext>
    </p:extLst>
  </p:cSld>
  <p:clrMapOvr>
    <a:masterClrMapping/>
  </p:clrMapOvr>
</p:sld>
</file>

<file path=ppt/theme/theme1.xml><?xml version="1.0" encoding="utf-8"?>
<a:theme xmlns:a="http://schemas.openxmlformats.org/drawingml/2006/main" name="LCST">
  <a:themeElements>
    <a:clrScheme name="Colors-Lab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Colors-Lab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lors-Lab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s-Lab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s-Lab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s-Lab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s-Lab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s-Lab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s-Lab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60045FB2-475B-47ED-855F-0936F5030017}" vid="{9CE49E0E-DACA-4216-B223-A2B00A9CB6CE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LCST2025</Template>
  <TotalTime>29</TotalTime>
  <Words>9</Words>
  <Application>Microsoft Office PowerPoint</Application>
  <PresentationFormat>如螢幕大小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Calibri</vt:lpstr>
      <vt:lpstr>Cambria</vt:lpstr>
      <vt:lpstr>Century</vt:lpstr>
      <vt:lpstr>Franklin Gothic Heavy</vt:lpstr>
      <vt:lpstr>Impact</vt:lpstr>
      <vt:lpstr>Times New Roman</vt:lpstr>
      <vt:lpstr>Wingdings</vt:lpstr>
      <vt:lpstr>LCST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CHUNAN SHIH</dc:creator>
  <cp:lastModifiedBy>CHUNAN SHIH</cp:lastModifiedBy>
  <cp:revision>1</cp:revision>
  <dcterms:created xsi:type="dcterms:W3CDTF">2025-10-08T09:40:16Z</dcterms:created>
  <dcterms:modified xsi:type="dcterms:W3CDTF">2025-10-08T10:09:25Z</dcterms:modified>
</cp:coreProperties>
</file>