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745" r:id="rId2"/>
  </p:sldMasterIdLst>
  <p:notesMasterIdLst>
    <p:notesMasterId r:id="rId20"/>
  </p:notesMasterIdLst>
  <p:handoutMasterIdLst>
    <p:handoutMasterId r:id="rId21"/>
  </p:handoutMasterIdLst>
  <p:sldIdLst>
    <p:sldId id="257" r:id="rId3"/>
    <p:sldId id="283" r:id="rId4"/>
    <p:sldId id="290" r:id="rId5"/>
    <p:sldId id="292" r:id="rId6"/>
    <p:sldId id="291" r:id="rId7"/>
    <p:sldId id="284" r:id="rId8"/>
    <p:sldId id="285" r:id="rId9"/>
    <p:sldId id="287" r:id="rId10"/>
    <p:sldId id="296" r:id="rId11"/>
    <p:sldId id="297" r:id="rId12"/>
    <p:sldId id="298" r:id="rId13"/>
    <p:sldId id="299" r:id="rId14"/>
    <p:sldId id="301" r:id="rId15"/>
    <p:sldId id="293" r:id="rId16"/>
    <p:sldId id="289" r:id="rId17"/>
    <p:sldId id="300" r:id="rId18"/>
    <p:sldId id="29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44"/>
    <p:restoredTop sz="96245"/>
  </p:normalViewPr>
  <p:slideViewPr>
    <p:cSldViewPr>
      <p:cViewPr varScale="1">
        <p:scale>
          <a:sx n="160" d="100"/>
          <a:sy n="160" d="100"/>
        </p:scale>
        <p:origin x="266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499EB9-33DF-1245-AF34-240C3C8A79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AF7E6-9150-AF49-8424-58CD62A1D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1A33F-650C-194F-B37C-9F1B19825D32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45305-C56B-9746-B3CD-94D1F4114E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4DC9C-869C-744C-A1BC-FC869BA3CA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017BC-F30F-FF4F-9707-94A6C4395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21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65A41-FFB1-4BE1-9376-A4D07515D810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5D603-CF3F-427A-9DD9-F6FFC8154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71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2B7F82-EA8F-3941-AEC6-DA8D838098D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68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93376" y="5610615"/>
            <a:ext cx="5850625" cy="586188"/>
          </a:xfrm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293376" y="6254190"/>
            <a:ext cx="5850625" cy="40318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450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453555" y="347273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endParaRPr lang="en-US" dirty="0">
              <a:solidFill>
                <a:srgbClr val="292929"/>
              </a:solidFill>
            </a:endParaRPr>
          </a:p>
        </p:txBody>
      </p:sp>
      <p:pic>
        <p:nvPicPr>
          <p:cNvPr id="4" name="Picture 3" descr="10x7.5_Last_Sl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98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arallelogram 15"/>
          <p:cNvSpPr>
            <a:spLocks/>
          </p:cNvSpPr>
          <p:nvPr/>
        </p:nvSpPr>
        <p:spPr>
          <a:xfrm>
            <a:off x="3125372" y="4022557"/>
            <a:ext cx="6018628" cy="1314491"/>
          </a:xfrm>
          <a:custGeom>
            <a:avLst/>
            <a:gdLst/>
            <a:ahLst/>
            <a:cxnLst/>
            <a:rect l="l" t="t" r="r" b="b"/>
            <a:pathLst>
              <a:path w="6018628" h="1314491">
                <a:moveTo>
                  <a:pt x="324716" y="0"/>
                </a:moveTo>
                <a:lnTo>
                  <a:pt x="6018628" y="0"/>
                </a:lnTo>
                <a:lnTo>
                  <a:pt x="6018628" y="1314491"/>
                </a:lnTo>
                <a:lnTo>
                  <a:pt x="0" y="13144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/>
          <p:cNvSpPr>
            <a:spLocks noChangeAspect="1"/>
          </p:cNvSpPr>
          <p:nvPr/>
        </p:nvSpPr>
        <p:spPr>
          <a:xfrm flipV="1">
            <a:off x="0" y="1905000"/>
            <a:ext cx="6531112" cy="2117557"/>
          </a:xfrm>
          <a:custGeom>
            <a:avLst/>
            <a:gdLst/>
            <a:ahLst/>
            <a:cxnLst/>
            <a:rect l="l" t="t" r="r" b="b"/>
            <a:pathLst>
              <a:path w="6531112" h="2117557">
                <a:moveTo>
                  <a:pt x="0" y="2117557"/>
                </a:moveTo>
                <a:lnTo>
                  <a:pt x="6008017" y="2117557"/>
                </a:lnTo>
                <a:lnTo>
                  <a:pt x="65311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2236100"/>
            <a:ext cx="5271452" cy="1455357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r">
              <a:buNone/>
              <a:defRPr sz="2800" b="0" cap="all" baseline="0">
                <a:solidFill>
                  <a:schemeClr val="bg1"/>
                </a:solidFill>
                <a:latin typeface="Open Sans Semibold"/>
                <a:cs typeface="Open Sans Semibold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64280" y="4246479"/>
            <a:ext cx="5152708" cy="433323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l">
              <a:buNone/>
              <a:defRPr sz="160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764280" y="4679802"/>
            <a:ext cx="5152708" cy="433325"/>
          </a:xfrm>
          <a:prstGeom prst="rect">
            <a:avLst/>
          </a:prstGeom>
        </p:spPr>
        <p:txBody>
          <a:bodyPr vert="horz" lIns="21973" tIns="10987" rIns="21973" bIns="10987">
            <a:noAutofit/>
          </a:bodyPr>
          <a:lstStyle>
            <a:lvl1pPr marL="0" indent="0" algn="l">
              <a:buNone/>
              <a:defRPr sz="160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5"/>
          <p:cNvSpPr>
            <a:spLocks/>
          </p:cNvSpPr>
          <p:nvPr/>
        </p:nvSpPr>
        <p:spPr>
          <a:xfrm>
            <a:off x="3125372" y="4022557"/>
            <a:ext cx="6018628" cy="1314491"/>
          </a:xfrm>
          <a:custGeom>
            <a:avLst/>
            <a:gdLst/>
            <a:ahLst/>
            <a:cxnLst/>
            <a:rect l="l" t="t" r="r" b="b"/>
            <a:pathLst>
              <a:path w="6018628" h="1314491">
                <a:moveTo>
                  <a:pt x="324716" y="0"/>
                </a:moveTo>
                <a:lnTo>
                  <a:pt x="6018628" y="0"/>
                </a:lnTo>
                <a:lnTo>
                  <a:pt x="6018628" y="1314491"/>
                </a:lnTo>
                <a:lnTo>
                  <a:pt x="0" y="131449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Parallelogram 16"/>
          <p:cNvSpPr>
            <a:spLocks noChangeAspect="1"/>
          </p:cNvSpPr>
          <p:nvPr/>
        </p:nvSpPr>
        <p:spPr>
          <a:xfrm flipV="1">
            <a:off x="0" y="1905000"/>
            <a:ext cx="6531112" cy="2117557"/>
          </a:xfrm>
          <a:custGeom>
            <a:avLst/>
            <a:gdLst/>
            <a:ahLst/>
            <a:cxnLst/>
            <a:rect l="l" t="t" r="r" b="b"/>
            <a:pathLst>
              <a:path w="6531112" h="2117557">
                <a:moveTo>
                  <a:pt x="0" y="2117557"/>
                </a:moveTo>
                <a:lnTo>
                  <a:pt x="6008017" y="2117557"/>
                </a:lnTo>
                <a:lnTo>
                  <a:pt x="65311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2236100"/>
            <a:ext cx="5271452" cy="1455357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r">
              <a:buNone/>
              <a:defRPr sz="2800" b="0" cap="all" baseline="0">
                <a:solidFill>
                  <a:srgbClr val="FFFFFF"/>
                </a:solidFill>
                <a:latin typeface="Open Sans Semibold"/>
                <a:cs typeface="Open Sans Semibold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64280" y="4246479"/>
            <a:ext cx="5152708" cy="433323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l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764280" y="4679803"/>
            <a:ext cx="5152708" cy="433324"/>
          </a:xfrm>
          <a:prstGeom prst="rect">
            <a:avLst/>
          </a:prstGeom>
        </p:spPr>
        <p:txBody>
          <a:bodyPr vert="horz" lIns="21973" tIns="10987" rIns="21973" bIns="10987">
            <a:noAutofit/>
          </a:bodyPr>
          <a:lstStyle>
            <a:lvl1pPr marL="0" indent="0" algn="l">
              <a:buNone/>
              <a:defRPr sz="16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46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Parallelogram 15"/>
          <p:cNvSpPr>
            <a:spLocks/>
          </p:cNvSpPr>
          <p:nvPr/>
        </p:nvSpPr>
        <p:spPr>
          <a:xfrm>
            <a:off x="3125372" y="4022557"/>
            <a:ext cx="6018628" cy="1314491"/>
          </a:xfrm>
          <a:custGeom>
            <a:avLst/>
            <a:gdLst/>
            <a:ahLst/>
            <a:cxnLst/>
            <a:rect l="l" t="t" r="r" b="b"/>
            <a:pathLst>
              <a:path w="6018628" h="1314491">
                <a:moveTo>
                  <a:pt x="324716" y="0"/>
                </a:moveTo>
                <a:lnTo>
                  <a:pt x="6018628" y="0"/>
                </a:lnTo>
                <a:lnTo>
                  <a:pt x="6018628" y="1314491"/>
                </a:lnTo>
                <a:lnTo>
                  <a:pt x="0" y="131449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Parallelogram 16"/>
          <p:cNvSpPr>
            <a:spLocks noChangeAspect="1"/>
          </p:cNvSpPr>
          <p:nvPr/>
        </p:nvSpPr>
        <p:spPr>
          <a:xfrm flipV="1">
            <a:off x="0" y="1905000"/>
            <a:ext cx="6531112" cy="2117557"/>
          </a:xfrm>
          <a:custGeom>
            <a:avLst/>
            <a:gdLst/>
            <a:ahLst/>
            <a:cxnLst/>
            <a:rect l="l" t="t" r="r" b="b"/>
            <a:pathLst>
              <a:path w="6531112" h="2117557">
                <a:moveTo>
                  <a:pt x="0" y="2117557"/>
                </a:moveTo>
                <a:lnTo>
                  <a:pt x="6008017" y="2117557"/>
                </a:lnTo>
                <a:lnTo>
                  <a:pt x="65311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2236100"/>
            <a:ext cx="5271452" cy="1455357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r">
              <a:buNone/>
              <a:defRPr sz="2800" b="0" cap="all" baseline="0">
                <a:solidFill>
                  <a:schemeClr val="bg1"/>
                </a:solidFill>
                <a:latin typeface="Open Sans Semibold"/>
                <a:cs typeface="Open Sans Semibold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64280" y="4246479"/>
            <a:ext cx="5152708" cy="433323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l">
              <a:buNone/>
              <a:defRPr sz="160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764280" y="4679803"/>
            <a:ext cx="5152708" cy="433324"/>
          </a:xfrm>
          <a:prstGeom prst="rect">
            <a:avLst/>
          </a:prstGeom>
        </p:spPr>
        <p:txBody>
          <a:bodyPr vert="horz" lIns="21973" tIns="10987" rIns="21973" bIns="10987">
            <a:noAutofit/>
          </a:bodyPr>
          <a:lstStyle>
            <a:lvl1pPr marL="0" indent="0" algn="l">
              <a:buNone/>
              <a:defRPr sz="160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  <p:pic>
        <p:nvPicPr>
          <p:cNvPr id="14" name="Picture 13" descr="Z_Full_Square_RGB[1]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186" y="6183744"/>
            <a:ext cx="689811" cy="68981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230189" y="6384766"/>
            <a:ext cx="344966" cy="246221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algn="l"/>
            <a:fld id="{AAB2AD77-153B-3D41-A7AA-218A829CC7F5}" type="slidenum">
              <a:rPr lang="en-US" sz="1000" smtClean="0">
                <a:solidFill>
                  <a:schemeClr val="accent4"/>
                </a:solidFill>
              </a:rPr>
              <a:pPr algn="l"/>
              <a:t>‹#›</a:t>
            </a:fld>
            <a:endParaRPr lang="en-US" sz="1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7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62528100_6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Parallelogram 15"/>
          <p:cNvSpPr>
            <a:spLocks/>
          </p:cNvSpPr>
          <p:nvPr/>
        </p:nvSpPr>
        <p:spPr>
          <a:xfrm>
            <a:off x="3125372" y="4022557"/>
            <a:ext cx="6018628" cy="1314491"/>
          </a:xfrm>
          <a:custGeom>
            <a:avLst/>
            <a:gdLst/>
            <a:ahLst/>
            <a:cxnLst/>
            <a:rect l="l" t="t" r="r" b="b"/>
            <a:pathLst>
              <a:path w="6018628" h="1314491">
                <a:moveTo>
                  <a:pt x="324716" y="0"/>
                </a:moveTo>
                <a:lnTo>
                  <a:pt x="6018628" y="0"/>
                </a:lnTo>
                <a:lnTo>
                  <a:pt x="6018628" y="1314491"/>
                </a:lnTo>
                <a:lnTo>
                  <a:pt x="0" y="1314491"/>
                </a:lnTo>
                <a:close/>
              </a:path>
            </a:pathLst>
          </a:custGeom>
          <a:solidFill>
            <a:srgbClr val="87D300">
              <a:alpha val="90000"/>
            </a:srgb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Parallelogram 16"/>
          <p:cNvSpPr>
            <a:spLocks noChangeAspect="1"/>
          </p:cNvSpPr>
          <p:nvPr/>
        </p:nvSpPr>
        <p:spPr>
          <a:xfrm flipV="1">
            <a:off x="0" y="1905000"/>
            <a:ext cx="6531112" cy="2117557"/>
          </a:xfrm>
          <a:custGeom>
            <a:avLst/>
            <a:gdLst/>
            <a:ahLst/>
            <a:cxnLst/>
            <a:rect l="l" t="t" r="r" b="b"/>
            <a:pathLst>
              <a:path w="6531112" h="2117557">
                <a:moveTo>
                  <a:pt x="0" y="2117557"/>
                </a:moveTo>
                <a:lnTo>
                  <a:pt x="6008017" y="2117557"/>
                </a:lnTo>
                <a:lnTo>
                  <a:pt x="65311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2236100"/>
            <a:ext cx="5271452" cy="1455357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r">
              <a:buNone/>
              <a:defRPr sz="2800" b="0" cap="all" baseline="0">
                <a:solidFill>
                  <a:srgbClr val="FFFFFF"/>
                </a:solidFill>
                <a:latin typeface="Open Sans Semibold"/>
                <a:cs typeface="Open Sans Semibold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64280" y="4246479"/>
            <a:ext cx="5152708" cy="433323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764280" y="4679803"/>
            <a:ext cx="5152708" cy="433324"/>
          </a:xfrm>
          <a:prstGeom prst="rect">
            <a:avLst/>
          </a:prstGeom>
        </p:spPr>
        <p:txBody>
          <a:bodyPr vert="horz" lIns="21973" tIns="10987" rIns="21973" bIns="10987">
            <a:no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  <p:pic>
        <p:nvPicPr>
          <p:cNvPr id="14" name="Picture 13" descr="Z_Full_Square_RGB[1]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186" y="6183744"/>
            <a:ext cx="689811" cy="68981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30189" y="6384766"/>
            <a:ext cx="344966" cy="246221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algn="l"/>
            <a:fld id="{AAB2AD77-153B-3D41-A7AA-218A829CC7F5}" type="slidenum">
              <a:rPr lang="en-US" sz="1000" smtClean="0">
                <a:solidFill>
                  <a:schemeClr val="bg1"/>
                </a:solidFill>
              </a:rPr>
              <a:pPr algn="l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88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Veer-5528330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"/>
            <a:ext cx="91440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Parallelogram 15"/>
          <p:cNvSpPr>
            <a:spLocks/>
          </p:cNvSpPr>
          <p:nvPr/>
        </p:nvSpPr>
        <p:spPr>
          <a:xfrm>
            <a:off x="3125372" y="4022557"/>
            <a:ext cx="6018628" cy="1314491"/>
          </a:xfrm>
          <a:custGeom>
            <a:avLst/>
            <a:gdLst/>
            <a:ahLst/>
            <a:cxnLst/>
            <a:rect l="l" t="t" r="r" b="b"/>
            <a:pathLst>
              <a:path w="6018628" h="1314491">
                <a:moveTo>
                  <a:pt x="324716" y="0"/>
                </a:moveTo>
                <a:lnTo>
                  <a:pt x="6018628" y="0"/>
                </a:lnTo>
                <a:lnTo>
                  <a:pt x="6018628" y="1314491"/>
                </a:lnTo>
                <a:lnTo>
                  <a:pt x="0" y="1314491"/>
                </a:lnTo>
                <a:close/>
              </a:path>
            </a:pathLst>
          </a:custGeom>
          <a:solidFill>
            <a:srgbClr val="87D300">
              <a:alpha val="90000"/>
            </a:srgb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Parallelogram 16"/>
          <p:cNvSpPr>
            <a:spLocks noChangeAspect="1"/>
          </p:cNvSpPr>
          <p:nvPr/>
        </p:nvSpPr>
        <p:spPr>
          <a:xfrm flipV="1">
            <a:off x="0" y="1905000"/>
            <a:ext cx="6531112" cy="2117557"/>
          </a:xfrm>
          <a:custGeom>
            <a:avLst/>
            <a:gdLst/>
            <a:ahLst/>
            <a:cxnLst/>
            <a:rect l="l" t="t" r="r" b="b"/>
            <a:pathLst>
              <a:path w="6531112" h="2117557">
                <a:moveTo>
                  <a:pt x="0" y="2117557"/>
                </a:moveTo>
                <a:lnTo>
                  <a:pt x="6008017" y="2117557"/>
                </a:lnTo>
                <a:lnTo>
                  <a:pt x="65311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2236100"/>
            <a:ext cx="5271452" cy="1455357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r">
              <a:buNone/>
              <a:defRPr sz="2800" b="0" cap="all" baseline="0">
                <a:solidFill>
                  <a:srgbClr val="FFFFFF"/>
                </a:solidFill>
                <a:latin typeface="Open Sans Semibold"/>
                <a:cs typeface="Open Sans Semibold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64280" y="4246479"/>
            <a:ext cx="5152708" cy="433323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764280" y="4679803"/>
            <a:ext cx="5152708" cy="433324"/>
          </a:xfrm>
          <a:prstGeom prst="rect">
            <a:avLst/>
          </a:prstGeom>
        </p:spPr>
        <p:txBody>
          <a:bodyPr vert="horz" lIns="21973" tIns="10987" rIns="21973" bIns="10987">
            <a:no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  <p:pic>
        <p:nvPicPr>
          <p:cNvPr id="16" name="Picture 15" descr="Z_Full_Square_RGB[1]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186" y="6183744"/>
            <a:ext cx="689811" cy="68981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30189" y="6384766"/>
            <a:ext cx="344966" cy="246221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algn="l"/>
            <a:fld id="{AAB2AD77-153B-3D41-A7AA-218A829CC7F5}" type="slidenum">
              <a:rPr lang="en-US" sz="1000" smtClean="0">
                <a:solidFill>
                  <a:srgbClr val="FFFFFF"/>
                </a:solidFill>
              </a:rPr>
              <a:pPr algn="l"/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1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il-15-0007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85682"/>
          </a:xfrm>
          <a:prstGeom prst="rect">
            <a:avLst/>
          </a:prstGeom>
        </p:spPr>
      </p:pic>
      <p:sp>
        <p:nvSpPr>
          <p:cNvPr id="14" name="Parallelogram 15"/>
          <p:cNvSpPr>
            <a:spLocks/>
          </p:cNvSpPr>
          <p:nvPr/>
        </p:nvSpPr>
        <p:spPr>
          <a:xfrm>
            <a:off x="3125372" y="4022557"/>
            <a:ext cx="6018628" cy="1314491"/>
          </a:xfrm>
          <a:custGeom>
            <a:avLst/>
            <a:gdLst/>
            <a:ahLst/>
            <a:cxnLst/>
            <a:rect l="l" t="t" r="r" b="b"/>
            <a:pathLst>
              <a:path w="6018628" h="1314491">
                <a:moveTo>
                  <a:pt x="324716" y="0"/>
                </a:moveTo>
                <a:lnTo>
                  <a:pt x="6018628" y="0"/>
                </a:lnTo>
                <a:lnTo>
                  <a:pt x="6018628" y="1314491"/>
                </a:lnTo>
                <a:lnTo>
                  <a:pt x="0" y="1314491"/>
                </a:lnTo>
                <a:close/>
              </a:path>
            </a:pathLst>
          </a:custGeom>
          <a:solidFill>
            <a:srgbClr val="87D300">
              <a:alpha val="90000"/>
            </a:srgb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Parallelogram 16"/>
          <p:cNvSpPr>
            <a:spLocks noChangeAspect="1"/>
          </p:cNvSpPr>
          <p:nvPr/>
        </p:nvSpPr>
        <p:spPr>
          <a:xfrm flipV="1">
            <a:off x="0" y="1905000"/>
            <a:ext cx="6531112" cy="2117557"/>
          </a:xfrm>
          <a:custGeom>
            <a:avLst/>
            <a:gdLst/>
            <a:ahLst/>
            <a:cxnLst/>
            <a:rect l="l" t="t" r="r" b="b"/>
            <a:pathLst>
              <a:path w="6531112" h="2117557">
                <a:moveTo>
                  <a:pt x="0" y="2117557"/>
                </a:moveTo>
                <a:lnTo>
                  <a:pt x="6008017" y="2117557"/>
                </a:lnTo>
                <a:lnTo>
                  <a:pt x="65311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2236100"/>
            <a:ext cx="5271452" cy="1455357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r">
              <a:buNone/>
              <a:defRPr sz="2800" b="0" cap="all" baseline="0">
                <a:solidFill>
                  <a:srgbClr val="FFFFFF"/>
                </a:solidFill>
                <a:latin typeface="Open Sans Semibold"/>
                <a:cs typeface="Open Sans Semibold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64280" y="4246479"/>
            <a:ext cx="5152708" cy="433323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Presenter Name, Title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764280" y="4679803"/>
            <a:ext cx="5152708" cy="433324"/>
          </a:xfrm>
          <a:prstGeom prst="rect">
            <a:avLst/>
          </a:prstGeom>
        </p:spPr>
        <p:txBody>
          <a:bodyPr vert="horz" lIns="21973" tIns="10987" rIns="21973" bIns="10987">
            <a:no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twitterhandle</a:t>
            </a:r>
            <a:endParaRPr lang="en-US" dirty="0"/>
          </a:p>
        </p:txBody>
      </p:sp>
      <p:pic>
        <p:nvPicPr>
          <p:cNvPr id="16" name="Picture 15" descr="Z_Full_Square_RGB[1]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186" y="6183744"/>
            <a:ext cx="689811" cy="6898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30189" y="6384766"/>
            <a:ext cx="344966" cy="246221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algn="l"/>
            <a:fld id="{AAB2AD77-153B-3D41-A7AA-218A829CC7F5}" type="slidenum">
              <a:rPr lang="en-US" sz="1000" smtClean="0">
                <a:solidFill>
                  <a:srgbClr val="FFFFFF"/>
                </a:solidFill>
              </a:rPr>
              <a:pPr algn="l"/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02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15"/>
          <p:cNvSpPr>
            <a:spLocks/>
          </p:cNvSpPr>
          <p:nvPr/>
        </p:nvSpPr>
        <p:spPr>
          <a:xfrm>
            <a:off x="3125372" y="3884017"/>
            <a:ext cx="6018628" cy="849625"/>
          </a:xfrm>
          <a:custGeom>
            <a:avLst/>
            <a:gdLst/>
            <a:ahLst/>
            <a:cxnLst/>
            <a:rect l="l" t="t" r="r" b="b"/>
            <a:pathLst>
              <a:path w="6018628" h="1314491">
                <a:moveTo>
                  <a:pt x="324716" y="0"/>
                </a:moveTo>
                <a:lnTo>
                  <a:pt x="6018628" y="0"/>
                </a:lnTo>
                <a:lnTo>
                  <a:pt x="6018628" y="1314491"/>
                </a:lnTo>
                <a:lnTo>
                  <a:pt x="0" y="1314491"/>
                </a:lnTo>
                <a:close/>
              </a:path>
            </a:pathLst>
          </a:custGeom>
          <a:solidFill>
            <a:srgbClr val="87D300">
              <a:alpha val="90000"/>
            </a:srgb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arallelogram 16"/>
          <p:cNvSpPr>
            <a:spLocks noChangeAspect="1"/>
          </p:cNvSpPr>
          <p:nvPr/>
        </p:nvSpPr>
        <p:spPr>
          <a:xfrm flipV="1">
            <a:off x="0" y="2097558"/>
            <a:ext cx="6531112" cy="1786457"/>
          </a:xfrm>
          <a:custGeom>
            <a:avLst/>
            <a:gdLst/>
            <a:ahLst/>
            <a:cxnLst/>
            <a:rect l="l" t="t" r="r" b="b"/>
            <a:pathLst>
              <a:path w="6531112" h="2117557">
                <a:moveTo>
                  <a:pt x="0" y="2117557"/>
                </a:moveTo>
                <a:lnTo>
                  <a:pt x="6008017" y="2117557"/>
                </a:lnTo>
                <a:lnTo>
                  <a:pt x="65311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2236099"/>
            <a:ext cx="5271452" cy="998157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r">
              <a:buNone/>
              <a:defRPr sz="2800" b="0" cap="all" baseline="0">
                <a:solidFill>
                  <a:srgbClr val="FFFFFF"/>
                </a:solidFill>
                <a:latin typeface="Open Sans Semibold"/>
                <a:cs typeface="Open Sans Semibold"/>
              </a:defRPr>
            </a:lvl1pPr>
          </a:lstStyle>
          <a:p>
            <a:pPr lvl="0"/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0188" y="3234257"/>
            <a:ext cx="5271452" cy="457200"/>
          </a:xfrm>
          <a:prstGeom prst="rect">
            <a:avLst/>
          </a:prstGeom>
        </p:spPr>
        <p:txBody>
          <a:bodyPr vert="horz" lIns="21973" tIns="10987" rIns="21973" bIns="10987">
            <a:noAutofit/>
          </a:bodyPr>
          <a:lstStyle>
            <a:lvl1pPr marL="0" indent="0" algn="r">
              <a:buNone/>
              <a:defRPr sz="1600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  <p:pic>
        <p:nvPicPr>
          <p:cNvPr id="16" name="Picture 15" descr="Z_Full_Square_RGB[1]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186" y="6183744"/>
            <a:ext cx="689811" cy="68981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30189" y="6384766"/>
            <a:ext cx="344966" cy="246221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algn="l"/>
            <a:fld id="{AAB2AD77-153B-3D41-A7AA-218A829CC7F5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0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Parallelogram 15"/>
          <p:cNvSpPr>
            <a:spLocks/>
          </p:cNvSpPr>
          <p:nvPr/>
        </p:nvSpPr>
        <p:spPr>
          <a:xfrm>
            <a:off x="3125372" y="3884017"/>
            <a:ext cx="6018628" cy="849625"/>
          </a:xfrm>
          <a:custGeom>
            <a:avLst/>
            <a:gdLst/>
            <a:ahLst/>
            <a:cxnLst/>
            <a:rect l="l" t="t" r="r" b="b"/>
            <a:pathLst>
              <a:path w="6018628" h="1314491">
                <a:moveTo>
                  <a:pt x="324716" y="0"/>
                </a:moveTo>
                <a:lnTo>
                  <a:pt x="6018628" y="0"/>
                </a:lnTo>
                <a:lnTo>
                  <a:pt x="6018628" y="1314491"/>
                </a:lnTo>
                <a:lnTo>
                  <a:pt x="0" y="1314491"/>
                </a:lnTo>
                <a:close/>
              </a:path>
            </a:pathLst>
          </a:custGeom>
          <a:solidFill>
            <a:srgbClr val="87D300">
              <a:alpha val="90000"/>
            </a:srgb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/>
          <p:cNvSpPr>
            <a:spLocks noChangeAspect="1"/>
          </p:cNvSpPr>
          <p:nvPr/>
        </p:nvSpPr>
        <p:spPr>
          <a:xfrm flipV="1">
            <a:off x="0" y="2097558"/>
            <a:ext cx="6531112" cy="1786457"/>
          </a:xfrm>
          <a:custGeom>
            <a:avLst/>
            <a:gdLst/>
            <a:ahLst/>
            <a:cxnLst/>
            <a:rect l="l" t="t" r="r" b="b"/>
            <a:pathLst>
              <a:path w="6531112" h="2117557">
                <a:moveTo>
                  <a:pt x="0" y="2117557"/>
                </a:moveTo>
                <a:lnTo>
                  <a:pt x="6008017" y="2117557"/>
                </a:lnTo>
                <a:lnTo>
                  <a:pt x="65311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2236099"/>
            <a:ext cx="5271452" cy="998157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r">
              <a:buNone/>
              <a:defRPr sz="2800" b="0" cap="all" baseline="0">
                <a:solidFill>
                  <a:srgbClr val="FFFFFF"/>
                </a:solidFill>
                <a:latin typeface="Open Sans Semibold"/>
                <a:cs typeface="Open Sans Semibold"/>
              </a:defRPr>
            </a:lvl1pPr>
          </a:lstStyle>
          <a:p>
            <a:pPr lvl="0"/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0188" y="3234257"/>
            <a:ext cx="5271452" cy="457200"/>
          </a:xfrm>
          <a:prstGeom prst="rect">
            <a:avLst/>
          </a:prstGeom>
        </p:spPr>
        <p:txBody>
          <a:bodyPr vert="horz" lIns="21973" tIns="10987" rIns="21973" bIns="10987">
            <a:noAutofit/>
          </a:bodyPr>
          <a:lstStyle>
            <a:lvl1pPr marL="0" indent="0" algn="r">
              <a:buNone/>
              <a:defRPr sz="1600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  <p:pic>
        <p:nvPicPr>
          <p:cNvPr id="12" name="Picture 11" descr="Z_Full_Square_RGB[1]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186" y="6183744"/>
            <a:ext cx="689811" cy="68981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30189" y="6384766"/>
            <a:ext cx="344966" cy="246221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algn="l"/>
            <a:fld id="{AAB2AD77-153B-3D41-A7AA-218A829CC7F5}" type="slidenum">
              <a:rPr lang="en-US" sz="1000" smtClean="0">
                <a:solidFill>
                  <a:schemeClr val="accent4"/>
                </a:solidFill>
              </a:rPr>
              <a:pPr algn="l"/>
              <a:t>‹#›</a:t>
            </a:fld>
            <a:endParaRPr lang="en-US" sz="1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50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162528100_6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Parallelogram 15"/>
          <p:cNvSpPr>
            <a:spLocks/>
          </p:cNvSpPr>
          <p:nvPr/>
        </p:nvSpPr>
        <p:spPr>
          <a:xfrm>
            <a:off x="3125372" y="3884017"/>
            <a:ext cx="6018628" cy="849625"/>
          </a:xfrm>
          <a:custGeom>
            <a:avLst/>
            <a:gdLst/>
            <a:ahLst/>
            <a:cxnLst/>
            <a:rect l="l" t="t" r="r" b="b"/>
            <a:pathLst>
              <a:path w="6018628" h="1314491">
                <a:moveTo>
                  <a:pt x="324716" y="0"/>
                </a:moveTo>
                <a:lnTo>
                  <a:pt x="6018628" y="0"/>
                </a:lnTo>
                <a:lnTo>
                  <a:pt x="6018628" y="1314491"/>
                </a:lnTo>
                <a:lnTo>
                  <a:pt x="0" y="1314491"/>
                </a:lnTo>
                <a:close/>
              </a:path>
            </a:pathLst>
          </a:custGeom>
          <a:solidFill>
            <a:srgbClr val="87D300">
              <a:alpha val="90000"/>
            </a:srgb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/>
          <p:cNvSpPr>
            <a:spLocks noChangeAspect="1"/>
          </p:cNvSpPr>
          <p:nvPr/>
        </p:nvSpPr>
        <p:spPr>
          <a:xfrm flipV="1">
            <a:off x="0" y="2097558"/>
            <a:ext cx="6531112" cy="1786457"/>
          </a:xfrm>
          <a:custGeom>
            <a:avLst/>
            <a:gdLst/>
            <a:ahLst/>
            <a:cxnLst/>
            <a:rect l="l" t="t" r="r" b="b"/>
            <a:pathLst>
              <a:path w="6531112" h="2117557">
                <a:moveTo>
                  <a:pt x="0" y="2117557"/>
                </a:moveTo>
                <a:lnTo>
                  <a:pt x="6008017" y="2117557"/>
                </a:lnTo>
                <a:lnTo>
                  <a:pt x="65311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2236099"/>
            <a:ext cx="5271452" cy="998157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r">
              <a:buNone/>
              <a:defRPr sz="2800" b="0" cap="all" baseline="0">
                <a:solidFill>
                  <a:srgbClr val="FFFFFF"/>
                </a:solidFill>
                <a:latin typeface="Open Sans Semibold"/>
                <a:cs typeface="Open Sans Semibold"/>
              </a:defRPr>
            </a:lvl1pPr>
          </a:lstStyle>
          <a:p>
            <a:pPr lvl="0"/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0188" y="3234257"/>
            <a:ext cx="5271452" cy="457200"/>
          </a:xfrm>
          <a:prstGeom prst="rect">
            <a:avLst/>
          </a:prstGeom>
        </p:spPr>
        <p:txBody>
          <a:bodyPr vert="horz" lIns="21973" tIns="10987" rIns="21973" bIns="10987">
            <a:noAutofit/>
          </a:bodyPr>
          <a:lstStyle>
            <a:lvl1pPr marL="0" indent="0" algn="r">
              <a:buNone/>
              <a:defRPr sz="1600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  <p:pic>
        <p:nvPicPr>
          <p:cNvPr id="14" name="Picture 13" descr="Z_Full_Square_RGB[1]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186" y="6183744"/>
            <a:ext cx="689811" cy="68981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30189" y="6384766"/>
            <a:ext cx="344966" cy="246221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algn="l"/>
            <a:fld id="{AAB2AD77-153B-3D41-A7AA-218A829CC7F5}" type="slidenum">
              <a:rPr lang="en-US" sz="1000" smtClean="0">
                <a:solidFill>
                  <a:schemeClr val="bg1"/>
                </a:solidFill>
              </a:rPr>
              <a:pPr algn="l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45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32800"/>
            <a:ext cx="8229600" cy="5138119"/>
          </a:xfrm>
        </p:spPr>
        <p:txBody>
          <a:bodyPr/>
          <a:lstStyle>
            <a:lvl1pPr>
              <a:buClr>
                <a:srgbClr val="5577BB"/>
              </a:buClr>
              <a:defRPr>
                <a:solidFill>
                  <a:schemeClr val="tx2"/>
                </a:solidFill>
              </a:defRPr>
            </a:lvl1pPr>
            <a:lvl2pPr marL="548640" indent="-274320">
              <a:buFont typeface="Wingdings" charset="2"/>
              <a:buChar char="§"/>
              <a:defRPr/>
            </a:lvl2pPr>
            <a:lvl3pPr>
              <a:buClr>
                <a:srgbClr val="5577BB"/>
              </a:buClr>
              <a:defRPr>
                <a:solidFill>
                  <a:schemeClr val="bg2"/>
                </a:solidFill>
              </a:defRPr>
            </a:lvl3pPr>
            <a:lvl5pPr>
              <a:buClr>
                <a:srgbClr val="5577BB"/>
              </a:buClr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79380" y="6400800"/>
            <a:ext cx="290742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algn="r"/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Name of presentation  |  </a:t>
            </a:r>
            <a:fld id="{A7D7647A-3DE1-B247-9C2D-28B879B3B516}" type="slidenum">
              <a:rPr lang="en-US" smtClean="0">
                <a:solidFill>
                  <a:srgbClr val="595959"/>
                </a:solidFill>
              </a:rPr>
              <a:pPr algn="r"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16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Veer-5528330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"/>
            <a:ext cx="914400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Parallelogram 15"/>
          <p:cNvSpPr>
            <a:spLocks/>
          </p:cNvSpPr>
          <p:nvPr/>
        </p:nvSpPr>
        <p:spPr>
          <a:xfrm>
            <a:off x="3125372" y="3884017"/>
            <a:ext cx="6018628" cy="849625"/>
          </a:xfrm>
          <a:custGeom>
            <a:avLst/>
            <a:gdLst/>
            <a:ahLst/>
            <a:cxnLst/>
            <a:rect l="l" t="t" r="r" b="b"/>
            <a:pathLst>
              <a:path w="6018628" h="1314491">
                <a:moveTo>
                  <a:pt x="324716" y="0"/>
                </a:moveTo>
                <a:lnTo>
                  <a:pt x="6018628" y="0"/>
                </a:lnTo>
                <a:lnTo>
                  <a:pt x="6018628" y="1314491"/>
                </a:lnTo>
                <a:lnTo>
                  <a:pt x="0" y="1314491"/>
                </a:lnTo>
                <a:close/>
              </a:path>
            </a:pathLst>
          </a:custGeom>
          <a:solidFill>
            <a:srgbClr val="87D300">
              <a:alpha val="90000"/>
            </a:srgb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/>
          <p:cNvSpPr>
            <a:spLocks noChangeAspect="1"/>
          </p:cNvSpPr>
          <p:nvPr/>
        </p:nvSpPr>
        <p:spPr>
          <a:xfrm flipV="1">
            <a:off x="0" y="2097558"/>
            <a:ext cx="6531112" cy="1786457"/>
          </a:xfrm>
          <a:custGeom>
            <a:avLst/>
            <a:gdLst/>
            <a:ahLst/>
            <a:cxnLst/>
            <a:rect l="l" t="t" r="r" b="b"/>
            <a:pathLst>
              <a:path w="6531112" h="2117557">
                <a:moveTo>
                  <a:pt x="0" y="2117557"/>
                </a:moveTo>
                <a:lnTo>
                  <a:pt x="6008017" y="2117557"/>
                </a:lnTo>
                <a:lnTo>
                  <a:pt x="65311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2236099"/>
            <a:ext cx="5271452" cy="998157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r">
              <a:buNone/>
              <a:defRPr sz="2800" b="0" cap="all" baseline="0">
                <a:solidFill>
                  <a:srgbClr val="FFFFFF"/>
                </a:solidFill>
                <a:latin typeface="Open Sans Semibold"/>
                <a:cs typeface="Open Sans Semibold"/>
              </a:defRPr>
            </a:lvl1pPr>
          </a:lstStyle>
          <a:p>
            <a:pPr lvl="0"/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0188" y="3234257"/>
            <a:ext cx="5271452" cy="457200"/>
          </a:xfrm>
          <a:prstGeom prst="rect">
            <a:avLst/>
          </a:prstGeom>
        </p:spPr>
        <p:txBody>
          <a:bodyPr vert="horz" lIns="21973" tIns="10987" rIns="21973" bIns="10987">
            <a:noAutofit/>
          </a:bodyPr>
          <a:lstStyle>
            <a:lvl1pPr marL="0" indent="0" algn="r">
              <a:buNone/>
              <a:defRPr sz="1600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  <p:pic>
        <p:nvPicPr>
          <p:cNvPr id="14" name="Picture 13" descr="Z_Full_Square_RGB[1]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186" y="6183744"/>
            <a:ext cx="689811" cy="68981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30189" y="6384766"/>
            <a:ext cx="344966" cy="246221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algn="l"/>
            <a:fld id="{AAB2AD77-153B-3D41-A7AA-218A829CC7F5}" type="slidenum">
              <a:rPr lang="en-US" sz="1000" smtClean="0">
                <a:solidFill>
                  <a:srgbClr val="FFFFFF"/>
                </a:solidFill>
              </a:rPr>
              <a:pPr algn="l"/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5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Zil-15-0007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85682"/>
          </a:xfrm>
          <a:prstGeom prst="rect">
            <a:avLst/>
          </a:prstGeom>
        </p:spPr>
      </p:pic>
      <p:sp>
        <p:nvSpPr>
          <p:cNvPr id="13" name="Parallelogram 15"/>
          <p:cNvSpPr>
            <a:spLocks/>
          </p:cNvSpPr>
          <p:nvPr/>
        </p:nvSpPr>
        <p:spPr>
          <a:xfrm>
            <a:off x="3125372" y="3884017"/>
            <a:ext cx="6018628" cy="849625"/>
          </a:xfrm>
          <a:custGeom>
            <a:avLst/>
            <a:gdLst/>
            <a:ahLst/>
            <a:cxnLst/>
            <a:rect l="l" t="t" r="r" b="b"/>
            <a:pathLst>
              <a:path w="6018628" h="1314491">
                <a:moveTo>
                  <a:pt x="324716" y="0"/>
                </a:moveTo>
                <a:lnTo>
                  <a:pt x="6018628" y="0"/>
                </a:lnTo>
                <a:lnTo>
                  <a:pt x="6018628" y="1314491"/>
                </a:lnTo>
                <a:lnTo>
                  <a:pt x="0" y="1314491"/>
                </a:lnTo>
                <a:close/>
              </a:path>
            </a:pathLst>
          </a:custGeom>
          <a:solidFill>
            <a:srgbClr val="87D300">
              <a:alpha val="90000"/>
            </a:srgb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/>
          <p:cNvSpPr>
            <a:spLocks noChangeAspect="1"/>
          </p:cNvSpPr>
          <p:nvPr/>
        </p:nvSpPr>
        <p:spPr>
          <a:xfrm flipV="1">
            <a:off x="0" y="2097558"/>
            <a:ext cx="6531112" cy="1786457"/>
          </a:xfrm>
          <a:custGeom>
            <a:avLst/>
            <a:gdLst/>
            <a:ahLst/>
            <a:cxnLst/>
            <a:rect l="l" t="t" r="r" b="b"/>
            <a:pathLst>
              <a:path w="6531112" h="2117557">
                <a:moveTo>
                  <a:pt x="0" y="2117557"/>
                </a:moveTo>
                <a:lnTo>
                  <a:pt x="6008017" y="2117557"/>
                </a:lnTo>
                <a:lnTo>
                  <a:pt x="65311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30188" y="2236099"/>
            <a:ext cx="5271452" cy="998157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 algn="r">
              <a:buNone/>
              <a:defRPr sz="2800" b="0" cap="all" baseline="0">
                <a:solidFill>
                  <a:srgbClr val="FFFFFF"/>
                </a:solidFill>
                <a:latin typeface="Open Sans Semibold"/>
                <a:cs typeface="Open Sans Semibold"/>
              </a:defRPr>
            </a:lvl1pPr>
          </a:lstStyle>
          <a:p>
            <a:pPr lvl="0"/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0188" y="3234257"/>
            <a:ext cx="5271452" cy="457200"/>
          </a:xfrm>
          <a:prstGeom prst="rect">
            <a:avLst/>
          </a:prstGeom>
        </p:spPr>
        <p:txBody>
          <a:bodyPr vert="horz" lIns="21973" tIns="10987" rIns="21973" bIns="10987">
            <a:noAutofit/>
          </a:bodyPr>
          <a:lstStyle>
            <a:lvl1pPr marL="0" indent="0" algn="r">
              <a:buNone/>
              <a:defRPr sz="1600" baseline="0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Subtitle</a:t>
            </a:r>
          </a:p>
        </p:txBody>
      </p:sp>
      <p:pic>
        <p:nvPicPr>
          <p:cNvPr id="14" name="Picture 13" descr="Z_Full_Square_RGB[1]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186" y="6183744"/>
            <a:ext cx="689811" cy="689811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230189" y="6384766"/>
            <a:ext cx="344966" cy="246221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algn="l"/>
            <a:fld id="{AAB2AD77-153B-3D41-A7AA-218A829CC7F5}" type="slidenum">
              <a:rPr lang="en-US" sz="1000" smtClean="0">
                <a:solidFill>
                  <a:srgbClr val="FFFFFF"/>
                </a:solidFill>
              </a:rPr>
              <a:pPr algn="l"/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5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onten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80036" y="231775"/>
            <a:ext cx="8036952" cy="731520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None/>
              <a:defRPr sz="2400" b="0" baseline="0">
                <a:solidFill>
                  <a:schemeClr val="tx2"/>
                </a:solidFill>
                <a:latin typeface="Open Sans Semibold"/>
                <a:cs typeface="Open Sans Semibold"/>
              </a:defRPr>
            </a:lvl1pPr>
            <a:lvl2pPr marL="457039" indent="0">
              <a:buNone/>
              <a:defRPr sz="2400"/>
            </a:lvl2pPr>
            <a:lvl3pPr marL="914078" indent="0">
              <a:buNone/>
              <a:defRPr sz="2400"/>
            </a:lvl3pPr>
            <a:lvl4pPr marL="1371117" indent="0">
              <a:buNone/>
              <a:defRPr sz="2400"/>
            </a:lvl4pPr>
            <a:lvl5pPr marL="1828156" indent="0">
              <a:buNone/>
              <a:defRPr sz="2400"/>
            </a:lvl5pPr>
          </a:lstStyle>
          <a:p>
            <a:pPr lvl="0"/>
            <a:r>
              <a:rPr lang="en-US" dirty="0"/>
              <a:t>Header style – 24 point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80035" y="1100456"/>
            <a:ext cx="8036953" cy="4934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 – 16 point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Sidebar_2_bl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966" y="-6833"/>
            <a:ext cx="889001" cy="2209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5741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onten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76314" y="231775"/>
            <a:ext cx="8040674" cy="731520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None/>
              <a:defRPr sz="2400" b="1" baseline="0">
                <a:solidFill>
                  <a:srgbClr val="1B5098"/>
                </a:solidFill>
                <a:latin typeface="Open Sans Semibold"/>
                <a:cs typeface="Open Sans Semibold"/>
              </a:defRPr>
            </a:lvl1pPr>
            <a:lvl2pPr marL="457039" indent="0">
              <a:buNone/>
              <a:defRPr sz="2400"/>
            </a:lvl2pPr>
            <a:lvl3pPr marL="914078" indent="0">
              <a:buNone/>
              <a:defRPr sz="2400"/>
            </a:lvl3pPr>
            <a:lvl4pPr marL="1371117" indent="0">
              <a:buNone/>
              <a:defRPr sz="2400"/>
            </a:lvl4pPr>
            <a:lvl5pPr marL="1828156" indent="0">
              <a:buNone/>
              <a:defRPr sz="2400"/>
            </a:lvl5pPr>
          </a:lstStyle>
          <a:p>
            <a:pPr lvl="0"/>
            <a:r>
              <a:rPr lang="en-US" dirty="0"/>
              <a:t>Header style – 24 point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76313" y="1100456"/>
            <a:ext cx="8040675" cy="4934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 – 16 point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Sidebar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687" y="-2828"/>
            <a:ext cx="889001" cy="2209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1079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80979" y="231775"/>
            <a:ext cx="8036009" cy="731520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None/>
              <a:defRPr sz="2400" b="1" baseline="0">
                <a:solidFill>
                  <a:srgbClr val="1B5098"/>
                </a:solidFill>
                <a:latin typeface="Open Sans Semibold"/>
                <a:cs typeface="Open Sans Semibold"/>
              </a:defRPr>
            </a:lvl1pPr>
            <a:lvl2pPr marL="457039" indent="0">
              <a:buNone/>
              <a:defRPr sz="2400"/>
            </a:lvl2pPr>
            <a:lvl3pPr marL="914078" indent="0">
              <a:buNone/>
              <a:defRPr sz="2400"/>
            </a:lvl3pPr>
            <a:lvl4pPr marL="1371117" indent="0">
              <a:buNone/>
              <a:defRPr sz="2400"/>
            </a:lvl4pPr>
            <a:lvl5pPr marL="1828156" indent="0">
              <a:buNone/>
              <a:defRPr sz="2400"/>
            </a:lvl5pPr>
          </a:lstStyle>
          <a:p>
            <a:pPr lvl="0"/>
            <a:r>
              <a:rPr lang="en-US" dirty="0"/>
              <a:t>Header style – 24 point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80979" y="1100456"/>
            <a:ext cx="8036010" cy="4934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 – 16 point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Sidebar_2_oran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023" y="-2828"/>
            <a:ext cx="889001" cy="2209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1370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Content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80035" y="231775"/>
            <a:ext cx="8036953" cy="731520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None/>
              <a:defRPr sz="2400" b="1" baseline="0">
                <a:solidFill>
                  <a:srgbClr val="1B5098"/>
                </a:solidFill>
                <a:latin typeface="Open Sans Semibold"/>
                <a:cs typeface="Open Sans Semibold"/>
              </a:defRPr>
            </a:lvl1pPr>
            <a:lvl2pPr marL="457039" indent="0">
              <a:buNone/>
              <a:defRPr sz="2400"/>
            </a:lvl2pPr>
            <a:lvl3pPr marL="914078" indent="0">
              <a:buNone/>
              <a:defRPr sz="2400"/>
            </a:lvl3pPr>
            <a:lvl4pPr marL="1371117" indent="0">
              <a:buNone/>
              <a:defRPr sz="2400"/>
            </a:lvl4pPr>
            <a:lvl5pPr marL="1828156" indent="0">
              <a:buNone/>
              <a:defRPr sz="2400"/>
            </a:lvl5pPr>
          </a:lstStyle>
          <a:p>
            <a:pPr lvl="0"/>
            <a:r>
              <a:rPr lang="en-US" dirty="0"/>
              <a:t>Header style – 24 point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84696" y="1100456"/>
            <a:ext cx="3943126" cy="4934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 – 16 point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995746" y="1100456"/>
            <a:ext cx="3921242" cy="4934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 – 16 point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5" name="Sidebar_2_bl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966" y="-6833"/>
            <a:ext cx="889001" cy="2209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6729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Content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84696" y="231775"/>
            <a:ext cx="8032292" cy="731520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None/>
              <a:defRPr sz="2400" b="1" baseline="0">
                <a:solidFill>
                  <a:srgbClr val="1B5098"/>
                </a:solidFill>
                <a:latin typeface="Open Sans Semibold"/>
                <a:cs typeface="Open Sans Semibold"/>
              </a:defRPr>
            </a:lvl1pPr>
            <a:lvl2pPr marL="457039" indent="0">
              <a:buNone/>
              <a:defRPr sz="2400"/>
            </a:lvl2pPr>
            <a:lvl3pPr marL="914078" indent="0">
              <a:buNone/>
              <a:defRPr sz="2400"/>
            </a:lvl3pPr>
            <a:lvl4pPr marL="1371117" indent="0">
              <a:buNone/>
              <a:defRPr sz="2400"/>
            </a:lvl4pPr>
            <a:lvl5pPr marL="1828156" indent="0">
              <a:buNone/>
              <a:defRPr sz="2400"/>
            </a:lvl5pPr>
          </a:lstStyle>
          <a:p>
            <a:pPr lvl="0"/>
            <a:r>
              <a:rPr lang="en-US" dirty="0"/>
              <a:t>Header style – 24 point</a:t>
            </a:r>
          </a:p>
        </p:txBody>
      </p:sp>
      <p:pic>
        <p:nvPicPr>
          <p:cNvPr id="15" name="Sidebar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687" y="-2828"/>
            <a:ext cx="889001" cy="220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13" descr="Z_Full_Square_RGB[1]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186" y="6183744"/>
            <a:ext cx="689811" cy="689811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84696" y="1100456"/>
            <a:ext cx="3943126" cy="4934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 – 16 point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995746" y="1100456"/>
            <a:ext cx="3921242" cy="4934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 – 16 point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458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 Content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84696" y="231775"/>
            <a:ext cx="8032292" cy="731520"/>
          </a:xfrm>
          <a:prstGeom prst="rect">
            <a:avLst/>
          </a:prstGeom>
        </p:spPr>
        <p:txBody>
          <a:bodyPr vert="horz" lIns="21973" tIns="10987" rIns="21973" bIns="10987" anchor="b">
            <a:no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None/>
              <a:defRPr sz="2400" b="1" baseline="0">
                <a:solidFill>
                  <a:srgbClr val="1B5098"/>
                </a:solidFill>
                <a:latin typeface="Open Sans Semibold"/>
                <a:cs typeface="Open Sans Semibold"/>
              </a:defRPr>
            </a:lvl1pPr>
            <a:lvl2pPr marL="457039" indent="0">
              <a:buNone/>
              <a:defRPr sz="2400"/>
            </a:lvl2pPr>
            <a:lvl3pPr marL="914078" indent="0">
              <a:buNone/>
              <a:defRPr sz="2400"/>
            </a:lvl3pPr>
            <a:lvl4pPr marL="1371117" indent="0">
              <a:buNone/>
              <a:defRPr sz="2400"/>
            </a:lvl4pPr>
            <a:lvl5pPr marL="1828156" indent="0">
              <a:buNone/>
              <a:defRPr sz="2400"/>
            </a:lvl5pPr>
          </a:lstStyle>
          <a:p>
            <a:pPr lvl="0"/>
            <a:r>
              <a:rPr lang="en-US" dirty="0"/>
              <a:t>Header style – 24 point</a:t>
            </a:r>
          </a:p>
        </p:txBody>
      </p:sp>
      <p:pic>
        <p:nvPicPr>
          <p:cNvPr id="15" name="Sidebar_2_oran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023" y="-2828"/>
            <a:ext cx="889001" cy="220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13" descr="Z_Full_Square_RGB[1]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186" y="6183744"/>
            <a:ext cx="689811" cy="689811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84696" y="1100456"/>
            <a:ext cx="3943126" cy="4934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 – 16 point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995746" y="1100456"/>
            <a:ext cx="3921242" cy="49345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 – 16 point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667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Horizontal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80035" y="231775"/>
            <a:ext cx="8036953" cy="731520"/>
          </a:xfrm>
          <a:prstGeom prst="rect">
            <a:avLst/>
          </a:prstGeom>
        </p:spPr>
        <p:txBody>
          <a:bodyPr vert="horz" lIns="21973" tIns="10987" rIns="21973" bIns="10987" anchor="b"/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None/>
              <a:defRPr sz="2400" b="1" baseline="0">
                <a:solidFill>
                  <a:srgbClr val="1B5098"/>
                </a:solidFill>
                <a:latin typeface="Open Sans Semibold"/>
                <a:cs typeface="Open Sans Semibold"/>
              </a:defRPr>
            </a:lvl1pPr>
            <a:lvl2pPr marL="457039" indent="0">
              <a:buNone/>
              <a:defRPr sz="2400"/>
            </a:lvl2pPr>
            <a:lvl3pPr marL="914078" indent="0">
              <a:buNone/>
              <a:defRPr sz="2400"/>
            </a:lvl3pPr>
            <a:lvl4pPr marL="1371117" indent="0">
              <a:buNone/>
              <a:defRPr sz="2400"/>
            </a:lvl4pPr>
            <a:lvl5pPr marL="1828156" indent="0">
              <a:buNone/>
              <a:defRPr sz="2400"/>
            </a:lvl5pPr>
          </a:lstStyle>
          <a:p>
            <a:pPr lvl="0"/>
            <a:r>
              <a:rPr lang="en-US" dirty="0"/>
              <a:t>Header style – 24 point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880035" y="1100456"/>
            <a:ext cx="8036953" cy="4936807"/>
          </a:xfrm>
          <a:prstGeom prst="rect">
            <a:avLst/>
          </a:prstGeom>
        </p:spPr>
        <p:txBody>
          <a:bodyPr vert="horz" lIns="21973" tIns="10987" rIns="21973" bIns="10987"/>
          <a:lstStyle>
            <a:lvl1pPr marL="0" indent="0">
              <a:buFontTx/>
              <a:buNone/>
              <a:defRPr sz="1600"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pic>
        <p:nvPicPr>
          <p:cNvPr id="11" name="Sidebar_2_bl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966" y="-6833"/>
            <a:ext cx="889001" cy="220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icture 13" descr="Z_Full_Square_RGB[1]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186" y="6183744"/>
            <a:ext cx="689811" cy="68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2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Horizontal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76315" y="231775"/>
            <a:ext cx="8040674" cy="731520"/>
          </a:xfrm>
          <a:prstGeom prst="rect">
            <a:avLst/>
          </a:prstGeom>
        </p:spPr>
        <p:txBody>
          <a:bodyPr vert="horz" lIns="21973" tIns="10987" rIns="21973" bIns="10987" anchor="b"/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None/>
              <a:defRPr sz="2400" b="1" baseline="0">
                <a:solidFill>
                  <a:srgbClr val="1B5098"/>
                </a:solidFill>
                <a:latin typeface="Open Sans Semibold"/>
                <a:cs typeface="Open Sans Semibold"/>
              </a:defRPr>
            </a:lvl1pPr>
            <a:lvl2pPr marL="457039" indent="0">
              <a:buNone/>
              <a:defRPr sz="2400"/>
            </a:lvl2pPr>
            <a:lvl3pPr marL="914078" indent="0">
              <a:buNone/>
              <a:defRPr sz="2400"/>
            </a:lvl3pPr>
            <a:lvl4pPr marL="1371117" indent="0">
              <a:buNone/>
              <a:defRPr sz="2400"/>
            </a:lvl4pPr>
            <a:lvl5pPr marL="1828156" indent="0">
              <a:buNone/>
              <a:defRPr sz="2400"/>
            </a:lvl5pPr>
          </a:lstStyle>
          <a:p>
            <a:pPr lvl="0"/>
            <a:r>
              <a:rPr lang="en-US" dirty="0"/>
              <a:t>Header style – 24 point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876315" y="1100456"/>
            <a:ext cx="8040674" cy="4936807"/>
          </a:xfrm>
          <a:prstGeom prst="rect">
            <a:avLst/>
          </a:prstGeom>
        </p:spPr>
        <p:txBody>
          <a:bodyPr vert="horz" lIns="21973" tIns="10987" rIns="21973" bIns="10987"/>
          <a:lstStyle>
            <a:lvl1pPr marL="0" indent="0">
              <a:buFontTx/>
              <a:buNone/>
              <a:defRPr sz="1600"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pic>
        <p:nvPicPr>
          <p:cNvPr id="11" name="Sidebar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687" y="-2828"/>
            <a:ext cx="889001" cy="2209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1573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920" y="2847642"/>
            <a:ext cx="8229600" cy="68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8"/>
          <p:cNvSpPr>
            <a:spLocks noGrp="1"/>
          </p:cNvSpPr>
          <p:nvPr>
            <p:ph type="subTitle" idx="1"/>
          </p:nvPr>
        </p:nvSpPr>
        <p:spPr>
          <a:xfrm>
            <a:off x="378920" y="3811755"/>
            <a:ext cx="5850625" cy="40318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accent1"/>
                </a:solidFill>
                <a:latin typeface="Calibri"/>
                <a:ea typeface="+mj-ea"/>
                <a:cs typeface="Calibri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907032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Horizontal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80979" y="231775"/>
            <a:ext cx="8036010" cy="731520"/>
          </a:xfrm>
          <a:prstGeom prst="rect">
            <a:avLst/>
          </a:prstGeom>
        </p:spPr>
        <p:txBody>
          <a:bodyPr vert="horz" lIns="21973" tIns="10987" rIns="21973" bIns="10987" anchor="b"/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None/>
              <a:defRPr sz="2400" b="1" baseline="0">
                <a:solidFill>
                  <a:srgbClr val="1B5098"/>
                </a:solidFill>
                <a:latin typeface="Open Sans Semibold"/>
                <a:cs typeface="Open Sans Semibold"/>
              </a:defRPr>
            </a:lvl1pPr>
            <a:lvl2pPr marL="457039" indent="0">
              <a:buNone/>
              <a:defRPr sz="2400"/>
            </a:lvl2pPr>
            <a:lvl3pPr marL="914078" indent="0">
              <a:buNone/>
              <a:defRPr sz="2400"/>
            </a:lvl3pPr>
            <a:lvl4pPr marL="1371117" indent="0">
              <a:buNone/>
              <a:defRPr sz="2400"/>
            </a:lvl4pPr>
            <a:lvl5pPr marL="1828156" indent="0">
              <a:buNone/>
              <a:defRPr sz="2400"/>
            </a:lvl5pPr>
          </a:lstStyle>
          <a:p>
            <a:pPr lvl="0"/>
            <a:r>
              <a:rPr lang="en-US" dirty="0"/>
              <a:t>Header style – 24 point</a:t>
            </a:r>
          </a:p>
        </p:txBody>
      </p:sp>
      <p:sp>
        <p:nvSpPr>
          <p:cNvPr id="17" name="Chart Placeholder 3"/>
          <p:cNvSpPr>
            <a:spLocks noGrp="1"/>
          </p:cNvSpPr>
          <p:nvPr>
            <p:ph type="chart" sz="quarter" idx="13"/>
          </p:nvPr>
        </p:nvSpPr>
        <p:spPr>
          <a:xfrm>
            <a:off x="880979" y="1100456"/>
            <a:ext cx="8036010" cy="4936807"/>
          </a:xfrm>
          <a:prstGeom prst="rect">
            <a:avLst/>
          </a:prstGeom>
        </p:spPr>
        <p:txBody>
          <a:bodyPr vert="horz" lIns="21973" tIns="10987" rIns="21973" bIns="10987"/>
          <a:lstStyle>
            <a:lvl1pPr marL="0" indent="0">
              <a:buFontTx/>
              <a:buNone/>
              <a:defRPr sz="1600"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pic>
        <p:nvPicPr>
          <p:cNvPr id="12" name="Sidebar_2_oran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023" y="-2828"/>
            <a:ext cx="889001" cy="2209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2470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Vertical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103077" y="1072895"/>
            <a:ext cx="5786413" cy="4964368"/>
          </a:xfrm>
          <a:prstGeom prst="rect">
            <a:avLst/>
          </a:prstGeom>
        </p:spPr>
        <p:txBody>
          <a:bodyPr vert="horz" lIns="21973" tIns="10987" rIns="21973" bIns="10987"/>
          <a:lstStyle>
            <a:lvl1pPr marL="0" indent="0">
              <a:buFontTx/>
              <a:buNone/>
              <a:defRPr sz="1600"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0036" y="1072895"/>
            <a:ext cx="2101122" cy="4964368"/>
          </a:xfrm>
          <a:prstGeom prst="rect">
            <a:avLst/>
          </a:prstGeom>
        </p:spPr>
        <p:txBody>
          <a:bodyPr vert="horz" lIns="21973" tIns="10987" rIns="21973" bIns="10987"/>
          <a:lstStyle>
            <a:lvl1pPr marL="0" indent="0">
              <a:spcBef>
                <a:spcPts val="600"/>
              </a:spcBef>
              <a:spcAft>
                <a:spcPts val="300"/>
              </a:spcAft>
              <a:buNone/>
              <a:defRPr sz="2400" b="0">
                <a:solidFill>
                  <a:srgbClr val="1B5098"/>
                </a:solidFill>
                <a:latin typeface="Open Sans Semibold"/>
                <a:cs typeface="Open Sans Semibold"/>
              </a:defRPr>
            </a:lvl1pPr>
            <a:lvl2pPr marL="0" indent="0">
              <a:buNone/>
              <a:defRPr sz="1400">
                <a:solidFill>
                  <a:srgbClr val="87D300"/>
                </a:solidFill>
                <a:latin typeface="+mj-lt"/>
              </a:defRPr>
            </a:lvl2pPr>
            <a:lvl3pPr marL="0" indent="0">
              <a:buNone/>
              <a:defRPr sz="1200"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6" name="Sidebar_2_bl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966" y="-6833"/>
            <a:ext cx="889001" cy="2209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054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Vertical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idebar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687" y="-2828"/>
            <a:ext cx="889001" cy="22098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103077" y="1072895"/>
            <a:ext cx="5786413" cy="4964368"/>
          </a:xfrm>
          <a:prstGeom prst="rect">
            <a:avLst/>
          </a:prstGeom>
        </p:spPr>
        <p:txBody>
          <a:bodyPr vert="horz" lIns="21973" tIns="10987" rIns="21973" bIns="10987"/>
          <a:lstStyle>
            <a:lvl1pPr marL="0" indent="0">
              <a:buFontTx/>
              <a:buNone/>
              <a:defRPr sz="1600"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0036" y="1072895"/>
            <a:ext cx="2101122" cy="4964368"/>
          </a:xfrm>
          <a:prstGeom prst="rect">
            <a:avLst/>
          </a:prstGeom>
        </p:spPr>
        <p:txBody>
          <a:bodyPr vert="horz" lIns="21973" tIns="10987" rIns="21973" bIns="10987"/>
          <a:lstStyle>
            <a:lvl1pPr marL="0" indent="0">
              <a:spcBef>
                <a:spcPts val="600"/>
              </a:spcBef>
              <a:spcAft>
                <a:spcPts val="300"/>
              </a:spcAft>
              <a:buNone/>
              <a:defRPr sz="2400" b="0">
                <a:solidFill>
                  <a:srgbClr val="1B5098"/>
                </a:solidFill>
                <a:latin typeface="Open Sans Semibold"/>
                <a:cs typeface="Open Sans Semibold"/>
              </a:defRPr>
            </a:lvl1pPr>
            <a:lvl2pPr marL="0" indent="0">
              <a:buNone/>
              <a:defRPr sz="1400">
                <a:solidFill>
                  <a:srgbClr val="87D300"/>
                </a:solidFill>
                <a:latin typeface="+mj-lt"/>
              </a:defRPr>
            </a:lvl2pPr>
            <a:lvl3pPr marL="0" indent="0">
              <a:buNone/>
              <a:defRPr sz="1200"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585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Vertical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idebar_2_oran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023" y="-2828"/>
            <a:ext cx="889001" cy="22098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103077" y="1072895"/>
            <a:ext cx="5786413" cy="4964368"/>
          </a:xfrm>
          <a:prstGeom prst="rect">
            <a:avLst/>
          </a:prstGeom>
        </p:spPr>
        <p:txBody>
          <a:bodyPr vert="horz" lIns="21973" tIns="10987" rIns="21973" bIns="10987"/>
          <a:lstStyle>
            <a:lvl1pPr marL="0" indent="0">
              <a:buFontTx/>
              <a:buNone/>
              <a:defRPr sz="1600"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0036" y="1072895"/>
            <a:ext cx="2101122" cy="4964368"/>
          </a:xfrm>
          <a:prstGeom prst="rect">
            <a:avLst/>
          </a:prstGeom>
        </p:spPr>
        <p:txBody>
          <a:bodyPr vert="horz" lIns="21973" tIns="10987" rIns="21973" bIns="10987"/>
          <a:lstStyle>
            <a:lvl1pPr marL="0" indent="0">
              <a:spcBef>
                <a:spcPts val="600"/>
              </a:spcBef>
              <a:spcAft>
                <a:spcPts val="300"/>
              </a:spcAft>
              <a:buNone/>
              <a:defRPr sz="2400" b="0">
                <a:solidFill>
                  <a:srgbClr val="1B5098"/>
                </a:solidFill>
                <a:latin typeface="Open Sans Semibold"/>
                <a:cs typeface="Open Sans Semibold"/>
              </a:defRPr>
            </a:lvl1pPr>
            <a:lvl2pPr marL="0" indent="0">
              <a:buNone/>
              <a:defRPr sz="1400">
                <a:solidFill>
                  <a:srgbClr val="87D300"/>
                </a:solidFill>
                <a:latin typeface="+mj-lt"/>
              </a:defRPr>
            </a:lvl2pPr>
            <a:lvl3pPr marL="0" indent="0">
              <a:buNone/>
              <a:defRPr sz="1200">
                <a:latin typeface="+mj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7159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80035" y="231775"/>
            <a:ext cx="8036953" cy="731520"/>
          </a:xfrm>
          <a:prstGeom prst="rect">
            <a:avLst/>
          </a:prstGeom>
        </p:spPr>
        <p:txBody>
          <a:bodyPr vert="horz" lIns="21973" tIns="10987" rIns="21973" bIns="10987" anchor="b"/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None/>
              <a:defRPr sz="2400" b="0" baseline="0">
                <a:solidFill>
                  <a:srgbClr val="1B5098"/>
                </a:solidFill>
                <a:latin typeface="Open Sans Semibold"/>
                <a:cs typeface="Open Sans Semibold"/>
              </a:defRPr>
            </a:lvl1pPr>
            <a:lvl2pPr marL="457039" indent="0">
              <a:buNone/>
              <a:defRPr sz="2400"/>
            </a:lvl2pPr>
            <a:lvl3pPr marL="914078" indent="0">
              <a:buNone/>
              <a:defRPr sz="2400"/>
            </a:lvl3pPr>
            <a:lvl4pPr marL="1371117" indent="0">
              <a:buNone/>
              <a:defRPr sz="2400"/>
            </a:lvl4pPr>
            <a:lvl5pPr marL="1828156" indent="0">
              <a:buNone/>
              <a:defRPr sz="2400"/>
            </a:lvl5pPr>
          </a:lstStyle>
          <a:p>
            <a:pPr lvl="0"/>
            <a:r>
              <a:rPr lang="en-US" dirty="0"/>
              <a:t>Header style – 24 point</a:t>
            </a:r>
          </a:p>
        </p:txBody>
      </p:sp>
      <p:pic>
        <p:nvPicPr>
          <p:cNvPr id="10" name="Sidebar_2_bl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966" y="-6833"/>
            <a:ext cx="889001" cy="2209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522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76314" y="231775"/>
            <a:ext cx="8040674" cy="731520"/>
          </a:xfrm>
          <a:prstGeom prst="rect">
            <a:avLst/>
          </a:prstGeom>
        </p:spPr>
        <p:txBody>
          <a:bodyPr vert="horz" lIns="21973" tIns="10987" rIns="21973" bIns="10987" anchor="b"/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None/>
              <a:defRPr sz="2400" b="0" baseline="0">
                <a:solidFill>
                  <a:srgbClr val="1B5098"/>
                </a:solidFill>
                <a:latin typeface="Open Sans Semibold"/>
                <a:cs typeface="Open Sans Semibold"/>
              </a:defRPr>
            </a:lvl1pPr>
            <a:lvl2pPr marL="457039" indent="0">
              <a:buNone/>
              <a:defRPr sz="2400"/>
            </a:lvl2pPr>
            <a:lvl3pPr marL="914078" indent="0">
              <a:buNone/>
              <a:defRPr sz="2400"/>
            </a:lvl3pPr>
            <a:lvl4pPr marL="1371117" indent="0">
              <a:buNone/>
              <a:defRPr sz="2400"/>
            </a:lvl4pPr>
            <a:lvl5pPr marL="1828156" indent="0">
              <a:buNone/>
              <a:defRPr sz="2400"/>
            </a:lvl5pPr>
          </a:lstStyle>
          <a:p>
            <a:pPr lvl="0"/>
            <a:r>
              <a:rPr lang="en-US" dirty="0"/>
              <a:t>Header style – 24 point</a:t>
            </a:r>
          </a:p>
        </p:txBody>
      </p:sp>
      <p:pic>
        <p:nvPicPr>
          <p:cNvPr id="10" name="Sidebar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687" y="-2828"/>
            <a:ext cx="889001" cy="2209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2712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880978" y="231775"/>
            <a:ext cx="8036010" cy="731520"/>
          </a:xfrm>
          <a:prstGeom prst="rect">
            <a:avLst/>
          </a:prstGeom>
        </p:spPr>
        <p:txBody>
          <a:bodyPr vert="horz" lIns="21973" tIns="10987" rIns="21973" bIns="10987" anchor="b"/>
          <a:lstStyle>
            <a:lvl1pPr marL="0" indent="0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None/>
              <a:defRPr sz="2400" b="0" baseline="0">
                <a:solidFill>
                  <a:srgbClr val="1B5098"/>
                </a:solidFill>
                <a:latin typeface="Open Sans Semibold"/>
                <a:cs typeface="Open Sans Semibold"/>
              </a:defRPr>
            </a:lvl1pPr>
            <a:lvl2pPr marL="457039" indent="0">
              <a:buNone/>
              <a:defRPr sz="2400"/>
            </a:lvl2pPr>
            <a:lvl3pPr marL="914078" indent="0">
              <a:buNone/>
              <a:defRPr sz="2400"/>
            </a:lvl3pPr>
            <a:lvl4pPr marL="1371117" indent="0">
              <a:buNone/>
              <a:defRPr sz="2400"/>
            </a:lvl4pPr>
            <a:lvl5pPr marL="1828156" indent="0">
              <a:buNone/>
              <a:defRPr sz="2400"/>
            </a:lvl5pPr>
          </a:lstStyle>
          <a:p>
            <a:pPr lvl="0"/>
            <a:r>
              <a:rPr lang="en-US" dirty="0"/>
              <a:t>Header style – 24 point</a:t>
            </a:r>
          </a:p>
        </p:txBody>
      </p:sp>
      <p:pic>
        <p:nvPicPr>
          <p:cNvPr id="10" name="Sidebar_2_oran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023" y="-2828"/>
            <a:ext cx="889001" cy="2209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6186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idebar_2_bl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966" y="-6833"/>
            <a:ext cx="889001" cy="2209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6782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idebar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687" y="-2828"/>
            <a:ext cx="889001" cy="2209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3206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idebar_2_oran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023" y="-2828"/>
            <a:ext cx="889001" cy="2209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15540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- Spl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033473"/>
            <a:ext cx="4041648" cy="52719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3pPr>
              <a:defRPr>
                <a:solidFill>
                  <a:schemeClr val="tx2"/>
                </a:solidFill>
              </a:defRPr>
            </a:lvl3pPr>
            <a:lvl5pPr>
              <a:defRPr>
                <a:solidFill>
                  <a:schemeClr val="tx2"/>
                </a:solidFill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030425"/>
            <a:ext cx="4041648" cy="52719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79380" y="6400800"/>
            <a:ext cx="290742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algn="r"/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Name of presentation  |  </a:t>
            </a:r>
            <a:fld id="{A7D7647A-3DE1-B247-9C2D-28B879B3B516}" type="slidenum">
              <a:rPr lang="en-US" smtClean="0">
                <a:solidFill>
                  <a:srgbClr val="595959"/>
                </a:solidFill>
              </a:rPr>
              <a:pPr algn="r"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3773"/>
            <a:ext cx="8229600" cy="683416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5292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796086" y="1103313"/>
            <a:ext cx="5093404" cy="731520"/>
          </a:xfrm>
          <a:prstGeom prst="rect">
            <a:avLst/>
          </a:prstGeom>
        </p:spPr>
        <p:txBody>
          <a:bodyPr vert="horz" lIns="21973" tIns="10987" rIns="21973" bIns="10987" anchor="t"/>
          <a:lstStyle>
            <a:lvl1pPr marL="0" indent="0" algn="l">
              <a:spcBef>
                <a:spcPts val="600"/>
              </a:spcBef>
              <a:spcAft>
                <a:spcPts val="300"/>
              </a:spcAft>
              <a:buNone/>
              <a:defRPr sz="2400" b="0" cap="all" baseline="0">
                <a:solidFill>
                  <a:schemeClr val="tx2"/>
                </a:solidFill>
                <a:latin typeface="Open Sans Semibold"/>
                <a:cs typeface="Open Sans Semibold"/>
              </a:defRPr>
            </a:lvl1pPr>
          </a:lstStyle>
          <a:p>
            <a:pPr lvl="0"/>
            <a:r>
              <a:rPr lang="en-US" dirty="0"/>
              <a:t>NAME </a:t>
            </a:r>
            <a:br>
              <a:rPr lang="en-US" dirty="0"/>
            </a:br>
            <a:r>
              <a:rPr lang="en-US" dirty="0"/>
              <a:t>LASTNAME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80035" y="1103313"/>
            <a:ext cx="2778891" cy="4933950"/>
          </a:xfrm>
          <a:prstGeom prst="rect">
            <a:avLst/>
          </a:prstGeom>
        </p:spPr>
        <p:txBody>
          <a:bodyPr vert="horz" lIns="21973" tIns="10987" rIns="21973" bIns="10987"/>
          <a:lstStyle>
            <a:lvl1pPr>
              <a:defRPr sz="12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96086" y="1971993"/>
            <a:ext cx="5093404" cy="4065269"/>
          </a:xfrm>
          <a:prstGeom prst="rect">
            <a:avLst/>
          </a:prstGeom>
        </p:spPr>
        <p:txBody>
          <a:bodyPr vert="horz" lIns="21973" tIns="10987" rIns="21973" bIns="10987"/>
          <a:lstStyle>
            <a:lvl1pPr marL="0" indent="0" algn="l">
              <a:lnSpc>
                <a:spcPct val="110000"/>
              </a:lnSpc>
              <a:spcBef>
                <a:spcPts val="553"/>
              </a:spcBef>
              <a:buNone/>
              <a:defRPr sz="1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Information</a:t>
            </a:r>
          </a:p>
          <a:p>
            <a:pPr lvl="0"/>
            <a:endParaRPr lang="en-US" dirty="0"/>
          </a:p>
        </p:txBody>
      </p:sp>
      <p:pic>
        <p:nvPicPr>
          <p:cNvPr id="17" name="Sidebar_2_blu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966" y="-6833"/>
            <a:ext cx="889001" cy="2209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3475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idebar_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687" y="-2828"/>
            <a:ext cx="889001" cy="22098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796086" y="1103313"/>
            <a:ext cx="5093404" cy="731520"/>
          </a:xfrm>
          <a:prstGeom prst="rect">
            <a:avLst/>
          </a:prstGeom>
        </p:spPr>
        <p:txBody>
          <a:bodyPr vert="horz" lIns="21973" tIns="10987" rIns="21973" bIns="10987" anchor="t"/>
          <a:lstStyle>
            <a:lvl1pPr marL="0" indent="0" algn="l">
              <a:spcBef>
                <a:spcPts val="600"/>
              </a:spcBef>
              <a:spcAft>
                <a:spcPts val="300"/>
              </a:spcAft>
              <a:buNone/>
              <a:defRPr sz="2400" b="0" cap="all" baseline="0">
                <a:solidFill>
                  <a:schemeClr val="tx2"/>
                </a:solidFill>
                <a:latin typeface="Open Sans Semibold"/>
                <a:cs typeface="Open Sans Semibold"/>
              </a:defRPr>
            </a:lvl1pPr>
          </a:lstStyle>
          <a:p>
            <a:pPr lvl="0"/>
            <a:r>
              <a:rPr lang="en-US" dirty="0"/>
              <a:t>NAME </a:t>
            </a:r>
            <a:br>
              <a:rPr lang="en-US" dirty="0"/>
            </a:br>
            <a:r>
              <a:rPr lang="en-US" dirty="0"/>
              <a:t>LASTNAME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80035" y="1103313"/>
            <a:ext cx="2778891" cy="4933950"/>
          </a:xfrm>
          <a:prstGeom prst="rect">
            <a:avLst/>
          </a:prstGeom>
        </p:spPr>
        <p:txBody>
          <a:bodyPr vert="horz" lIns="21973" tIns="10987" rIns="21973" bIns="10987"/>
          <a:lstStyle>
            <a:lvl1pPr>
              <a:defRPr sz="12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96086" y="1971993"/>
            <a:ext cx="5093404" cy="4065269"/>
          </a:xfrm>
          <a:prstGeom prst="rect">
            <a:avLst/>
          </a:prstGeom>
        </p:spPr>
        <p:txBody>
          <a:bodyPr vert="horz" lIns="21973" tIns="10987" rIns="21973" bIns="10987"/>
          <a:lstStyle>
            <a:lvl1pPr marL="0" indent="0" algn="l">
              <a:lnSpc>
                <a:spcPct val="110000"/>
              </a:lnSpc>
              <a:spcBef>
                <a:spcPts val="553"/>
              </a:spcBef>
              <a:buNone/>
              <a:defRPr sz="1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Information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8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ofil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idebar_2_oran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023" y="-2828"/>
            <a:ext cx="889001" cy="22098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796086" y="1103313"/>
            <a:ext cx="5093404" cy="731520"/>
          </a:xfrm>
          <a:prstGeom prst="rect">
            <a:avLst/>
          </a:prstGeom>
        </p:spPr>
        <p:txBody>
          <a:bodyPr vert="horz" lIns="21973" tIns="10987" rIns="21973" bIns="10987" anchor="t"/>
          <a:lstStyle>
            <a:lvl1pPr marL="0" indent="0" algn="l">
              <a:spcBef>
                <a:spcPts val="600"/>
              </a:spcBef>
              <a:spcAft>
                <a:spcPts val="300"/>
              </a:spcAft>
              <a:buNone/>
              <a:defRPr sz="2400" b="0" cap="all" baseline="0">
                <a:solidFill>
                  <a:schemeClr val="tx2"/>
                </a:solidFill>
                <a:latin typeface="Open Sans Semibold"/>
                <a:cs typeface="Open Sans Semibold"/>
              </a:defRPr>
            </a:lvl1pPr>
          </a:lstStyle>
          <a:p>
            <a:pPr lvl="0"/>
            <a:r>
              <a:rPr lang="en-US" dirty="0"/>
              <a:t>NAME </a:t>
            </a:r>
            <a:br>
              <a:rPr lang="en-US" dirty="0"/>
            </a:br>
            <a:r>
              <a:rPr lang="en-US" dirty="0"/>
              <a:t>LASTNAME</a:t>
            </a: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80035" y="1103313"/>
            <a:ext cx="2778891" cy="4933950"/>
          </a:xfrm>
          <a:prstGeom prst="rect">
            <a:avLst/>
          </a:prstGeom>
        </p:spPr>
        <p:txBody>
          <a:bodyPr vert="horz" lIns="21973" tIns="10987" rIns="21973" bIns="10987"/>
          <a:lstStyle>
            <a:lvl1pPr>
              <a:defRPr sz="12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96086" y="1971993"/>
            <a:ext cx="5093404" cy="4065269"/>
          </a:xfrm>
          <a:prstGeom prst="rect">
            <a:avLst/>
          </a:prstGeom>
        </p:spPr>
        <p:txBody>
          <a:bodyPr vert="horz" lIns="21973" tIns="10987" rIns="21973" bIns="10987"/>
          <a:lstStyle>
            <a:lvl1pPr marL="0" indent="0" algn="l">
              <a:lnSpc>
                <a:spcPct val="110000"/>
              </a:lnSpc>
              <a:spcBef>
                <a:spcPts val="553"/>
              </a:spcBef>
              <a:buNone/>
              <a:defRPr sz="1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Information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G_AerialMap.pn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Z_Full_Square_RGB[1]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186" y="6183744"/>
            <a:ext cx="689811" cy="68981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0189" y="6384766"/>
            <a:ext cx="344966" cy="246221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algn="l"/>
            <a:fld id="{AAB2AD77-153B-3D41-A7AA-218A829CC7F5}" type="slidenum">
              <a:rPr lang="en-US" sz="1000" smtClean="0">
                <a:solidFill>
                  <a:schemeClr val="bg1"/>
                </a:solidFill>
              </a:rPr>
              <a:pPr algn="l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5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MAIN 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93376" y="5610615"/>
            <a:ext cx="5850625" cy="586188"/>
          </a:xfrm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293376" y="6254190"/>
            <a:ext cx="5850625" cy="40318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6000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IAL - Split Slide w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018843"/>
            <a:ext cx="4040188" cy="464336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7" y="1018843"/>
            <a:ext cx="4041775" cy="473862"/>
          </a:xfrm>
          <a:noFill/>
          <a:ln>
            <a:noFill/>
          </a:ln>
        </p:spPr>
        <p:txBody>
          <a:bodyPr lIns="91440" anchor="b" anchorCtr="0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591070"/>
            <a:ext cx="4038600" cy="4703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591070"/>
            <a:ext cx="4038600" cy="470342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5779380" y="6400800"/>
            <a:ext cx="290742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algn="r"/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Name of presentation  |  </a:t>
            </a:r>
            <a:fld id="{A7D7647A-3DE1-B247-9C2D-28B879B3B516}" type="slidenum">
              <a:rPr lang="en-US" smtClean="0">
                <a:solidFill>
                  <a:srgbClr val="595959"/>
                </a:solidFill>
              </a:rPr>
              <a:pPr algn="r"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23773"/>
            <a:ext cx="8229600" cy="683416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9491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- Title with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79380" y="6400800"/>
            <a:ext cx="290742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algn="r"/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Name of presentation  |  </a:t>
            </a:r>
            <a:fld id="{A7D7647A-3DE1-B247-9C2D-28B879B3B516}" type="slidenum">
              <a:rPr lang="en-US" smtClean="0">
                <a:solidFill>
                  <a:srgbClr val="595959"/>
                </a:solidFill>
              </a:rPr>
              <a:pPr algn="r"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3773"/>
            <a:ext cx="8229600" cy="683416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91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3773"/>
            <a:ext cx="8229600" cy="683416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3308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3773"/>
            <a:ext cx="8229600" cy="683416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92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62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26" Type="http://schemas.openxmlformats.org/officeDocument/2006/relationships/slideLayout" Target="../slideLayouts/slideLayout36.xml"/><Relationship Id="rId3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44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slideLayout" Target="../slideLayouts/slideLayout35.xml"/><Relationship Id="rId33" Type="http://schemas.openxmlformats.org/officeDocument/2006/relationships/slideLayout" Target="../slideLayouts/slideLayout43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39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34.xml"/><Relationship Id="rId32" Type="http://schemas.openxmlformats.org/officeDocument/2006/relationships/slideLayout" Target="../slideLayouts/slideLayout42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slideLayout" Target="../slideLayouts/slideLayout33.xml"/><Relationship Id="rId28" Type="http://schemas.openxmlformats.org/officeDocument/2006/relationships/slideLayout" Target="../slideLayouts/slideLayout38.xml"/><Relationship Id="rId36" Type="http://schemas.openxmlformats.org/officeDocument/2006/relationships/image" Target="../media/image5.jpeg"/><Relationship Id="rId10" Type="http://schemas.openxmlformats.org/officeDocument/2006/relationships/slideLayout" Target="../slideLayouts/slideLayout20.xml"/><Relationship Id="rId19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41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slideLayout" Target="../slideLayouts/slideLayout32.xml"/><Relationship Id="rId27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40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/>
            </a:gs>
            <a:gs pos="16000">
              <a:srgbClr val="FFFFFF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23773"/>
            <a:ext cx="8229600" cy="683416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032799"/>
            <a:ext cx="8229600" cy="5211547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5779380" y="6400800"/>
            <a:ext cx="290742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pPr algn="r" defTabSz="457200"/>
            <a:r>
              <a:rPr lang="en-US" dirty="0">
                <a:solidFill>
                  <a:prstClr val="white">
                    <a:lumMod val="50000"/>
                  </a:prstClr>
                </a:solidFill>
              </a:rPr>
              <a:t>Name of presentation  |  </a:t>
            </a:r>
            <a:fld id="{A7D7647A-3DE1-B247-9C2D-28B879B3B516}" type="slidenum">
              <a:rPr lang="en-US" smtClean="0">
                <a:solidFill>
                  <a:srgbClr val="595959"/>
                </a:solidFill>
              </a:rPr>
              <a:pPr algn="r" defTabSz="457200"/>
              <a:t>‹#›</a:t>
            </a:fld>
            <a:endParaRPr lang="en-US" dirty="0">
              <a:solidFill>
                <a:srgbClr val="595959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2" y="6462081"/>
            <a:ext cx="1076741" cy="22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425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800" b="0" kern="1200">
          <a:solidFill>
            <a:schemeClr val="accent1"/>
          </a:solidFill>
          <a:latin typeface="Franklin Gothic Medium" panose="020B0603020102020204" pitchFamily="34" charset="0"/>
          <a:ea typeface="+mj-ea"/>
          <a:cs typeface="Franklin Gothic Medium" panose="020B0603020102020204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rgbClr val="5577BB"/>
        </a:buClr>
        <a:buSzPct val="85000"/>
        <a:buFont typeface="Lucida Grande"/>
        <a:buChar char="●"/>
        <a:defRPr kumimoji="0" sz="2000" kern="1200">
          <a:solidFill>
            <a:schemeClr val="tx2">
              <a:lumMod val="65000"/>
              <a:lumOff val="35000"/>
            </a:schemeClr>
          </a:solidFill>
          <a:latin typeface="+mj-lt"/>
          <a:ea typeface="+mn-ea"/>
          <a:cs typeface="Calibri (Body)"/>
        </a:defRPr>
      </a:lvl1pPr>
      <a:lvl2pPr marL="548640" indent="-274320" algn="l" rtl="0" eaLnBrk="1" latinLnBrk="0" hangingPunct="1">
        <a:spcBef>
          <a:spcPts val="500"/>
        </a:spcBef>
        <a:buClr>
          <a:schemeClr val="accent3"/>
        </a:buClr>
        <a:buSzPct val="85000"/>
        <a:buFont typeface="Wingdings" charset="2"/>
        <a:buChar char="§"/>
        <a:defRPr kumimoji="0" sz="1800" kern="1200">
          <a:solidFill>
            <a:schemeClr val="accent1"/>
          </a:solidFill>
          <a:latin typeface="+mn-lt"/>
          <a:ea typeface="+mn-ea"/>
          <a:cs typeface="Calibri (Body)"/>
        </a:defRPr>
      </a:lvl2pPr>
      <a:lvl3pPr marL="822960" indent="-228600" algn="l" rtl="0" eaLnBrk="1" latinLnBrk="0" hangingPunct="1">
        <a:spcBef>
          <a:spcPts val="500"/>
        </a:spcBef>
        <a:buClr>
          <a:srgbClr val="5577BB"/>
        </a:buClr>
        <a:buSzPct val="75000"/>
        <a:buFont typeface="Courier New"/>
        <a:buChar char="o"/>
        <a:defRPr kumimoji="0" sz="1600" kern="1200">
          <a:solidFill>
            <a:schemeClr val="tx2">
              <a:lumMod val="65000"/>
              <a:lumOff val="35000"/>
            </a:schemeClr>
          </a:solidFill>
          <a:latin typeface="+mn-lt"/>
          <a:ea typeface="+mn-ea"/>
          <a:cs typeface="Calibri (Body)"/>
        </a:defRPr>
      </a:lvl3pPr>
      <a:lvl4pPr marL="1154430" indent="-28575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90000"/>
        <a:buFont typeface="Lucida Grande"/>
        <a:buChar char="-"/>
        <a:defRPr kumimoji="0" sz="1400" kern="1200">
          <a:solidFill>
            <a:schemeClr val="accent1"/>
          </a:solidFill>
          <a:latin typeface="+mn-lt"/>
          <a:ea typeface="+mn-ea"/>
          <a:cs typeface="Calibri (Body)"/>
        </a:defRPr>
      </a:lvl4pPr>
      <a:lvl5pPr marL="1371600" indent="-228600" algn="l" rtl="0" eaLnBrk="1" latinLnBrk="0" hangingPunct="1">
        <a:spcBef>
          <a:spcPts val="300"/>
        </a:spcBef>
        <a:buClr>
          <a:srgbClr val="5577BB"/>
        </a:buClr>
        <a:buSzPct val="80000"/>
        <a:buFont typeface="Arial"/>
        <a:buChar char="•"/>
        <a:defRPr kumimoji="0" sz="1200" kern="1200">
          <a:solidFill>
            <a:schemeClr val="tx1"/>
          </a:solidFill>
          <a:latin typeface="+mn-lt"/>
          <a:ea typeface="+mn-ea"/>
          <a:cs typeface="Calibri (Body)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Z_Full_Square_RGB[1].jpg"/>
          <p:cNvPicPr>
            <a:picLocks noChangeAspect="1"/>
          </p:cNvPicPr>
          <p:nvPr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31186" y="6183744"/>
            <a:ext cx="689811" cy="689811"/>
          </a:xfrm>
          <a:prstGeom prst="rect">
            <a:avLst/>
          </a:prstGeom>
        </p:spPr>
      </p:pic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880035" y="231775"/>
            <a:ext cx="8036953" cy="731520"/>
          </a:xfrm>
          <a:prstGeom prst="rect">
            <a:avLst/>
          </a:prstGeom>
        </p:spPr>
        <p:txBody>
          <a:bodyPr vert="horz" lIns="21973" tIns="10987" rIns="21973" bIns="10987" rtlCol="0" anchor="b">
            <a:noAutofit/>
          </a:bodyPr>
          <a:lstStyle/>
          <a:p>
            <a:pPr marL="0" lvl="0" indent="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80035" y="1103314"/>
            <a:ext cx="8036953" cy="49339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30189" y="6384766"/>
            <a:ext cx="344966" cy="246221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/>
          <a:p>
            <a:pPr algn="l"/>
            <a:fld id="{AAB2AD77-153B-3D41-A7AA-218A829CC7F5}" type="slidenum">
              <a:rPr lang="en-US" sz="1000" smtClean="0">
                <a:solidFill>
                  <a:schemeClr val="bg1">
                    <a:lumMod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1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779" r:id="rId34"/>
  </p:sldLayoutIdLst>
  <p:hf hdr="0" ftr="0" dt="0"/>
  <p:txStyles>
    <p:titleStyle>
      <a:lvl1pPr algn="l" defTabSz="914078" rtl="0" eaLnBrk="1" latinLnBrk="0" hangingPunct="1">
        <a:spcBef>
          <a:spcPts val="0"/>
        </a:spcBef>
        <a:buNone/>
        <a:defRPr lang="en-US" sz="2400" b="0" kern="1200" baseline="0" smtClean="0">
          <a:solidFill>
            <a:schemeClr val="tx2"/>
          </a:solidFill>
          <a:latin typeface="Open Sans Semibold"/>
          <a:ea typeface="+mn-ea"/>
          <a:cs typeface="Open Sans Semibold"/>
        </a:defRPr>
      </a:lvl1pPr>
    </p:titleStyle>
    <p:bodyStyle>
      <a:lvl1pPr marL="228600" indent="-228600" algn="l" defTabSz="914078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078" rtl="0" eaLnBrk="1" latinLnBrk="0" hangingPunct="1">
        <a:spcBef>
          <a:spcPts val="0"/>
        </a:spcBef>
        <a:spcAft>
          <a:spcPts val="600"/>
        </a:spcAft>
        <a:buFont typeface="Open Sans" panose="020B0606030504020204" pitchFamily="34" charset="0"/>
        <a:buChar char="–"/>
        <a:defRPr lang="en-US" sz="1400" kern="1200" smtClean="0">
          <a:solidFill>
            <a:schemeClr val="accent1"/>
          </a:solidFill>
          <a:latin typeface="+mn-lt"/>
          <a:ea typeface="+mn-ea"/>
          <a:cs typeface="+mn-cs"/>
        </a:defRPr>
      </a:lvl2pPr>
      <a:lvl3pPr marL="576263" indent="-120650" algn="l" defTabSz="914078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684213" indent="-107950" algn="l" defTabSz="914078" rtl="0" eaLnBrk="1" latinLnBrk="0" hangingPunct="1">
        <a:spcBef>
          <a:spcPts val="0"/>
        </a:spcBef>
        <a:spcAft>
          <a:spcPts val="600"/>
        </a:spcAft>
        <a:buFont typeface="Open Sans" panose="020B0606030504020204" pitchFamily="34" charset="0"/>
        <a:buChar char="–"/>
        <a:defRPr lang="en-US" sz="1000" kern="1200" smtClean="0">
          <a:solidFill>
            <a:schemeClr val="accent1"/>
          </a:solidFill>
          <a:latin typeface="+mn-lt"/>
          <a:ea typeface="+mn-ea"/>
          <a:cs typeface="+mn-cs"/>
        </a:defRPr>
      </a:lvl4pPr>
      <a:lvl5pPr marL="804863" indent="-119063" algn="l" defTabSz="914078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en-US" sz="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3715" indent="-228520" algn="l" defTabSz="914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54" indent="-228520" algn="l" defTabSz="914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93" indent="-228520" algn="l" defTabSz="914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32" indent="-228520" algn="l" defTabSz="9140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914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8" algn="l" defTabSz="914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7" algn="l" defTabSz="914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6" algn="l" defTabSz="914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5" algn="l" defTabSz="914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4" algn="l" defTabSz="914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3" algn="l" defTabSz="914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3" algn="l" defTabSz="9140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hpiR/index.html" TargetMode="Externa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Franklin Gothic Book" pitchFamily="34" charset="0"/>
              </a:rP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83024" y="4572000"/>
            <a:ext cx="5152708" cy="433323"/>
          </a:xfrm>
        </p:spPr>
        <p:txBody>
          <a:bodyPr/>
          <a:lstStyle/>
          <a:p>
            <a:pPr algn="ctr"/>
            <a:r>
              <a:rPr lang="en-US" dirty="0"/>
              <a:t> Andy Krause – Zillow Group Home Valuations</a:t>
            </a:r>
          </a:p>
          <a:p>
            <a:pPr algn="ctr"/>
            <a:r>
              <a:rPr lang="en-US" i="1" dirty="0"/>
              <a:t>American Real Estate Society 2019 Meeting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50623-A2C6-F848-8C13-73338052B543}"/>
              </a:ext>
            </a:extLst>
          </p:cNvPr>
          <p:cNvSpPr txBox="1"/>
          <p:nvPr/>
        </p:nvSpPr>
        <p:spPr>
          <a:xfrm>
            <a:off x="8414" y="2491128"/>
            <a:ext cx="571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 machine learning approach to House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Price Indexes with the `</a:t>
            </a:r>
            <a:r>
              <a:rPr lang="en-US" sz="2400" dirty="0" err="1">
                <a:solidFill>
                  <a:schemeClr val="bg1"/>
                </a:solidFill>
              </a:rPr>
              <a:t>hpiR</a:t>
            </a:r>
            <a:r>
              <a:rPr lang="en-US" sz="2400" dirty="0">
                <a:solidFill>
                  <a:schemeClr val="bg1"/>
                </a:solidFill>
              </a:rPr>
              <a:t>` package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25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5A5F9D-5E2C-6B4E-9DCC-B96E616AD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7264400" cy="526669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12A36A22-706D-0549-86B9-5CFF39A966C9}"/>
              </a:ext>
            </a:extLst>
          </p:cNvPr>
          <p:cNvSpPr txBox="1">
            <a:spLocks/>
          </p:cNvSpPr>
          <p:nvPr/>
        </p:nvSpPr>
        <p:spPr>
          <a:xfrm>
            <a:off x="1088760" y="0"/>
            <a:ext cx="8036952" cy="731520"/>
          </a:xfrm>
          <a:prstGeom prst="rect">
            <a:avLst/>
          </a:prstGeom>
        </p:spPr>
        <p:txBody>
          <a:bodyPr vert="horz" lIns="21973" tIns="10987" rIns="21973" bIns="10987" rtlCol="0" anchor="b">
            <a:noAutofit/>
          </a:bodyPr>
          <a:lstStyle>
            <a:lvl1pPr marL="0" indent="0" algn="l" defTabSz="914078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400" b="0" kern="1200" baseline="0">
                <a:solidFill>
                  <a:schemeClr val="tx2"/>
                </a:solidFill>
                <a:latin typeface="Open Sans Semibold"/>
                <a:ea typeface="+mn-ea"/>
                <a:cs typeface="Open Sans Semibold"/>
              </a:defRPr>
            </a:lvl1pPr>
            <a:lvl2pPr marL="457039" indent="0" algn="l" defTabSz="914078" rtl="0" eaLnBrk="1" latinLnBrk="0" hangingPunct="1">
              <a:spcBef>
                <a:spcPts val="0"/>
              </a:spcBef>
              <a:spcAft>
                <a:spcPts val="600"/>
              </a:spcAft>
              <a:buFont typeface="Open Sans" panose="020B0606030504020204" pitchFamily="34" charset="0"/>
              <a:buNone/>
              <a:def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078" indent="0" algn="l" defTabSz="914078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117" indent="0" algn="l" defTabSz="914078" rtl="0" eaLnBrk="1" latinLnBrk="0" hangingPunct="1">
              <a:spcBef>
                <a:spcPts val="0"/>
              </a:spcBef>
              <a:spcAft>
                <a:spcPts val="600"/>
              </a:spcAft>
              <a:buFont typeface="Open Sans" panose="020B0606030504020204" pitchFamily="34" charset="0"/>
              <a:buNone/>
              <a:defRPr lang="en-US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156" indent="0" algn="l" defTabSz="914078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715" indent="-228520" algn="l" defTabSz="9140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54" indent="-228520" algn="l" defTabSz="9140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93" indent="-228520" algn="l" defTabSz="9140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32" indent="-228520" algn="l" defTabSz="91407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Shapley Value Method</a:t>
            </a:r>
          </a:p>
        </p:txBody>
      </p:sp>
    </p:spTree>
    <p:extLst>
      <p:ext uri="{BB962C8B-B14F-4D97-AF65-F5344CB8AC3E}">
        <p14:creationId xmlns:p14="http://schemas.microsoft.com/office/powerpoint/2010/main" val="242934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667EC8-035E-324C-BF4A-E7528613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19200"/>
            <a:ext cx="7082006" cy="5134455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8CECEC3-1B05-584A-AFBB-08874CFD8A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1028" y="-26020"/>
            <a:ext cx="8036952" cy="731520"/>
          </a:xfrm>
        </p:spPr>
        <p:txBody>
          <a:bodyPr/>
          <a:lstStyle/>
          <a:p>
            <a:r>
              <a:rPr lang="en-US" b="1" dirty="0"/>
              <a:t>Shapley Value Method</a:t>
            </a:r>
          </a:p>
        </p:txBody>
      </p:sp>
    </p:spTree>
    <p:extLst>
      <p:ext uri="{BB962C8B-B14F-4D97-AF65-F5344CB8AC3E}">
        <p14:creationId xmlns:p14="http://schemas.microsoft.com/office/powerpoint/2010/main" val="236191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BF631D-5237-0C46-ACC3-CC18A70D0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7416800" cy="537718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C3DA2F1-A944-AF40-B155-94B842895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1028" y="-26020"/>
            <a:ext cx="8036952" cy="731520"/>
          </a:xfrm>
        </p:spPr>
        <p:txBody>
          <a:bodyPr/>
          <a:lstStyle/>
          <a:p>
            <a:r>
              <a:rPr lang="en-US" b="1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39123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8286C9-1887-A240-B729-1635FA5F56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0600" y="0"/>
            <a:ext cx="8036952" cy="731520"/>
          </a:xfrm>
        </p:spPr>
        <p:txBody>
          <a:bodyPr/>
          <a:lstStyle/>
          <a:p>
            <a:r>
              <a:rPr lang="en-US" b="1" dirty="0"/>
              <a:t>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D43E2-F391-3145-BDE1-12F622875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44257"/>
            <a:ext cx="7283232" cy="528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8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C764CD-E2FD-BD49-8E58-6310436D5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036" y="0"/>
            <a:ext cx="8036952" cy="731520"/>
          </a:xfrm>
        </p:spPr>
        <p:txBody>
          <a:bodyPr/>
          <a:lstStyle/>
          <a:p>
            <a:r>
              <a:rPr lang="en-US" b="1" dirty="0"/>
              <a:t>Comparison to Existing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947B7-B87D-7746-B642-046CD8CEE5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Looks competitive (and certainly smoother), but is it better?</a:t>
            </a:r>
          </a:p>
          <a:p>
            <a:r>
              <a:rPr lang="en-US" dirty="0"/>
              <a:t>‘</a:t>
            </a:r>
            <a:r>
              <a:rPr lang="en-US" dirty="0" err="1"/>
              <a:t>hpiR</a:t>
            </a:r>
            <a:r>
              <a:rPr lang="en-US" dirty="0"/>
              <a:t>’ allows comparison by:</a:t>
            </a:r>
          </a:p>
          <a:p>
            <a:r>
              <a:rPr lang="en-US" dirty="0"/>
              <a:t>1) Volatility – </a:t>
            </a:r>
            <a:r>
              <a:rPr lang="en-US" dirty="0" err="1"/>
              <a:t>st.dev</a:t>
            </a:r>
            <a:r>
              <a:rPr lang="en-US" dirty="0"/>
              <a:t> of three month moving average</a:t>
            </a:r>
          </a:p>
          <a:p>
            <a:r>
              <a:rPr lang="en-US" dirty="0"/>
              <a:t>2) Revision – how much does value change as index series grown over time</a:t>
            </a:r>
          </a:p>
          <a:p>
            <a:r>
              <a:rPr lang="en-US" dirty="0"/>
              <a:t>3) Accuracy – how well can we predict second transaction in a repeat sales pair?</a:t>
            </a:r>
          </a:p>
          <a:p>
            <a:pPr lvl="1"/>
            <a:r>
              <a:rPr lang="en-US" dirty="0"/>
              <a:t>In Sample – How well does it fit data?</a:t>
            </a:r>
          </a:p>
          <a:p>
            <a:pPr lvl="1"/>
            <a:r>
              <a:rPr lang="en-US" dirty="0"/>
              <a:t>Out of Sample – How well does it prediction in a K-Fold situation?</a:t>
            </a:r>
          </a:p>
          <a:p>
            <a:pPr lvl="1"/>
            <a:r>
              <a:rPr lang="en-US" dirty="0"/>
              <a:t>Future Prediction – How well does it predict at t+1?</a:t>
            </a:r>
          </a:p>
          <a:p>
            <a:pPr lvl="2"/>
            <a:r>
              <a:rPr lang="en-US" dirty="0"/>
              <a:t>`forecast` package, simple exponential smoothing</a:t>
            </a:r>
          </a:p>
        </p:txBody>
      </p:sp>
    </p:spTree>
    <p:extLst>
      <p:ext uri="{BB962C8B-B14F-4D97-AF65-F5344CB8AC3E}">
        <p14:creationId xmlns:p14="http://schemas.microsoft.com/office/powerpoint/2010/main" val="142761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4A40BD-D1A3-AF4E-AD46-A52314AA6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5276" y="0"/>
            <a:ext cx="8036952" cy="731520"/>
          </a:xfrm>
        </p:spPr>
        <p:txBody>
          <a:bodyPr/>
          <a:lstStyle/>
          <a:p>
            <a:r>
              <a:rPr lang="en-US" b="1" dirty="0"/>
              <a:t>Comparison to Existing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6A9A1-9377-354A-A3C5-4240B606C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035" y="961708"/>
            <a:ext cx="8036953" cy="493458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Compute index and series for city (~43k transactions, ~5k repeat)</a:t>
            </a:r>
          </a:p>
          <a:p>
            <a:r>
              <a:rPr lang="en-US" dirty="0"/>
              <a:t>Full 20110 through 2017 time period</a:t>
            </a:r>
          </a:p>
          <a:p>
            <a:r>
              <a:rPr lang="en-US" dirty="0"/>
              <a:t>Accuracy = Ability to predict the price of a repeat transaction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A362A0-04FC-2547-BBA4-021AB0DD7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983717"/>
              </p:ext>
            </p:extLst>
          </p:nvPr>
        </p:nvGraphicFramePr>
        <p:xfrm>
          <a:off x="227012" y="2958663"/>
          <a:ext cx="868997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29">
                  <a:extLst>
                    <a:ext uri="{9D8B030D-6E8A-4147-A177-3AD203B41FA5}">
                      <a16:colId xmlns:a16="http://schemas.microsoft.com/office/drawing/2014/main" val="260805407"/>
                    </a:ext>
                  </a:extLst>
                </a:gridCol>
                <a:gridCol w="1241426">
                  <a:extLst>
                    <a:ext uri="{9D8B030D-6E8A-4147-A177-3AD203B41FA5}">
                      <a16:colId xmlns:a16="http://schemas.microsoft.com/office/drawing/2014/main" val="1135294944"/>
                    </a:ext>
                  </a:extLst>
                </a:gridCol>
                <a:gridCol w="1324187">
                  <a:extLst>
                    <a:ext uri="{9D8B030D-6E8A-4147-A177-3AD203B41FA5}">
                      <a16:colId xmlns:a16="http://schemas.microsoft.com/office/drawing/2014/main" val="2098867522"/>
                    </a:ext>
                  </a:extLst>
                </a:gridCol>
                <a:gridCol w="1779376">
                  <a:extLst>
                    <a:ext uri="{9D8B030D-6E8A-4147-A177-3AD203B41FA5}">
                      <a16:colId xmlns:a16="http://schemas.microsoft.com/office/drawing/2014/main" val="401992531"/>
                    </a:ext>
                  </a:extLst>
                </a:gridCol>
                <a:gridCol w="1448329">
                  <a:extLst>
                    <a:ext uri="{9D8B030D-6E8A-4147-A177-3AD203B41FA5}">
                      <a16:colId xmlns:a16="http://schemas.microsoft.com/office/drawing/2014/main" val="1606032910"/>
                    </a:ext>
                  </a:extLst>
                </a:gridCol>
                <a:gridCol w="1448329">
                  <a:extLst>
                    <a:ext uri="{9D8B030D-6E8A-4147-A177-3AD203B41FA5}">
                      <a16:colId xmlns:a16="http://schemas.microsoft.com/office/drawing/2014/main" val="136737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Sample</a:t>
                      </a:r>
                    </a:p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K-Fold</a:t>
                      </a:r>
                    </a:p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3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Repeat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.020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6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Hedonic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.095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77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RF - PDP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b="1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54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RF – </a:t>
                      </a:r>
                      <a:r>
                        <a:rPr lang="en-US" dirty="0" err="1"/>
                        <a:t>Shap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22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88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4A40BD-D1A3-AF4E-AD46-A52314AA6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3083" y="0"/>
            <a:ext cx="8036952" cy="731520"/>
          </a:xfrm>
        </p:spPr>
        <p:txBody>
          <a:bodyPr/>
          <a:lstStyle/>
          <a:p>
            <a:r>
              <a:rPr lang="en-US" b="1" dirty="0"/>
              <a:t>Small Geographic Area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6A9A1-9377-354A-A3C5-4240B606C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035" y="878375"/>
            <a:ext cx="8036953" cy="493458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25 King County Assessment Zones</a:t>
            </a:r>
          </a:p>
          <a:p>
            <a:r>
              <a:rPr lang="en-US" dirty="0"/>
              <a:t>~ 2000 sales in each over the 7 year period</a:t>
            </a:r>
          </a:p>
          <a:p>
            <a:r>
              <a:rPr lang="en-US" dirty="0"/>
              <a:t>~ 250 repeat transactions in each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A362A0-04FC-2547-BBA4-021AB0DD7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234459"/>
              </p:ext>
            </p:extLst>
          </p:nvPr>
        </p:nvGraphicFramePr>
        <p:xfrm>
          <a:off x="225424" y="2958663"/>
          <a:ext cx="8689976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329">
                  <a:extLst>
                    <a:ext uri="{9D8B030D-6E8A-4147-A177-3AD203B41FA5}">
                      <a16:colId xmlns:a16="http://schemas.microsoft.com/office/drawing/2014/main" val="260805407"/>
                    </a:ext>
                  </a:extLst>
                </a:gridCol>
                <a:gridCol w="1241426">
                  <a:extLst>
                    <a:ext uri="{9D8B030D-6E8A-4147-A177-3AD203B41FA5}">
                      <a16:colId xmlns:a16="http://schemas.microsoft.com/office/drawing/2014/main" val="1135294944"/>
                    </a:ext>
                  </a:extLst>
                </a:gridCol>
                <a:gridCol w="1324187">
                  <a:extLst>
                    <a:ext uri="{9D8B030D-6E8A-4147-A177-3AD203B41FA5}">
                      <a16:colId xmlns:a16="http://schemas.microsoft.com/office/drawing/2014/main" val="2098867522"/>
                    </a:ext>
                  </a:extLst>
                </a:gridCol>
                <a:gridCol w="1779376">
                  <a:extLst>
                    <a:ext uri="{9D8B030D-6E8A-4147-A177-3AD203B41FA5}">
                      <a16:colId xmlns:a16="http://schemas.microsoft.com/office/drawing/2014/main" val="401992531"/>
                    </a:ext>
                  </a:extLst>
                </a:gridCol>
                <a:gridCol w="1448329">
                  <a:extLst>
                    <a:ext uri="{9D8B030D-6E8A-4147-A177-3AD203B41FA5}">
                      <a16:colId xmlns:a16="http://schemas.microsoft.com/office/drawing/2014/main" val="1606032910"/>
                    </a:ext>
                  </a:extLst>
                </a:gridCol>
                <a:gridCol w="1448329">
                  <a:extLst>
                    <a:ext uri="{9D8B030D-6E8A-4147-A177-3AD203B41FA5}">
                      <a16:colId xmlns:a16="http://schemas.microsoft.com/office/drawing/2014/main" val="1367377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Volatility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Sample</a:t>
                      </a:r>
                    </a:p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K-Fold</a:t>
                      </a:r>
                    </a:p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03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Repeat Sales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.119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.217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566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Hedonic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.099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77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RF - PDP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r>
                        <a:rPr lang="en-US" b="1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.095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54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RF – </a:t>
                      </a:r>
                      <a:r>
                        <a:rPr lang="en-US" dirty="0" err="1"/>
                        <a:t>Shap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22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48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31B9C6-598A-1342-AC6D-C1594CD32C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0"/>
            <a:ext cx="8036952" cy="731520"/>
          </a:xfrm>
        </p:spPr>
        <p:txBody>
          <a:bodyPr/>
          <a:lstStyle/>
          <a:p>
            <a:r>
              <a:rPr lang="en-US" b="1" dirty="0"/>
              <a:t>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A29E0-E818-9049-B49B-4221A33A5B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Random Forest with Interpretability</a:t>
            </a:r>
          </a:p>
          <a:p>
            <a:pPr lvl="1"/>
            <a:r>
              <a:rPr lang="en-US" dirty="0"/>
              <a:t>Smoothest</a:t>
            </a:r>
          </a:p>
          <a:p>
            <a:pPr lvl="1"/>
            <a:r>
              <a:rPr lang="en-US" dirty="0"/>
              <a:t>Most accurate In and out of sample</a:t>
            </a:r>
          </a:p>
          <a:p>
            <a:pPr lvl="1"/>
            <a:r>
              <a:rPr lang="en-US" dirty="0"/>
              <a:t>Computationally expensive</a:t>
            </a:r>
          </a:p>
          <a:p>
            <a:r>
              <a:rPr lang="en-US" dirty="0"/>
              <a:t>Repeat Sales</a:t>
            </a:r>
          </a:p>
          <a:p>
            <a:pPr lvl="1"/>
            <a:r>
              <a:rPr lang="en-US" dirty="0"/>
              <a:t>High revision + worse accuracy</a:t>
            </a:r>
          </a:p>
          <a:p>
            <a:pPr lvl="1"/>
            <a:r>
              <a:rPr lang="en-US" dirty="0"/>
              <a:t>Faster + least data intensive</a:t>
            </a:r>
          </a:p>
          <a:p>
            <a:r>
              <a:rPr lang="en-US" dirty="0"/>
              <a:t>Hedonic model </a:t>
            </a:r>
          </a:p>
          <a:p>
            <a:pPr lvl="1"/>
            <a:r>
              <a:rPr lang="en-US" dirty="0"/>
              <a:t>Least Revision, Best Prediction accuracy</a:t>
            </a:r>
          </a:p>
          <a:p>
            <a:r>
              <a:rPr lang="en-US" dirty="0"/>
              <a:t>ML interpretability models offer some competitive performance</a:t>
            </a:r>
          </a:p>
          <a:p>
            <a:pPr lvl="1"/>
            <a:r>
              <a:rPr lang="en-US" dirty="0"/>
              <a:t>At the expense of compute time</a:t>
            </a:r>
          </a:p>
          <a:p>
            <a:pPr lvl="1"/>
            <a:r>
              <a:rPr lang="en-US" dirty="0"/>
              <a:t>Struggle at the ‘leading end’ of the index</a:t>
            </a:r>
          </a:p>
          <a:p>
            <a:pPr lvl="1"/>
            <a:r>
              <a:rPr lang="en-US" dirty="0"/>
              <a:t>Only tried one model type (RF) and two interpretability methods (PDP and Shapley)</a:t>
            </a:r>
          </a:p>
          <a:p>
            <a:r>
              <a:rPr lang="en-US" dirty="0" err="1"/>
              <a:t>hpiR</a:t>
            </a:r>
            <a:r>
              <a:rPr lang="en-US" dirty="0"/>
              <a:t> offer quick way to test a model/method</a:t>
            </a:r>
          </a:p>
          <a:p>
            <a:pPr lvl="1"/>
            <a:r>
              <a:rPr lang="en-US" dirty="0"/>
              <a:t>Dataset, benchmark and a framework for comparison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89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767E9F-814D-5E4B-805D-835EF2D24C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7336" y="0"/>
            <a:ext cx="8040674" cy="731520"/>
          </a:xfrm>
        </p:spPr>
        <p:txBody>
          <a:bodyPr/>
          <a:lstStyle/>
          <a:p>
            <a:r>
              <a:rPr lang="en-US" sz="2800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ADDA0-A725-D44E-94BC-9A31C1AA5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7335" y="1691641"/>
            <a:ext cx="8040675" cy="493458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b="1" dirty="0"/>
              <a:t>0. Lit Review 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1. ‘</a:t>
            </a:r>
            <a:r>
              <a:rPr lang="en-US" sz="2000" b="1" dirty="0" err="1"/>
              <a:t>hpiR</a:t>
            </a:r>
            <a:r>
              <a:rPr lang="en-US" sz="2000" b="1" dirty="0"/>
              <a:t>’ package and data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2. A Random Forest House Price Index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3. Performance Comparison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4. Discussion</a:t>
            </a:r>
          </a:p>
        </p:txBody>
      </p:sp>
    </p:spTree>
    <p:extLst>
      <p:ext uri="{BB962C8B-B14F-4D97-AF65-F5344CB8AC3E}">
        <p14:creationId xmlns:p14="http://schemas.microsoft.com/office/powerpoint/2010/main" val="119399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421D16-70AC-7444-BCC7-CCBE87212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0"/>
            <a:ext cx="8036952" cy="731520"/>
          </a:xfrm>
        </p:spPr>
        <p:txBody>
          <a:bodyPr/>
          <a:lstStyle/>
          <a:p>
            <a:r>
              <a:rPr lang="en-US" b="1" dirty="0"/>
              <a:t>Conceptual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FFA0CC-9810-384C-AEC5-33A8068F9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88" y="1327150"/>
            <a:ext cx="7791341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21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08345D-4034-0444-A1C4-D1C84B3DA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1028" y="-26020"/>
            <a:ext cx="8036952" cy="731520"/>
          </a:xfrm>
        </p:spPr>
        <p:txBody>
          <a:bodyPr/>
          <a:lstStyle/>
          <a:p>
            <a:r>
              <a:rPr lang="en-US" b="1" dirty="0"/>
              <a:t>HPIR package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98163-653A-4D4B-82B3-C109E05FFD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 package for house price indexes :</a:t>
            </a:r>
            <a:r>
              <a:rPr lang="en-US" dirty="0">
                <a:hlinkClick r:id="rId2"/>
              </a:rPr>
              <a:t>https://cran.r-project.org/web/packages/hpiR/index.html</a:t>
            </a:r>
            <a:endParaRPr lang="en-US" dirty="0"/>
          </a:p>
          <a:p>
            <a:r>
              <a:rPr lang="en-US" dirty="0"/>
              <a:t>Methods for generating coefficients and converting to index</a:t>
            </a:r>
          </a:p>
          <a:p>
            <a:pPr lvl="1"/>
            <a:r>
              <a:rPr lang="en-US" dirty="0"/>
              <a:t>Hedonic</a:t>
            </a:r>
          </a:p>
          <a:p>
            <a:pPr lvl="1"/>
            <a:r>
              <a:rPr lang="en-US" dirty="0"/>
              <a:t>Repeat Sales</a:t>
            </a:r>
          </a:p>
          <a:p>
            <a:pPr lvl="1"/>
            <a:r>
              <a:rPr lang="en-US" dirty="0"/>
              <a:t>Random Forests (</a:t>
            </a:r>
            <a:r>
              <a:rPr lang="en-US" dirty="0" err="1"/>
              <a:t>Github</a:t>
            </a:r>
            <a:r>
              <a:rPr lang="en-US" dirty="0"/>
              <a:t>/development version only)</a:t>
            </a:r>
          </a:p>
          <a:p>
            <a:r>
              <a:rPr lang="en-US" dirty="0"/>
              <a:t>Methods for index validation and comparison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Revision</a:t>
            </a:r>
          </a:p>
          <a:p>
            <a:pPr lvl="1"/>
            <a:r>
              <a:rPr lang="en-US" dirty="0"/>
              <a:t>Volatility</a:t>
            </a:r>
          </a:p>
          <a:p>
            <a:r>
              <a:rPr lang="en-US" dirty="0"/>
              <a:t>Generic Functionality</a:t>
            </a:r>
          </a:p>
          <a:p>
            <a:pPr lvl="1"/>
            <a:r>
              <a:rPr lang="en-US" dirty="0"/>
              <a:t>Smoothing</a:t>
            </a:r>
          </a:p>
          <a:p>
            <a:pPr lvl="1"/>
            <a:r>
              <a:rPr lang="en-US" dirty="0"/>
              <a:t>Imputation</a:t>
            </a:r>
          </a:p>
          <a:p>
            <a:pPr lvl="1"/>
            <a:r>
              <a:rPr lang="en-US" dirty="0"/>
              <a:t>Series Creation</a:t>
            </a:r>
          </a:p>
          <a:p>
            <a:r>
              <a:rPr lang="en-US" dirty="0"/>
              <a:t>Data Set</a:t>
            </a:r>
          </a:p>
          <a:p>
            <a:pPr lvl="1"/>
            <a:r>
              <a:rPr lang="en-US" dirty="0"/>
              <a:t>Seattle home sales from 2010 through 2016 (43k, 5k repeat)</a:t>
            </a:r>
          </a:p>
          <a:p>
            <a:pPr lvl="1"/>
            <a:r>
              <a:rPr lang="en-US" dirty="0"/>
              <a:t>Rich hedonic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69191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A97916-F64A-4840-AA1D-E49A147F39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0922" y="0"/>
            <a:ext cx="8036952" cy="731520"/>
          </a:xfrm>
        </p:spPr>
        <p:txBody>
          <a:bodyPr/>
          <a:lstStyle/>
          <a:p>
            <a:r>
              <a:rPr lang="en-US" b="1" dirty="0"/>
              <a:t>A Random Forest House Price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2177A-2E7A-B948-A426-F1127F6C29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House price indexes generation require an estimate of the impact of time on prices</a:t>
            </a:r>
          </a:p>
          <a:p>
            <a:pPr lvl="1"/>
            <a:r>
              <a:rPr lang="en-US" dirty="0"/>
              <a:t>Exception: Median-generated methods</a:t>
            </a:r>
          </a:p>
          <a:p>
            <a:r>
              <a:rPr lang="en-US" dirty="0"/>
              <a:t>Random Forests do not produce readily interpretable coefficients</a:t>
            </a:r>
          </a:p>
          <a:p>
            <a:pPr lvl="1"/>
            <a:r>
              <a:rPr lang="en-US" dirty="0"/>
              <a:t>But we can simulate these with a Model Agnostic Interpretability Methods (</a:t>
            </a:r>
            <a:r>
              <a:rPr lang="en-US" dirty="0" err="1"/>
              <a:t>Molner</a:t>
            </a:r>
            <a:r>
              <a:rPr lang="en-US" dirty="0"/>
              <a:t> 2019)</a:t>
            </a:r>
          </a:p>
          <a:p>
            <a:r>
              <a:rPr lang="en-US" dirty="0"/>
              <a:t>1. Individual Conditional Expectations / Partial Dependence Plots</a:t>
            </a:r>
          </a:p>
          <a:p>
            <a:pPr lvl="1"/>
            <a:r>
              <a:rPr lang="en-US" dirty="0"/>
              <a:t>What would property Z have sold for in each period?</a:t>
            </a:r>
          </a:p>
          <a:p>
            <a:pPr lvl="1"/>
            <a:r>
              <a:rPr lang="en-US" dirty="0"/>
              <a:t>Build RF Model X</a:t>
            </a:r>
          </a:p>
          <a:p>
            <a:pPr lvl="1"/>
            <a:r>
              <a:rPr lang="en-US" dirty="0"/>
              <a:t>(ICE) Value property Z with Model X at period t, t+1, t+2, </a:t>
            </a:r>
            <a:r>
              <a:rPr lang="en-US" dirty="0" err="1"/>
              <a:t>t+k</a:t>
            </a:r>
            <a:endParaRPr lang="en-US" dirty="0"/>
          </a:p>
          <a:p>
            <a:pPr lvl="1"/>
            <a:r>
              <a:rPr lang="en-US" dirty="0"/>
              <a:t>Convert this price trend to an index</a:t>
            </a:r>
          </a:p>
          <a:p>
            <a:pPr lvl="1"/>
            <a:r>
              <a:rPr lang="en-US" dirty="0"/>
              <a:t>(PDP) Apply the above to all instances and average</a:t>
            </a:r>
          </a:p>
          <a:p>
            <a:r>
              <a:rPr lang="en-US" dirty="0"/>
              <a:t>2. Shapley Values</a:t>
            </a:r>
          </a:p>
          <a:p>
            <a:pPr lvl="1"/>
            <a:r>
              <a:rPr lang="en-US" dirty="0"/>
              <a:t>Game theory approach</a:t>
            </a:r>
          </a:p>
          <a:p>
            <a:pPr lvl="1"/>
            <a:r>
              <a:rPr lang="en-US" dirty="0"/>
              <a:t>‘Coefficients’ show how to fairly pay each player (feature/variable in the model)</a:t>
            </a:r>
          </a:p>
          <a:p>
            <a:pPr lvl="1"/>
            <a:r>
              <a:rPr lang="en-US" dirty="0"/>
              <a:t>Average over all games (instances/observations)</a:t>
            </a:r>
          </a:p>
          <a:p>
            <a:pPr lvl="1"/>
            <a:r>
              <a:rPr lang="en-US" dirty="0"/>
              <a:t>Convert to an index</a:t>
            </a:r>
          </a:p>
        </p:txBody>
      </p:sp>
    </p:spTree>
    <p:extLst>
      <p:ext uri="{BB962C8B-B14F-4D97-AF65-F5344CB8AC3E}">
        <p14:creationId xmlns:p14="http://schemas.microsoft.com/office/powerpoint/2010/main" val="18184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3956C3-9C29-7746-ADBD-189E51ABB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24" y="1219200"/>
            <a:ext cx="7579752" cy="4911865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3B3D7A1E-DDAB-AB47-BA4F-7D9BB6326E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1028" y="-26020"/>
            <a:ext cx="8036952" cy="731520"/>
          </a:xfrm>
        </p:spPr>
        <p:txBody>
          <a:bodyPr/>
          <a:lstStyle/>
          <a:p>
            <a:r>
              <a:rPr lang="en-US" b="1" dirty="0"/>
              <a:t>PDP/ICE Method</a:t>
            </a:r>
          </a:p>
        </p:txBody>
      </p:sp>
    </p:spTree>
    <p:extLst>
      <p:ext uri="{BB962C8B-B14F-4D97-AF65-F5344CB8AC3E}">
        <p14:creationId xmlns:p14="http://schemas.microsoft.com/office/powerpoint/2010/main" val="31455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2EF37-D236-394C-BC08-100AF7AEA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28" y="1143000"/>
            <a:ext cx="6858000" cy="533400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EE730C0-6681-224E-B8E2-CD9C44F49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1028" y="-26020"/>
            <a:ext cx="8036952" cy="731520"/>
          </a:xfrm>
        </p:spPr>
        <p:txBody>
          <a:bodyPr/>
          <a:lstStyle/>
          <a:p>
            <a:r>
              <a:rPr lang="en-US" b="1" dirty="0"/>
              <a:t>PDP/ICE Method</a:t>
            </a:r>
          </a:p>
        </p:txBody>
      </p:sp>
    </p:spTree>
    <p:extLst>
      <p:ext uri="{BB962C8B-B14F-4D97-AF65-F5344CB8AC3E}">
        <p14:creationId xmlns:p14="http://schemas.microsoft.com/office/powerpoint/2010/main" val="3965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8D6FA3-B9C4-FA43-BB36-32E0093B0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1600"/>
            <a:ext cx="6858000" cy="533400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113CFCE-EF07-F447-B415-C320B8449A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1028" y="-26020"/>
            <a:ext cx="8036952" cy="731520"/>
          </a:xfrm>
        </p:spPr>
        <p:txBody>
          <a:bodyPr/>
          <a:lstStyle/>
          <a:p>
            <a:r>
              <a:rPr lang="en-US" b="1" dirty="0"/>
              <a:t>PDP/ICE Method</a:t>
            </a:r>
          </a:p>
        </p:txBody>
      </p:sp>
    </p:spTree>
    <p:extLst>
      <p:ext uri="{BB962C8B-B14F-4D97-AF65-F5344CB8AC3E}">
        <p14:creationId xmlns:p14="http://schemas.microsoft.com/office/powerpoint/2010/main" val="141299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45245E-89D6-F745-8E82-9A7C05E55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60" y="1143000"/>
            <a:ext cx="6936828" cy="5029200"/>
          </a:xfrm>
          <a:prstGeom prst="rect">
            <a:avLst/>
          </a:prstGeom>
        </p:spPr>
      </p:pic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F152B501-4C04-204E-A87C-19E7583DC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1028" y="-26020"/>
            <a:ext cx="8036952" cy="731520"/>
          </a:xfrm>
        </p:spPr>
        <p:txBody>
          <a:bodyPr/>
          <a:lstStyle/>
          <a:p>
            <a:r>
              <a:rPr lang="en-US" b="1" dirty="0"/>
              <a:t>Shapley Value Method</a:t>
            </a:r>
          </a:p>
        </p:txBody>
      </p:sp>
    </p:spTree>
    <p:extLst>
      <p:ext uri="{BB962C8B-B14F-4D97-AF65-F5344CB8AC3E}">
        <p14:creationId xmlns:p14="http://schemas.microsoft.com/office/powerpoint/2010/main" val="40458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llow-Template-2013-COLOR-FINAL_0321">
  <a:themeElements>
    <a:clrScheme name="Zillow">
      <a:dk1>
        <a:srgbClr val="292929"/>
      </a:dk1>
      <a:lt1>
        <a:srgbClr val="FFFFFF"/>
      </a:lt1>
      <a:dk2>
        <a:srgbClr val="595959"/>
      </a:dk2>
      <a:lt2>
        <a:srgbClr val="7F7F7F"/>
      </a:lt2>
      <a:accent1>
        <a:srgbClr val="3366B4"/>
      </a:accent1>
      <a:accent2>
        <a:srgbClr val="6BBA03"/>
      </a:accent2>
      <a:accent3>
        <a:srgbClr val="444444"/>
      </a:accent3>
      <a:accent4>
        <a:srgbClr val="9BBDFB"/>
      </a:accent4>
      <a:accent5>
        <a:srgbClr val="FF9900"/>
      </a:accent5>
      <a:accent6>
        <a:srgbClr val="7030A0"/>
      </a:accent6>
      <a:hlink>
        <a:srgbClr val="DF8045"/>
      </a:hlink>
      <a:folHlink>
        <a:srgbClr val="FFC00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Zillow-Template-2013-COLOR-FINAL_0321" id="{87CEF990-E7B0-43FA-9076-17AF4FCC5534}" vid="{EA700AF0-838A-4EBD-81BD-67261CFA8C5E}"/>
    </a:ext>
  </a:extLst>
</a:theme>
</file>

<file path=ppt/theme/theme2.xml><?xml version="1.0" encoding="utf-8"?>
<a:theme xmlns:a="http://schemas.openxmlformats.org/drawingml/2006/main" name="Zillow_2015">
  <a:themeElements>
    <a:clrScheme name="Custom 66">
      <a:dk1>
        <a:srgbClr val="000000"/>
      </a:dk1>
      <a:lt1>
        <a:srgbClr val="FFFFFF"/>
      </a:lt1>
      <a:dk2>
        <a:srgbClr val="1B5098"/>
      </a:dk2>
      <a:lt2>
        <a:srgbClr val="053ACF"/>
      </a:lt2>
      <a:accent1>
        <a:srgbClr val="0A5BDE"/>
      </a:accent1>
      <a:accent2>
        <a:srgbClr val="87D300"/>
      </a:accent2>
      <a:accent3>
        <a:srgbClr val="FB8602"/>
      </a:accent3>
      <a:accent4>
        <a:srgbClr val="4690FF"/>
      </a:accent4>
      <a:accent5>
        <a:srgbClr val="CA0814"/>
      </a:accent5>
      <a:accent6>
        <a:srgbClr val="F6DC5C"/>
      </a:accent6>
      <a:hlink>
        <a:srgbClr val="611EC6"/>
      </a:hlink>
      <a:folHlink>
        <a:srgbClr val="FFFFFF"/>
      </a:folHlink>
    </a:clrScheme>
    <a:fontScheme name="Zillow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llow_2015" id="{EE6E00FF-A817-4E25-B8D8-1358AC7C0A39}" vid="{4D9C71AF-D844-4755-8089-4C3D166B529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19225</TotalTime>
  <Words>696</Words>
  <Application>Microsoft Macintosh PowerPoint</Application>
  <PresentationFormat>On-screen Show (4:3)</PresentationFormat>
  <Paragraphs>157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Courier New</vt:lpstr>
      <vt:lpstr>Franklin Gothic Book</vt:lpstr>
      <vt:lpstr>Franklin Gothic Medium</vt:lpstr>
      <vt:lpstr>Lucida Grande</vt:lpstr>
      <vt:lpstr>Open Sans</vt:lpstr>
      <vt:lpstr>Open Sans Semibold</vt:lpstr>
      <vt:lpstr>Wingdings</vt:lpstr>
      <vt:lpstr>Wingdings 3</vt:lpstr>
      <vt:lpstr>Zillow-Template-2013-COLOR-FINAL_0321</vt:lpstr>
      <vt:lpstr>Zillow_2015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Zillow.com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Zestimate 101</dc:title>
  <dc:creator>Chunyi Wang</dc:creator>
  <cp:lastModifiedBy>Andy Krause</cp:lastModifiedBy>
  <cp:revision>198</cp:revision>
  <cp:lastPrinted>2018-10-03T22:43:51Z</cp:lastPrinted>
  <dcterms:created xsi:type="dcterms:W3CDTF">2015-01-20T22:02:09Z</dcterms:created>
  <dcterms:modified xsi:type="dcterms:W3CDTF">2019-04-05T20:55:06Z</dcterms:modified>
</cp:coreProperties>
</file>