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317" r:id="rId3"/>
    <p:sldId id="319" r:id="rId4"/>
    <p:sldId id="320" r:id="rId5"/>
    <p:sldId id="322" r:id="rId6"/>
    <p:sldId id="323" r:id="rId7"/>
    <p:sldId id="324" r:id="rId8"/>
    <p:sldId id="326" r:id="rId9"/>
    <p:sldId id="328" r:id="rId10"/>
    <p:sldId id="329" r:id="rId11"/>
    <p:sldId id="330" r:id="rId12"/>
    <p:sldId id="332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279" r:id="rId32"/>
  </p:sldIdLst>
  <p:sldSz cx="9144000" cy="5143500" type="screen16x9"/>
  <p:notesSz cx="6858000" cy="9144000"/>
  <p:embeddedFontLst>
    <p:embeddedFont>
      <p:font typeface="Nixie One" panose="02020500000000000000" charset="0"/>
      <p:regular r:id="rId34"/>
    </p:embeddedFont>
    <p:embeddedFont>
      <p:font typeface="Helvetica Neue" panose="02020500000000000000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1C64C7-0D0C-40AF-91A5-90F3C07FE290}">
  <a:tblStyle styleId="{0E1C64C7-0D0C-40AF-91A5-90F3C07FE2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CA4B557-40CB-4F43-A2EC-1895E93A430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4660"/>
  </p:normalViewPr>
  <p:slideViewPr>
    <p:cSldViewPr snapToGrid="0">
      <p:cViewPr>
        <p:scale>
          <a:sx n="100" d="100"/>
          <a:sy n="100" d="100"/>
        </p:scale>
        <p:origin x="96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92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5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31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890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8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86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7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34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9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05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300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01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2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851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288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92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66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15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799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28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28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603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74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81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7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14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34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69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6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4" name="Google Shape;184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9" name="Google Shape;189;p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97" name="Google Shape;19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06" name="Google Shape;20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-tw.org/modules/tinyd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2002275"/>
            <a:ext cx="9144000" cy="149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b="1" dirty="0"/>
              <a:t>安裝</a:t>
            </a:r>
            <a:r>
              <a:rPr lang="en-US" altLang="zh-TW" b="1" dirty="0"/>
              <a:t>Ubuntu 20.04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9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路徑設定完成，點選「</a:t>
            </a:r>
            <a:r>
              <a:rPr lang="en-US" altLang="zh-TW" dirty="0"/>
              <a:t>Next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92" y="1704108"/>
            <a:ext cx="2922975" cy="29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10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設定虛擬硬碟的大小，選擇「</a:t>
            </a:r>
            <a:r>
              <a:rPr lang="en-US" altLang="zh-TW" dirty="0"/>
              <a:t>Store virtual disk as a single files</a:t>
            </a:r>
            <a:r>
              <a:rPr lang="zh-TW" altLang="en-US" dirty="0"/>
              <a:t>」，將虛擬硬碟儲存為單一檔案，點選「</a:t>
            </a:r>
            <a:r>
              <a:rPr lang="en-US" altLang="zh-TW" dirty="0"/>
              <a:t>Next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36" y="1960418"/>
            <a:ext cx="2856445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11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點選「</a:t>
            </a:r>
            <a:r>
              <a:rPr lang="en-US" altLang="zh-TW" dirty="0"/>
              <a:t>Customize Hardware…</a:t>
            </a:r>
            <a:r>
              <a:rPr lang="zh-TW" altLang="en-US" dirty="0"/>
              <a:t>」，準備調整記憶體的大小和掛載</a:t>
            </a:r>
            <a:r>
              <a:rPr lang="en-US" altLang="zh-TW" dirty="0"/>
              <a:t>Ubuntu 20.04</a:t>
            </a:r>
            <a:r>
              <a:rPr lang="zh-TW" altLang="en-US" dirty="0"/>
              <a:t>光碟映像檔。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64" y="1808018"/>
            <a:ext cx="2802020" cy="28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12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在「</a:t>
            </a:r>
            <a:r>
              <a:rPr lang="en-US" altLang="zh-TW" dirty="0"/>
              <a:t>memory</a:t>
            </a:r>
            <a:r>
              <a:rPr lang="zh-TW" altLang="en-US" dirty="0"/>
              <a:t>」的選項，調整記憶體至適當的大小</a:t>
            </a:r>
            <a:r>
              <a:rPr lang="en-US" altLang="zh-TW" dirty="0"/>
              <a:t>〈</a:t>
            </a:r>
            <a:r>
              <a:rPr lang="zh-TW" altLang="en-US" dirty="0"/>
              <a:t>建議</a:t>
            </a:r>
            <a:r>
              <a:rPr lang="zh-TW" altLang="en-US" dirty="0" smtClean="0"/>
              <a:t>為主</a:t>
            </a:r>
            <a:r>
              <a:rPr lang="zh-TW" altLang="en-US" dirty="0"/>
              <a:t>機</a:t>
            </a:r>
            <a:r>
              <a:rPr lang="zh-TW" altLang="en-US" dirty="0" smtClean="0"/>
              <a:t>實體</a:t>
            </a:r>
            <a:r>
              <a:rPr lang="zh-TW" altLang="en-US" dirty="0"/>
              <a:t>記憶體的</a:t>
            </a:r>
            <a:r>
              <a:rPr lang="en-US" altLang="zh-TW" dirty="0"/>
              <a:t>3</a:t>
            </a:r>
            <a:r>
              <a:rPr lang="zh-TW" altLang="en-US" dirty="0"/>
              <a:t>分之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2</a:t>
            </a:r>
            <a:r>
              <a:rPr lang="zh-TW" altLang="en-US" dirty="0"/>
              <a:t>分之</a:t>
            </a:r>
            <a:r>
              <a:rPr lang="en-US" altLang="zh-TW" dirty="0"/>
              <a:t>1</a:t>
            </a:r>
            <a:r>
              <a:rPr lang="zh-TW" altLang="en-US" dirty="0"/>
              <a:t>之間</a:t>
            </a:r>
            <a:r>
              <a:rPr lang="en-US" altLang="zh-TW" dirty="0"/>
              <a:t>〉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7" y="1865514"/>
            <a:ext cx="3094463" cy="29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13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在「</a:t>
            </a:r>
            <a:r>
              <a:rPr lang="en-US" altLang="zh-TW" dirty="0"/>
              <a:t>New CD/DVD</a:t>
            </a:r>
            <a:r>
              <a:rPr lang="zh-TW" altLang="en-US" dirty="0"/>
              <a:t>」的選項，選擇「</a:t>
            </a:r>
            <a:r>
              <a:rPr lang="en-US" altLang="zh-TW" dirty="0"/>
              <a:t>Use ISO image file:</a:t>
            </a:r>
            <a:r>
              <a:rPr lang="zh-TW" altLang="en-US" dirty="0"/>
              <a:t>」，點選「</a:t>
            </a:r>
            <a:r>
              <a:rPr lang="en-US" altLang="zh-TW" dirty="0"/>
              <a:t>Browse…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97" y="1838580"/>
            <a:ext cx="3420791" cy="31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14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選擇「</a:t>
            </a:r>
            <a:r>
              <a:rPr lang="en-US" altLang="zh-TW" dirty="0"/>
              <a:t>ubuntu-20.04-desktop-amd64.iso</a:t>
            </a:r>
            <a:r>
              <a:rPr lang="zh-TW" altLang="en-US" dirty="0"/>
              <a:t>」光碟映像檔，點選「開啟」。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79" y="1865514"/>
            <a:ext cx="4067149" cy="25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15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虛擬光碟機設定完成，點選「</a:t>
            </a:r>
            <a:r>
              <a:rPr lang="en-US" altLang="zh-TW" dirty="0"/>
              <a:t>close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98" y="1865514"/>
            <a:ext cx="3109142" cy="29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16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點選「</a:t>
            </a:r>
            <a:r>
              <a:rPr lang="en-US" altLang="zh-TW" dirty="0"/>
              <a:t>Finish</a:t>
            </a:r>
            <a:r>
              <a:rPr lang="zh-TW" altLang="en-US" dirty="0"/>
              <a:t>」，完成新增虛擬機器。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52" y="1720728"/>
            <a:ext cx="3022230" cy="30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17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點選「</a:t>
            </a:r>
            <a:r>
              <a:rPr lang="en-US" altLang="zh-TW" dirty="0"/>
              <a:t>Play virtual machine</a:t>
            </a:r>
            <a:r>
              <a:rPr lang="zh-TW" altLang="en-US" dirty="0"/>
              <a:t>」，準備安裝</a:t>
            </a:r>
            <a:r>
              <a:rPr lang="en-US" altLang="zh-TW" dirty="0"/>
              <a:t>Ubuntu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15" y="1740822"/>
            <a:ext cx="3877641" cy="31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18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出現安裝</a:t>
            </a:r>
            <a:r>
              <a:rPr lang="en-US" altLang="zh-TW" dirty="0"/>
              <a:t>VMware Tools for Linux</a:t>
            </a:r>
            <a:r>
              <a:rPr lang="zh-TW" altLang="en-US" dirty="0"/>
              <a:t>的提示，點選「</a:t>
            </a:r>
            <a:r>
              <a:rPr lang="en-US" altLang="zh-TW" dirty="0"/>
              <a:t>Remind Me Later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11" y="2007478"/>
            <a:ext cx="278168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連結</a:t>
            </a:r>
            <a:r>
              <a:rPr lang="zh-TW" altLang="en-US" dirty="0"/>
              <a:t>到</a:t>
            </a:r>
            <a:r>
              <a:rPr lang="en-US" altLang="zh-TW" dirty="0"/>
              <a:t>Ubuntu</a:t>
            </a:r>
            <a:r>
              <a:rPr lang="zh-TW" altLang="en-US" dirty="0"/>
              <a:t>正體中文的 </a:t>
            </a:r>
            <a:r>
              <a:rPr lang="zh-TW" altLang="en-US" dirty="0">
                <a:hlinkClick r:id="rId3"/>
              </a:rPr>
              <a:t>官方網站</a:t>
            </a:r>
            <a:r>
              <a:rPr lang="zh-TW" altLang="en-US" dirty="0"/>
              <a:t>，預計要安裝在桌上型電腦，所以發行版選擇「桌面版本」，版本選擇「</a:t>
            </a:r>
            <a:r>
              <a:rPr lang="en-US" altLang="zh-TW" dirty="0"/>
              <a:t>20.04</a:t>
            </a:r>
            <a:r>
              <a:rPr lang="zh-TW" altLang="en-US" dirty="0"/>
              <a:t>」版，電腦架構選擇「</a:t>
            </a:r>
            <a:r>
              <a:rPr lang="en-US" altLang="zh-TW" dirty="0"/>
              <a:t>64 </a:t>
            </a:r>
            <a:r>
              <a:rPr lang="zh-TW" altLang="en-US" dirty="0"/>
              <a:t>位元版本」，點選「開始下載」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795" y="2067557"/>
            <a:ext cx="4740823" cy="27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19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正在開啟</a:t>
            </a:r>
            <a:r>
              <a:rPr lang="en-US" altLang="zh-TW" u="sng" dirty="0"/>
              <a:t>Ubuntu</a:t>
            </a:r>
            <a:r>
              <a:rPr lang="zh-TW" altLang="en-US" u="sng" dirty="0"/>
              <a:t>安裝程式。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75" y="1734892"/>
            <a:ext cx="3544923" cy="29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19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語言選擇「中文</a:t>
            </a:r>
            <a:r>
              <a:rPr lang="en-US" altLang="zh-TW" dirty="0"/>
              <a:t>(</a:t>
            </a:r>
            <a:r>
              <a:rPr lang="zh-TW" altLang="en-US" dirty="0"/>
              <a:t>繁體</a:t>
            </a:r>
            <a:r>
              <a:rPr lang="en-US" altLang="zh-TW" dirty="0"/>
              <a:t>)</a:t>
            </a:r>
            <a:r>
              <a:rPr lang="zh-TW" altLang="en-US" dirty="0"/>
              <a:t>」，點選「安裝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194" y="1657596"/>
            <a:ext cx="3780988" cy="33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20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鍵盤排列方式選擇「</a:t>
            </a:r>
            <a:r>
              <a:rPr lang="en-US" altLang="zh-TW" dirty="0"/>
              <a:t>English (US)</a:t>
            </a:r>
            <a:r>
              <a:rPr lang="zh-TW" altLang="en-US" dirty="0"/>
              <a:t>」，點選「繼續」。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04" y="1756969"/>
            <a:ext cx="4143805" cy="31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21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勾選「安裝第三方軟體</a:t>
            </a:r>
            <a:r>
              <a:rPr lang="en-US" altLang="zh-TW" dirty="0"/>
              <a:t>……</a:t>
            </a:r>
            <a:r>
              <a:rPr lang="zh-TW" altLang="en-US" dirty="0"/>
              <a:t>」，點選「繼續。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48" y="1762686"/>
            <a:ext cx="3993134" cy="30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22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使用預設選項，點選「立即安裝」。選擇「其他」，可以自己建立分割區，決定安裝的磁碟機，例如：安裝在</a:t>
            </a:r>
            <a:r>
              <a:rPr lang="en-US" altLang="zh-TW" dirty="0"/>
              <a:t>USB</a:t>
            </a:r>
            <a:r>
              <a:rPr lang="zh-TW" altLang="en-US" dirty="0"/>
              <a:t>隨身碟。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95" y="1865514"/>
            <a:ext cx="4090550" cy="30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23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點選「繼續」。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01" y="1972466"/>
            <a:ext cx="3962391" cy="29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24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使用預設的時區「</a:t>
            </a:r>
            <a:r>
              <a:rPr lang="en-US" altLang="zh-TW" dirty="0"/>
              <a:t>Taipei (</a:t>
            </a:r>
            <a:r>
              <a:rPr lang="zh-TW" altLang="en-US" dirty="0"/>
              <a:t>台北</a:t>
            </a:r>
            <a:r>
              <a:rPr lang="en-US" altLang="zh-TW" dirty="0"/>
              <a:t>)</a:t>
            </a:r>
            <a:r>
              <a:rPr lang="zh-TW" altLang="en-US" dirty="0"/>
              <a:t>」，點選「繼續」。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39" y="1747600"/>
            <a:ext cx="4090987" cy="30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25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輸入名稱、電腦名稱、使用者名稱和密碼，選擇「需要我的密碼才能登入」，點選「繼續」。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47" y="1865514"/>
            <a:ext cx="4084173" cy="30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26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正在安裝</a:t>
            </a:r>
            <a:r>
              <a:rPr lang="en-US" altLang="zh-TW" dirty="0"/>
              <a:t>Ubuntu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18" y="1686976"/>
            <a:ext cx="4248573" cy="31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27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安裝完成，點選「立即重新啟動」。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94" y="1754678"/>
            <a:ext cx="3896095" cy="2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選擇「儲存檔案」，點選「確定」。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332" y="1703254"/>
            <a:ext cx="414395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28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安裝</a:t>
            </a:r>
            <a:r>
              <a:rPr lang="zh-TW" altLang="en-US" dirty="0"/>
              <a:t>完成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95" y="1781996"/>
            <a:ext cx="4054146" cy="30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" sz="8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  <a:endParaRPr sz="8000" b="0" i="0" u="none" strike="noStrike" cap="non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3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對著桌面上的捷徑圖示連續按兩下滑鼠左鍵，開啟</a:t>
            </a:r>
            <a:r>
              <a:rPr lang="en-US" altLang="zh-TW" dirty="0"/>
              <a:t>VMware Workstation Player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7" y="1865514"/>
            <a:ext cx="74305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4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點選「</a:t>
            </a:r>
            <a:r>
              <a:rPr lang="en-US" altLang="zh-TW" dirty="0"/>
              <a:t>Create a New Virtual Machine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94" y="1704109"/>
            <a:ext cx="3927360" cy="31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5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選擇「</a:t>
            </a:r>
            <a:r>
              <a:rPr lang="en-US" altLang="zh-TW" dirty="0"/>
              <a:t>I will Install the operating system later</a:t>
            </a:r>
            <a:r>
              <a:rPr lang="zh-TW" altLang="en-US" dirty="0"/>
              <a:t>」，點選「</a:t>
            </a:r>
            <a:r>
              <a:rPr lang="en-US" altLang="zh-TW" dirty="0"/>
              <a:t>Next</a:t>
            </a:r>
            <a:r>
              <a:rPr lang="zh-TW" altLang="en-US" dirty="0"/>
              <a:t>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67" y="1772307"/>
            <a:ext cx="2999300" cy="30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6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作業系統選擇「</a:t>
            </a:r>
            <a:r>
              <a:rPr lang="en-US" altLang="zh-TW" dirty="0"/>
              <a:t>Linux</a:t>
            </a:r>
            <a:r>
              <a:rPr lang="zh-TW" altLang="en-US" dirty="0"/>
              <a:t>」，版本選擇「</a:t>
            </a:r>
            <a:r>
              <a:rPr lang="en-US" altLang="zh-TW" dirty="0"/>
              <a:t>Ubuntu 64-bit</a:t>
            </a:r>
            <a:r>
              <a:rPr lang="zh-TW" altLang="en-US" dirty="0"/>
              <a:t>」，點選「</a:t>
            </a:r>
            <a:r>
              <a:rPr lang="en-US" altLang="zh-TW" dirty="0"/>
              <a:t>Next</a:t>
            </a:r>
            <a:r>
              <a:rPr lang="zh-TW" altLang="en-US" dirty="0"/>
              <a:t>」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28" y="1865514"/>
            <a:ext cx="2931818" cy="29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7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自訂虛擬機器的名稱「</a:t>
            </a:r>
            <a:r>
              <a:rPr lang="en-US" altLang="zh-TW" dirty="0"/>
              <a:t>Ubuntu 61-bit</a:t>
            </a:r>
            <a:r>
              <a:rPr lang="zh-TW" altLang="en-US" dirty="0"/>
              <a:t>」，點選「</a:t>
            </a:r>
            <a:r>
              <a:rPr lang="en-US" altLang="zh-TW" dirty="0"/>
              <a:t>Browse…</a:t>
            </a:r>
            <a:r>
              <a:rPr lang="zh-TW" altLang="en-US" dirty="0"/>
              <a:t>」，準備更改安裝的目錄。預設的安裝路徑會使用</a:t>
            </a:r>
            <a:r>
              <a:rPr lang="en-US" altLang="zh-TW" dirty="0"/>
              <a:t>C</a:t>
            </a:r>
            <a:r>
              <a:rPr lang="zh-TW" altLang="en-US" dirty="0"/>
              <a:t>磁碟的空間，建議將路徑改為其他磁碟機。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94" y="1928313"/>
            <a:ext cx="2925326" cy="29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Step 8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73146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選擇安裝的資料夾，點選「確定」。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102" y="1709639"/>
            <a:ext cx="2889352" cy="29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560</Words>
  <Application>Microsoft Office PowerPoint</Application>
  <PresentationFormat>如螢幕大小 (16:9)</PresentationFormat>
  <Paragraphs>90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Nixie One</vt:lpstr>
      <vt:lpstr>Helvetica Neue</vt:lpstr>
      <vt:lpstr>Imogen template</vt:lpstr>
      <vt:lpstr>安裝Ubuntu 20.04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Step 15</vt:lpstr>
      <vt:lpstr>Step 16</vt:lpstr>
      <vt:lpstr>Step 17</vt:lpstr>
      <vt:lpstr>Step 18</vt:lpstr>
      <vt:lpstr>Step 19</vt:lpstr>
      <vt:lpstr>Step 19</vt:lpstr>
      <vt:lpstr>Step 20</vt:lpstr>
      <vt:lpstr>Step 21</vt:lpstr>
      <vt:lpstr>Step 22</vt:lpstr>
      <vt:lpstr>Step 23</vt:lpstr>
      <vt:lpstr>Step 24</vt:lpstr>
      <vt:lpstr>Step 25</vt:lpstr>
      <vt:lpstr>Step 26</vt:lpstr>
      <vt:lpstr>Step 27</vt:lpstr>
      <vt:lpstr>Step 28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 Metal Programming on Pi</dc:title>
  <dc:creator>Andy</dc:creator>
  <cp:lastModifiedBy>Andy Kuo</cp:lastModifiedBy>
  <cp:revision>29</cp:revision>
  <dcterms:modified xsi:type="dcterms:W3CDTF">2021-07-19T13:23:44Z</dcterms:modified>
</cp:coreProperties>
</file>