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7b94c72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7b94c72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e0febe98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e0febe98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Mid session 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Debugging techniques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Commenting and uncommenting codes: sometimes doing this will help us pinpoint which line it is exactly the code is causing a bug.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Rubber ducky: grab a rubber ducky or anything and explain your code sometimes you can find the answer by doing this.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Just take a break: sometimes just cooling your head will help us in the long run. Go get a drink try a different assignment, go take a shower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Assignments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company wants you do create couple programs to do some easy tasks (</a:t>
            </a:r>
            <a:r>
              <a:rPr lang="ko"/>
              <a:t>separate</a:t>
            </a:r>
            <a:r>
              <a:rPr lang="ko"/>
              <a:t> work)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Check if the number is even or odd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Check if the number is negative or positive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Convert a given integer into a corresponding ASCII value.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To check if given letter is either </a:t>
            </a:r>
            <a:r>
              <a:rPr lang="ko"/>
              <a:t>Uppercase</a:t>
            </a:r>
            <a:r>
              <a:rPr lang="ko"/>
              <a:t> or </a:t>
            </a:r>
            <a:r>
              <a:rPr lang="ko"/>
              <a:t>lowercase (maybe use ASCII table?)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BONUS: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They need a program to print out every prime number from 1 to given number by user.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They need a factorial calculator (4! = 1*2*3*4)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