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Inconsolata"/>
      <p:regular r:id="rId22"/>
      <p:bold r:id="rId23"/>
    </p:embeddedFont>
    <p:embeddedFont>
      <p:font typeface="Bebas Neue"/>
      <p:regular r:id="rId24"/>
    </p:embeddedFont>
    <p:embeddedFont>
      <p:font typeface="Russo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0u3CH8nnPEG14PmeidJIDDUJ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Inconsolata-regular.fntdata"/><Relationship Id="rId21" Type="http://schemas.openxmlformats.org/officeDocument/2006/relationships/slide" Target="slides/slide17.xml"/><Relationship Id="rId24" Type="http://schemas.openxmlformats.org/officeDocument/2006/relationships/font" Target="fonts/BebasNeue-regular.fntdata"/><Relationship Id="rId23" Type="http://schemas.openxmlformats.org/officeDocument/2006/relationships/font" Target="fonts/Inconsolat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usso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43a2a2e08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43a2a2e08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4493f4c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4493f4c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43a2a2e08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143a2a2e08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3a2a2e08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3a2a2e08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43a2a2e08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143a2a2e08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43a2a2e08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43a2a2e08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3a2a2e08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43a2a2e08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3a2a2e08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43a2a2e08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ctrTitle"/>
          </p:nvPr>
        </p:nvSpPr>
        <p:spPr>
          <a:xfrm>
            <a:off x="1133300" y="1036963"/>
            <a:ext cx="64695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subTitle"/>
          </p:nvPr>
        </p:nvSpPr>
        <p:spPr>
          <a:xfrm>
            <a:off x="1133300" y="3306875"/>
            <a:ext cx="5473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58"/>
          <p:cNvSpPr txBox="1"/>
          <p:nvPr>
            <p:ph idx="12" type="sldNum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58"/>
          <p:cNvSpPr/>
          <p:nvPr/>
        </p:nvSpPr>
        <p:spPr>
          <a:xfrm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58"/>
          <p:cNvGrpSpPr/>
          <p:nvPr/>
        </p:nvGrpSpPr>
        <p:grpSpPr>
          <a:xfrm>
            <a:off x="6801078" y="621971"/>
            <a:ext cx="2125030" cy="403039"/>
            <a:chOff x="6787353" y="621971"/>
            <a:chExt cx="2125030" cy="403039"/>
          </a:xfrm>
        </p:grpSpPr>
        <p:sp>
          <p:nvSpPr>
            <p:cNvPr id="15" name="Google Shape;15;p58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8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8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8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8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8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7"/>
          <p:cNvSpPr txBox="1"/>
          <p:nvPr>
            <p:ph type="title"/>
          </p:nvPr>
        </p:nvSpPr>
        <p:spPr>
          <a:xfrm>
            <a:off x="1218149" y="1529925"/>
            <a:ext cx="30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67"/>
          <p:cNvSpPr txBox="1"/>
          <p:nvPr>
            <p:ph idx="1" type="subTitle"/>
          </p:nvPr>
        </p:nvSpPr>
        <p:spPr>
          <a:xfrm>
            <a:off x="1218149" y="1987125"/>
            <a:ext cx="303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7"/>
          <p:cNvSpPr txBox="1"/>
          <p:nvPr>
            <p:ph idx="2" type="title"/>
          </p:nvPr>
        </p:nvSpPr>
        <p:spPr>
          <a:xfrm>
            <a:off x="4889551" y="1529925"/>
            <a:ext cx="30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67"/>
          <p:cNvSpPr txBox="1"/>
          <p:nvPr>
            <p:ph idx="3" type="subTitle"/>
          </p:nvPr>
        </p:nvSpPr>
        <p:spPr>
          <a:xfrm>
            <a:off x="4889551" y="1987125"/>
            <a:ext cx="303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7"/>
          <p:cNvSpPr txBox="1"/>
          <p:nvPr>
            <p:ph idx="4" type="title"/>
          </p:nvPr>
        </p:nvSpPr>
        <p:spPr>
          <a:xfrm>
            <a:off x="1218149" y="2869500"/>
            <a:ext cx="30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67"/>
          <p:cNvSpPr txBox="1"/>
          <p:nvPr>
            <p:ph idx="5" type="subTitle"/>
          </p:nvPr>
        </p:nvSpPr>
        <p:spPr>
          <a:xfrm>
            <a:off x="1218149" y="3326700"/>
            <a:ext cx="303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6" type="title"/>
          </p:nvPr>
        </p:nvSpPr>
        <p:spPr>
          <a:xfrm>
            <a:off x="4889551" y="2869500"/>
            <a:ext cx="30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67"/>
          <p:cNvSpPr txBox="1"/>
          <p:nvPr>
            <p:ph idx="7" type="subTitle"/>
          </p:nvPr>
        </p:nvSpPr>
        <p:spPr>
          <a:xfrm>
            <a:off x="4889551" y="3326700"/>
            <a:ext cx="303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7"/>
          <p:cNvSpPr txBox="1"/>
          <p:nvPr>
            <p:ph idx="8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67"/>
          <p:cNvSpPr/>
          <p:nvPr/>
        </p:nvSpPr>
        <p:spPr>
          <a:xfrm>
            <a:off x="223205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67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105" name="Google Shape;105;p6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8"/>
          <p:cNvSpPr txBox="1"/>
          <p:nvPr>
            <p:ph type="title"/>
          </p:nvPr>
        </p:nvSpPr>
        <p:spPr>
          <a:xfrm>
            <a:off x="1006509" y="1504950"/>
            <a:ext cx="23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68"/>
          <p:cNvSpPr txBox="1"/>
          <p:nvPr>
            <p:ph idx="1" type="subTitle"/>
          </p:nvPr>
        </p:nvSpPr>
        <p:spPr>
          <a:xfrm>
            <a:off x="1006509" y="1962150"/>
            <a:ext cx="238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8"/>
          <p:cNvSpPr txBox="1"/>
          <p:nvPr>
            <p:ph idx="2" type="title"/>
          </p:nvPr>
        </p:nvSpPr>
        <p:spPr>
          <a:xfrm>
            <a:off x="5754891" y="2975700"/>
            <a:ext cx="23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68"/>
          <p:cNvSpPr txBox="1"/>
          <p:nvPr>
            <p:ph idx="3" type="subTitle"/>
          </p:nvPr>
        </p:nvSpPr>
        <p:spPr>
          <a:xfrm>
            <a:off x="5754884" y="3432900"/>
            <a:ext cx="238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8"/>
          <p:cNvSpPr txBox="1"/>
          <p:nvPr>
            <p:ph idx="4" type="title"/>
          </p:nvPr>
        </p:nvSpPr>
        <p:spPr>
          <a:xfrm>
            <a:off x="1006511" y="2975700"/>
            <a:ext cx="23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68"/>
          <p:cNvSpPr txBox="1"/>
          <p:nvPr>
            <p:ph idx="5" type="subTitle"/>
          </p:nvPr>
        </p:nvSpPr>
        <p:spPr>
          <a:xfrm>
            <a:off x="1006507" y="3432900"/>
            <a:ext cx="238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8"/>
          <p:cNvSpPr txBox="1"/>
          <p:nvPr>
            <p:ph idx="6" type="title"/>
          </p:nvPr>
        </p:nvSpPr>
        <p:spPr>
          <a:xfrm>
            <a:off x="5754893" y="1504950"/>
            <a:ext cx="23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68"/>
          <p:cNvSpPr txBox="1"/>
          <p:nvPr>
            <p:ph idx="7" type="subTitle"/>
          </p:nvPr>
        </p:nvSpPr>
        <p:spPr>
          <a:xfrm>
            <a:off x="5754882" y="1962150"/>
            <a:ext cx="238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8"/>
          <p:cNvSpPr txBox="1"/>
          <p:nvPr>
            <p:ph idx="8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68"/>
          <p:cNvSpPr/>
          <p:nvPr/>
        </p:nvSpPr>
        <p:spPr>
          <a:xfrm flipH="1"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68"/>
          <p:cNvGrpSpPr/>
          <p:nvPr/>
        </p:nvGrpSpPr>
        <p:grpSpPr>
          <a:xfrm rot="5400000">
            <a:off x="8131975" y="4241717"/>
            <a:ext cx="1672853" cy="143201"/>
            <a:chOff x="7239530" y="753659"/>
            <a:chExt cx="1672853" cy="143201"/>
          </a:xfrm>
        </p:grpSpPr>
        <p:sp>
          <p:nvSpPr>
            <p:cNvPr id="119" name="Google Shape;119;p68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9"/>
          <p:cNvSpPr txBox="1"/>
          <p:nvPr>
            <p:ph type="title"/>
          </p:nvPr>
        </p:nvSpPr>
        <p:spPr>
          <a:xfrm>
            <a:off x="1769415" y="1215783"/>
            <a:ext cx="263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69"/>
          <p:cNvSpPr txBox="1"/>
          <p:nvPr>
            <p:ph idx="1" type="subTitle"/>
          </p:nvPr>
        </p:nvSpPr>
        <p:spPr>
          <a:xfrm>
            <a:off x="1769415" y="1672983"/>
            <a:ext cx="263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9"/>
          <p:cNvSpPr txBox="1"/>
          <p:nvPr>
            <p:ph idx="2" type="title"/>
          </p:nvPr>
        </p:nvSpPr>
        <p:spPr>
          <a:xfrm>
            <a:off x="5503192" y="3257383"/>
            <a:ext cx="263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5" name="Google Shape;125;p69"/>
          <p:cNvSpPr txBox="1"/>
          <p:nvPr>
            <p:ph idx="3" type="subTitle"/>
          </p:nvPr>
        </p:nvSpPr>
        <p:spPr>
          <a:xfrm>
            <a:off x="5503192" y="3714583"/>
            <a:ext cx="263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4" type="title"/>
          </p:nvPr>
        </p:nvSpPr>
        <p:spPr>
          <a:xfrm>
            <a:off x="1769415" y="2231848"/>
            <a:ext cx="263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69"/>
          <p:cNvSpPr txBox="1"/>
          <p:nvPr>
            <p:ph idx="5" type="subTitle"/>
          </p:nvPr>
        </p:nvSpPr>
        <p:spPr>
          <a:xfrm>
            <a:off x="1769415" y="2689048"/>
            <a:ext cx="263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6" type="title"/>
          </p:nvPr>
        </p:nvSpPr>
        <p:spPr>
          <a:xfrm>
            <a:off x="1769415" y="3257383"/>
            <a:ext cx="263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69"/>
          <p:cNvSpPr txBox="1"/>
          <p:nvPr>
            <p:ph idx="7" type="subTitle"/>
          </p:nvPr>
        </p:nvSpPr>
        <p:spPr>
          <a:xfrm>
            <a:off x="1769415" y="3714583"/>
            <a:ext cx="263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9"/>
          <p:cNvSpPr txBox="1"/>
          <p:nvPr>
            <p:ph idx="8" type="title"/>
          </p:nvPr>
        </p:nvSpPr>
        <p:spPr>
          <a:xfrm>
            <a:off x="5503192" y="1215783"/>
            <a:ext cx="263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69"/>
          <p:cNvSpPr txBox="1"/>
          <p:nvPr>
            <p:ph idx="9" type="subTitle"/>
          </p:nvPr>
        </p:nvSpPr>
        <p:spPr>
          <a:xfrm>
            <a:off x="5503192" y="1672983"/>
            <a:ext cx="263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9"/>
          <p:cNvSpPr txBox="1"/>
          <p:nvPr>
            <p:ph idx="13" type="title"/>
          </p:nvPr>
        </p:nvSpPr>
        <p:spPr>
          <a:xfrm>
            <a:off x="5503192" y="2231848"/>
            <a:ext cx="263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69"/>
          <p:cNvSpPr txBox="1"/>
          <p:nvPr>
            <p:ph idx="14" type="subTitle"/>
          </p:nvPr>
        </p:nvSpPr>
        <p:spPr>
          <a:xfrm>
            <a:off x="5503192" y="2689048"/>
            <a:ext cx="2636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9"/>
          <p:cNvSpPr txBox="1"/>
          <p:nvPr>
            <p:ph idx="15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0"/>
          <p:cNvSpPr txBox="1"/>
          <p:nvPr>
            <p:ph type="title"/>
          </p:nvPr>
        </p:nvSpPr>
        <p:spPr>
          <a:xfrm>
            <a:off x="1360500" y="2513000"/>
            <a:ext cx="642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" name="Google Shape;137;p70"/>
          <p:cNvSpPr txBox="1"/>
          <p:nvPr>
            <p:ph idx="2" type="title"/>
          </p:nvPr>
        </p:nvSpPr>
        <p:spPr>
          <a:xfrm>
            <a:off x="3657600" y="1269375"/>
            <a:ext cx="1828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8" name="Google Shape;138;p70"/>
          <p:cNvSpPr txBox="1"/>
          <p:nvPr>
            <p:ph idx="1" type="subTitle"/>
          </p:nvPr>
        </p:nvSpPr>
        <p:spPr>
          <a:xfrm>
            <a:off x="1360500" y="3427400"/>
            <a:ext cx="6423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0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70"/>
          <p:cNvSpPr/>
          <p:nvPr/>
        </p:nvSpPr>
        <p:spPr>
          <a:xfrm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3" name="Google Shape;143;p71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71"/>
          <p:cNvSpPr/>
          <p:nvPr/>
        </p:nvSpPr>
        <p:spPr>
          <a:xfrm rot="10800000"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2"/>
          <p:cNvSpPr/>
          <p:nvPr/>
        </p:nvSpPr>
        <p:spPr>
          <a:xfrm flipH="1" rot="10800000">
            <a:off x="-125" y="0"/>
            <a:ext cx="9144000" cy="5143500"/>
          </a:xfrm>
          <a:prstGeom prst="rect">
            <a:avLst/>
          </a:prstGeom>
          <a:solidFill>
            <a:srgbClr val="426B6A">
              <a:alpha val="4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2"/>
          <p:cNvSpPr txBox="1"/>
          <p:nvPr>
            <p:ph type="title"/>
          </p:nvPr>
        </p:nvSpPr>
        <p:spPr>
          <a:xfrm>
            <a:off x="1541025" y="1943750"/>
            <a:ext cx="6062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72"/>
          <p:cNvSpPr/>
          <p:nvPr/>
        </p:nvSpPr>
        <p:spPr>
          <a:xfrm rot="10800000"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3"/>
          <p:cNvSpPr txBox="1"/>
          <p:nvPr>
            <p:ph type="title"/>
          </p:nvPr>
        </p:nvSpPr>
        <p:spPr>
          <a:xfrm>
            <a:off x="1733811" y="3382675"/>
            <a:ext cx="5676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73"/>
          <p:cNvSpPr txBox="1"/>
          <p:nvPr>
            <p:ph idx="1" type="subTitle"/>
          </p:nvPr>
        </p:nvSpPr>
        <p:spPr>
          <a:xfrm>
            <a:off x="1733775" y="1076525"/>
            <a:ext cx="56763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73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73"/>
          <p:cNvSpPr/>
          <p:nvPr/>
        </p:nvSpPr>
        <p:spPr>
          <a:xfrm flipH="1" rot="10800000">
            <a:off x="223136" y="230155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73"/>
          <p:cNvGrpSpPr/>
          <p:nvPr/>
        </p:nvGrpSpPr>
        <p:grpSpPr>
          <a:xfrm flipH="1" rot="5400000">
            <a:off x="-577124" y="764951"/>
            <a:ext cx="1672853" cy="143201"/>
            <a:chOff x="7239530" y="753659"/>
            <a:chExt cx="1672853" cy="143201"/>
          </a:xfrm>
        </p:grpSpPr>
        <p:sp>
          <p:nvSpPr>
            <p:cNvPr id="155" name="Google Shape;155;p7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4"/>
          <p:cNvSpPr txBox="1"/>
          <p:nvPr>
            <p:ph idx="1" type="subTitle"/>
          </p:nvPr>
        </p:nvSpPr>
        <p:spPr>
          <a:xfrm>
            <a:off x="1416613" y="1977525"/>
            <a:ext cx="30174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4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74"/>
          <p:cNvSpPr/>
          <p:nvPr/>
        </p:nvSpPr>
        <p:spPr>
          <a:xfrm>
            <a:off x="223211" y="230163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74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162" name="Google Shape;162;p7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5"/>
          <p:cNvSpPr txBox="1"/>
          <p:nvPr>
            <p:ph idx="1" type="subTitle"/>
          </p:nvPr>
        </p:nvSpPr>
        <p:spPr>
          <a:xfrm>
            <a:off x="1969100" y="2988163"/>
            <a:ext cx="52059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75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75"/>
          <p:cNvSpPr/>
          <p:nvPr/>
        </p:nvSpPr>
        <p:spPr>
          <a:xfrm flipH="1"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6"/>
          <p:cNvSpPr txBox="1"/>
          <p:nvPr>
            <p:ph type="title"/>
          </p:nvPr>
        </p:nvSpPr>
        <p:spPr>
          <a:xfrm>
            <a:off x="1834269" y="1601563"/>
            <a:ext cx="367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76"/>
          <p:cNvSpPr txBox="1"/>
          <p:nvPr>
            <p:ph idx="2" type="title"/>
          </p:nvPr>
        </p:nvSpPr>
        <p:spPr>
          <a:xfrm>
            <a:off x="5747400" y="1834950"/>
            <a:ext cx="1406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1" name="Google Shape;171;p76"/>
          <p:cNvSpPr txBox="1"/>
          <p:nvPr>
            <p:ph idx="1" type="subTitle"/>
          </p:nvPr>
        </p:nvSpPr>
        <p:spPr>
          <a:xfrm>
            <a:off x="1834269" y="2515963"/>
            <a:ext cx="3677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6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76"/>
          <p:cNvSpPr/>
          <p:nvPr/>
        </p:nvSpPr>
        <p:spPr>
          <a:xfrm rot="10800000"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9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59"/>
          <p:cNvSpPr/>
          <p:nvPr/>
        </p:nvSpPr>
        <p:spPr>
          <a:xfrm>
            <a:off x="223205" y="230151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59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25" name="Google Shape;25;p5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"/>
          <p:cNvSpPr txBox="1"/>
          <p:nvPr>
            <p:ph hasCustomPrompt="1" type="title"/>
          </p:nvPr>
        </p:nvSpPr>
        <p:spPr>
          <a:xfrm>
            <a:off x="1284000" y="1754238"/>
            <a:ext cx="65760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6" name="Google Shape;176;p77"/>
          <p:cNvSpPr txBox="1"/>
          <p:nvPr>
            <p:ph idx="1" type="subTitle"/>
          </p:nvPr>
        </p:nvSpPr>
        <p:spPr>
          <a:xfrm>
            <a:off x="1284000" y="2885550"/>
            <a:ext cx="6576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77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77"/>
          <p:cNvSpPr/>
          <p:nvPr/>
        </p:nvSpPr>
        <p:spPr>
          <a:xfrm flipH="1" rot="10800000">
            <a:off x="223211" y="230163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77"/>
          <p:cNvGrpSpPr/>
          <p:nvPr/>
        </p:nvGrpSpPr>
        <p:grpSpPr>
          <a:xfrm flipH="1" rot="5400000">
            <a:off x="-577124" y="764951"/>
            <a:ext cx="1672853" cy="143201"/>
            <a:chOff x="7239530" y="753659"/>
            <a:chExt cx="1672853" cy="143201"/>
          </a:xfrm>
        </p:grpSpPr>
        <p:sp>
          <p:nvSpPr>
            <p:cNvPr id="180" name="Google Shape;180;p7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"/>
          <p:cNvSpPr txBox="1"/>
          <p:nvPr>
            <p:ph type="title"/>
          </p:nvPr>
        </p:nvSpPr>
        <p:spPr>
          <a:xfrm>
            <a:off x="1104900" y="1047723"/>
            <a:ext cx="41148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84" name="Google Shape;184;p78"/>
          <p:cNvSpPr txBox="1"/>
          <p:nvPr>
            <p:ph idx="1" type="subTitle"/>
          </p:nvPr>
        </p:nvSpPr>
        <p:spPr>
          <a:xfrm>
            <a:off x="1104900" y="1714171"/>
            <a:ext cx="4114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78"/>
          <p:cNvSpPr txBox="1"/>
          <p:nvPr>
            <p:ph idx="2" type="title"/>
          </p:nvPr>
        </p:nvSpPr>
        <p:spPr>
          <a:xfrm>
            <a:off x="2514600" y="2255126"/>
            <a:ext cx="41148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86" name="Google Shape;186;p78"/>
          <p:cNvSpPr txBox="1"/>
          <p:nvPr>
            <p:ph idx="3" type="subTitle"/>
          </p:nvPr>
        </p:nvSpPr>
        <p:spPr>
          <a:xfrm>
            <a:off x="2514600" y="2921574"/>
            <a:ext cx="4114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78"/>
          <p:cNvSpPr txBox="1"/>
          <p:nvPr>
            <p:ph idx="4" type="title"/>
          </p:nvPr>
        </p:nvSpPr>
        <p:spPr>
          <a:xfrm>
            <a:off x="3924300" y="3462529"/>
            <a:ext cx="41148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88" name="Google Shape;188;p78"/>
          <p:cNvSpPr txBox="1"/>
          <p:nvPr>
            <p:ph idx="5" type="subTitle"/>
          </p:nvPr>
        </p:nvSpPr>
        <p:spPr>
          <a:xfrm>
            <a:off x="3924300" y="4128978"/>
            <a:ext cx="41148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78"/>
          <p:cNvSpPr/>
          <p:nvPr/>
        </p:nvSpPr>
        <p:spPr>
          <a:xfrm flipH="1" rot="10800000">
            <a:off x="223211" y="230163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78"/>
          <p:cNvGrpSpPr/>
          <p:nvPr/>
        </p:nvGrpSpPr>
        <p:grpSpPr>
          <a:xfrm flipH="1" rot="5400000">
            <a:off x="-577124" y="764951"/>
            <a:ext cx="1672853" cy="143201"/>
            <a:chOff x="7239530" y="753659"/>
            <a:chExt cx="1672853" cy="143201"/>
          </a:xfrm>
        </p:grpSpPr>
        <p:sp>
          <p:nvSpPr>
            <p:cNvPr id="191" name="Google Shape;191;p78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8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9"/>
          <p:cNvSpPr txBox="1"/>
          <p:nvPr>
            <p:ph type="title"/>
          </p:nvPr>
        </p:nvSpPr>
        <p:spPr>
          <a:xfrm>
            <a:off x="1401000" y="1791925"/>
            <a:ext cx="108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5" name="Google Shape;195;p79"/>
          <p:cNvSpPr txBox="1"/>
          <p:nvPr>
            <p:ph idx="1" type="subTitle"/>
          </p:nvPr>
        </p:nvSpPr>
        <p:spPr>
          <a:xfrm>
            <a:off x="1091106" y="3303287"/>
            <a:ext cx="17022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9"/>
          <p:cNvSpPr txBox="1"/>
          <p:nvPr>
            <p:ph idx="2" type="title"/>
          </p:nvPr>
        </p:nvSpPr>
        <p:spPr>
          <a:xfrm>
            <a:off x="4036825" y="1791925"/>
            <a:ext cx="10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7" name="Google Shape;197;p79"/>
          <p:cNvSpPr txBox="1"/>
          <p:nvPr>
            <p:ph idx="3" type="subTitle"/>
          </p:nvPr>
        </p:nvSpPr>
        <p:spPr>
          <a:xfrm>
            <a:off x="3720925" y="3303250"/>
            <a:ext cx="17022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9"/>
          <p:cNvSpPr txBox="1"/>
          <p:nvPr>
            <p:ph idx="4" type="title"/>
          </p:nvPr>
        </p:nvSpPr>
        <p:spPr>
          <a:xfrm>
            <a:off x="6660600" y="1791925"/>
            <a:ext cx="108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9" name="Google Shape;199;p79"/>
          <p:cNvSpPr txBox="1"/>
          <p:nvPr>
            <p:ph idx="5" type="subTitle"/>
          </p:nvPr>
        </p:nvSpPr>
        <p:spPr>
          <a:xfrm>
            <a:off x="6350694" y="3303250"/>
            <a:ext cx="17022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9"/>
          <p:cNvSpPr txBox="1"/>
          <p:nvPr>
            <p:ph idx="6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79"/>
          <p:cNvSpPr txBox="1"/>
          <p:nvPr>
            <p:ph idx="7" type="title"/>
          </p:nvPr>
        </p:nvSpPr>
        <p:spPr>
          <a:xfrm>
            <a:off x="1091106" y="2846050"/>
            <a:ext cx="170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79"/>
          <p:cNvSpPr txBox="1"/>
          <p:nvPr>
            <p:ph idx="8" type="title"/>
          </p:nvPr>
        </p:nvSpPr>
        <p:spPr>
          <a:xfrm>
            <a:off x="3720925" y="2846050"/>
            <a:ext cx="170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79"/>
          <p:cNvSpPr txBox="1"/>
          <p:nvPr>
            <p:ph idx="9" type="title"/>
          </p:nvPr>
        </p:nvSpPr>
        <p:spPr>
          <a:xfrm>
            <a:off x="6350694" y="2846050"/>
            <a:ext cx="170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04" name="Google Shape;204;p79"/>
          <p:cNvGrpSpPr/>
          <p:nvPr/>
        </p:nvGrpSpPr>
        <p:grpSpPr>
          <a:xfrm flipH="1" rot="-5400000">
            <a:off x="8094374" y="4241717"/>
            <a:ext cx="1672853" cy="143201"/>
            <a:chOff x="7239530" y="753659"/>
            <a:chExt cx="1672853" cy="143201"/>
          </a:xfrm>
        </p:grpSpPr>
        <p:sp>
          <p:nvSpPr>
            <p:cNvPr id="205" name="Google Shape;205;p7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79"/>
          <p:cNvSpPr/>
          <p:nvPr/>
        </p:nvSpPr>
        <p:spPr>
          <a:xfrm flipH="1"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3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0"/>
          <p:cNvSpPr txBox="1"/>
          <p:nvPr>
            <p:ph type="title"/>
          </p:nvPr>
        </p:nvSpPr>
        <p:spPr>
          <a:xfrm>
            <a:off x="6579249" y="1872826"/>
            <a:ext cx="16203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10" name="Google Shape;210;p80"/>
          <p:cNvSpPr txBox="1"/>
          <p:nvPr>
            <p:ph idx="1" type="subTitle"/>
          </p:nvPr>
        </p:nvSpPr>
        <p:spPr>
          <a:xfrm>
            <a:off x="944450" y="1872826"/>
            <a:ext cx="228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0"/>
          <p:cNvSpPr txBox="1"/>
          <p:nvPr>
            <p:ph idx="2" type="title"/>
          </p:nvPr>
        </p:nvSpPr>
        <p:spPr>
          <a:xfrm>
            <a:off x="6579249" y="3310824"/>
            <a:ext cx="16203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12" name="Google Shape;212;p80"/>
          <p:cNvSpPr txBox="1"/>
          <p:nvPr>
            <p:ph idx="3" type="subTitle"/>
          </p:nvPr>
        </p:nvSpPr>
        <p:spPr>
          <a:xfrm>
            <a:off x="944450" y="3310824"/>
            <a:ext cx="2286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80"/>
          <p:cNvSpPr txBox="1"/>
          <p:nvPr>
            <p:ph idx="4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80"/>
          <p:cNvSpPr txBox="1"/>
          <p:nvPr>
            <p:ph idx="5" type="title"/>
          </p:nvPr>
        </p:nvSpPr>
        <p:spPr>
          <a:xfrm>
            <a:off x="944451" y="1399701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80"/>
          <p:cNvSpPr txBox="1"/>
          <p:nvPr>
            <p:ph idx="6" type="title"/>
          </p:nvPr>
        </p:nvSpPr>
        <p:spPr>
          <a:xfrm>
            <a:off x="944451" y="2833004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6" name="Google Shape;216;p80"/>
          <p:cNvSpPr/>
          <p:nvPr/>
        </p:nvSpPr>
        <p:spPr>
          <a:xfrm>
            <a:off x="223211" y="230163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80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218" name="Google Shape;218;p80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0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1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81"/>
          <p:cNvSpPr/>
          <p:nvPr/>
        </p:nvSpPr>
        <p:spPr>
          <a:xfrm flipH="1">
            <a:off x="228617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81"/>
          <p:cNvGrpSpPr/>
          <p:nvPr/>
        </p:nvGrpSpPr>
        <p:grpSpPr>
          <a:xfrm flipH="1" rot="-5400000">
            <a:off x="8018174" y="4241717"/>
            <a:ext cx="1672853" cy="143201"/>
            <a:chOff x="7239530" y="753659"/>
            <a:chExt cx="1672853" cy="143201"/>
          </a:xfrm>
        </p:grpSpPr>
        <p:sp>
          <p:nvSpPr>
            <p:cNvPr id="224" name="Google Shape;224;p81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1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81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2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9" name="Google Shape;229;p82"/>
          <p:cNvGrpSpPr/>
          <p:nvPr/>
        </p:nvGrpSpPr>
        <p:grpSpPr>
          <a:xfrm flipH="1" rot="5400000">
            <a:off x="-577124" y="764951"/>
            <a:ext cx="1672853" cy="143201"/>
            <a:chOff x="7239530" y="753659"/>
            <a:chExt cx="1672853" cy="143201"/>
          </a:xfrm>
        </p:grpSpPr>
        <p:sp>
          <p:nvSpPr>
            <p:cNvPr id="230" name="Google Shape;230;p8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82"/>
          <p:cNvSpPr/>
          <p:nvPr/>
        </p:nvSpPr>
        <p:spPr>
          <a:xfrm flipH="1" rot="10800000">
            <a:off x="223205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3"/>
          <p:cNvSpPr txBox="1"/>
          <p:nvPr>
            <p:ph type="title"/>
          </p:nvPr>
        </p:nvSpPr>
        <p:spPr>
          <a:xfrm>
            <a:off x="1420225" y="1535875"/>
            <a:ext cx="6303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83"/>
          <p:cNvSpPr txBox="1"/>
          <p:nvPr>
            <p:ph idx="1" type="subTitle"/>
          </p:nvPr>
        </p:nvSpPr>
        <p:spPr>
          <a:xfrm>
            <a:off x="1420225" y="1891778"/>
            <a:ext cx="6303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83"/>
          <p:cNvSpPr txBox="1"/>
          <p:nvPr>
            <p:ph idx="2" type="title"/>
          </p:nvPr>
        </p:nvSpPr>
        <p:spPr>
          <a:xfrm>
            <a:off x="1420225" y="2510691"/>
            <a:ext cx="6303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83"/>
          <p:cNvSpPr txBox="1"/>
          <p:nvPr>
            <p:ph idx="3" type="subTitle"/>
          </p:nvPr>
        </p:nvSpPr>
        <p:spPr>
          <a:xfrm>
            <a:off x="1420225" y="2866600"/>
            <a:ext cx="6303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83"/>
          <p:cNvSpPr txBox="1"/>
          <p:nvPr>
            <p:ph idx="4" type="title"/>
          </p:nvPr>
        </p:nvSpPr>
        <p:spPr>
          <a:xfrm>
            <a:off x="1420225" y="3485507"/>
            <a:ext cx="6303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83"/>
          <p:cNvSpPr txBox="1"/>
          <p:nvPr>
            <p:ph idx="5" type="subTitle"/>
          </p:nvPr>
        </p:nvSpPr>
        <p:spPr>
          <a:xfrm>
            <a:off x="1420225" y="3841422"/>
            <a:ext cx="6303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83"/>
          <p:cNvSpPr txBox="1"/>
          <p:nvPr>
            <p:ph idx="6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4"/>
          <p:cNvSpPr txBox="1"/>
          <p:nvPr>
            <p:ph type="title"/>
          </p:nvPr>
        </p:nvSpPr>
        <p:spPr>
          <a:xfrm>
            <a:off x="5608100" y="1382175"/>
            <a:ext cx="24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84"/>
          <p:cNvSpPr txBox="1"/>
          <p:nvPr>
            <p:ph idx="1" type="subTitle"/>
          </p:nvPr>
        </p:nvSpPr>
        <p:spPr>
          <a:xfrm>
            <a:off x="5608100" y="1656076"/>
            <a:ext cx="242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84"/>
          <p:cNvSpPr txBox="1"/>
          <p:nvPr>
            <p:ph idx="2" type="title"/>
          </p:nvPr>
        </p:nvSpPr>
        <p:spPr>
          <a:xfrm>
            <a:off x="5608100" y="3413772"/>
            <a:ext cx="24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84"/>
          <p:cNvSpPr txBox="1"/>
          <p:nvPr>
            <p:ph idx="3" type="subTitle"/>
          </p:nvPr>
        </p:nvSpPr>
        <p:spPr>
          <a:xfrm>
            <a:off x="5608100" y="3687673"/>
            <a:ext cx="242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84"/>
          <p:cNvSpPr txBox="1"/>
          <p:nvPr>
            <p:ph idx="4" type="title"/>
          </p:nvPr>
        </p:nvSpPr>
        <p:spPr>
          <a:xfrm>
            <a:off x="5608100" y="2397967"/>
            <a:ext cx="24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84"/>
          <p:cNvSpPr txBox="1"/>
          <p:nvPr>
            <p:ph idx="5" type="subTitle"/>
          </p:nvPr>
        </p:nvSpPr>
        <p:spPr>
          <a:xfrm>
            <a:off x="5608100" y="2671868"/>
            <a:ext cx="2428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84"/>
          <p:cNvSpPr txBox="1"/>
          <p:nvPr>
            <p:ph idx="6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9" name="Google Shape;249;p84"/>
          <p:cNvGrpSpPr/>
          <p:nvPr/>
        </p:nvGrpSpPr>
        <p:grpSpPr>
          <a:xfrm flipH="1" rot="5400000">
            <a:off x="-577124" y="764951"/>
            <a:ext cx="1672853" cy="143201"/>
            <a:chOff x="7239530" y="753659"/>
            <a:chExt cx="1672853" cy="143201"/>
          </a:xfrm>
        </p:grpSpPr>
        <p:sp>
          <p:nvSpPr>
            <p:cNvPr id="250" name="Google Shape;250;p8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84"/>
          <p:cNvSpPr/>
          <p:nvPr/>
        </p:nvSpPr>
        <p:spPr>
          <a:xfrm flipH="1" rot="10800000"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5"/>
          <p:cNvSpPr txBox="1"/>
          <p:nvPr>
            <p:ph idx="1" type="subTitle"/>
          </p:nvPr>
        </p:nvSpPr>
        <p:spPr>
          <a:xfrm>
            <a:off x="988025" y="1997050"/>
            <a:ext cx="30765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85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6" name="Google Shape;256;p85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257" name="Google Shape;257;p8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85"/>
          <p:cNvSpPr/>
          <p:nvPr/>
        </p:nvSpPr>
        <p:spPr>
          <a:xfrm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6"/>
          <p:cNvSpPr txBox="1"/>
          <p:nvPr>
            <p:ph idx="1" type="subTitle"/>
          </p:nvPr>
        </p:nvSpPr>
        <p:spPr>
          <a:xfrm>
            <a:off x="5171600" y="1997050"/>
            <a:ext cx="30765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86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3" name="Google Shape;263;p86"/>
          <p:cNvSpPr/>
          <p:nvPr/>
        </p:nvSpPr>
        <p:spPr>
          <a:xfrm flipH="1"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86"/>
          <p:cNvGrpSpPr/>
          <p:nvPr/>
        </p:nvGrpSpPr>
        <p:grpSpPr>
          <a:xfrm flipH="1" rot="-5400000">
            <a:off x="8094374" y="4241717"/>
            <a:ext cx="1672853" cy="143201"/>
            <a:chOff x="7239530" y="753659"/>
            <a:chExt cx="1672853" cy="143201"/>
          </a:xfrm>
        </p:grpSpPr>
        <p:sp>
          <p:nvSpPr>
            <p:cNvPr id="265" name="Google Shape;265;p8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/>
          <p:nvPr>
            <p:ph type="title"/>
          </p:nvPr>
        </p:nvSpPr>
        <p:spPr>
          <a:xfrm>
            <a:off x="2391900" y="1179450"/>
            <a:ext cx="43602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60"/>
          <p:cNvSpPr txBox="1"/>
          <p:nvPr>
            <p:ph idx="1" type="subTitle"/>
          </p:nvPr>
        </p:nvSpPr>
        <p:spPr>
          <a:xfrm>
            <a:off x="2391900" y="2678250"/>
            <a:ext cx="43602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60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0"/>
          <p:cNvSpPr/>
          <p:nvPr/>
        </p:nvSpPr>
        <p:spPr>
          <a:xfrm flipH="1" rot="10800000">
            <a:off x="223205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60"/>
          <p:cNvGrpSpPr/>
          <p:nvPr/>
        </p:nvGrpSpPr>
        <p:grpSpPr>
          <a:xfrm rot="-5400000">
            <a:off x="-577123" y="764816"/>
            <a:ext cx="1672853" cy="143201"/>
            <a:chOff x="7239530" y="753659"/>
            <a:chExt cx="1672853" cy="143201"/>
          </a:xfrm>
        </p:grpSpPr>
        <p:sp>
          <p:nvSpPr>
            <p:cNvPr id="33" name="Google Shape;33;p60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0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7"/>
          <p:cNvSpPr txBox="1"/>
          <p:nvPr>
            <p:ph type="ctrTitle"/>
          </p:nvPr>
        </p:nvSpPr>
        <p:spPr>
          <a:xfrm>
            <a:off x="2425050" y="7209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9" name="Google Shape;269;p87"/>
          <p:cNvSpPr txBox="1"/>
          <p:nvPr>
            <p:ph idx="1" type="subTitle"/>
          </p:nvPr>
        </p:nvSpPr>
        <p:spPr>
          <a:xfrm>
            <a:off x="2425050" y="1718700"/>
            <a:ext cx="4293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87"/>
          <p:cNvSpPr txBox="1"/>
          <p:nvPr/>
        </p:nvSpPr>
        <p:spPr>
          <a:xfrm>
            <a:off x="2042100" y="3872100"/>
            <a:ext cx="5059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and includes icons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71" name="Google Shape;271;p87"/>
          <p:cNvSpPr/>
          <p:nvPr/>
        </p:nvSpPr>
        <p:spPr>
          <a:xfrm>
            <a:off x="223211" y="230163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87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273" name="Google Shape;273;p8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8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5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88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8" name="Google Shape;278;p88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279" name="Google Shape;279;p88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8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88"/>
          <p:cNvSpPr/>
          <p:nvPr/>
        </p:nvSpPr>
        <p:spPr>
          <a:xfrm>
            <a:off x="223211" y="230163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9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89"/>
          <p:cNvGrpSpPr/>
          <p:nvPr/>
        </p:nvGrpSpPr>
        <p:grpSpPr>
          <a:xfrm flipH="1" rot="-5400000">
            <a:off x="8094374" y="4241717"/>
            <a:ext cx="1672853" cy="143201"/>
            <a:chOff x="7239530" y="753659"/>
            <a:chExt cx="1672853" cy="143201"/>
          </a:xfrm>
        </p:grpSpPr>
        <p:sp>
          <p:nvSpPr>
            <p:cNvPr id="285" name="Google Shape;285;p89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9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89"/>
          <p:cNvSpPr/>
          <p:nvPr/>
        </p:nvSpPr>
        <p:spPr>
          <a:xfrm flipH="1"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5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3"/>
          <p:cNvSpPr txBox="1"/>
          <p:nvPr>
            <p:ph idx="1" type="body"/>
          </p:nvPr>
        </p:nvSpPr>
        <p:spPr>
          <a:xfrm>
            <a:off x="831925" y="1152475"/>
            <a:ext cx="748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93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5"/>
          <p:cNvSpPr/>
          <p:nvPr/>
        </p:nvSpPr>
        <p:spPr>
          <a:xfrm flipH="1" rot="10800000"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95"/>
          <p:cNvGrpSpPr/>
          <p:nvPr/>
        </p:nvGrpSpPr>
        <p:grpSpPr>
          <a:xfrm flipH="1" rot="5400000">
            <a:off x="-577124" y="764951"/>
            <a:ext cx="1672853" cy="143201"/>
            <a:chOff x="7239530" y="753659"/>
            <a:chExt cx="1672853" cy="143201"/>
          </a:xfrm>
        </p:grpSpPr>
        <p:sp>
          <p:nvSpPr>
            <p:cNvPr id="296" name="Google Shape;296;p9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6"/>
          <p:cNvSpPr/>
          <p:nvPr/>
        </p:nvSpPr>
        <p:spPr>
          <a:xfrm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96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301" name="Google Shape;301;p96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6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/>
          <p:nvPr>
            <p:ph type="title"/>
          </p:nvPr>
        </p:nvSpPr>
        <p:spPr>
          <a:xfrm>
            <a:off x="1797416" y="1361775"/>
            <a:ext cx="2469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61"/>
          <p:cNvSpPr txBox="1"/>
          <p:nvPr>
            <p:ph idx="2" type="title"/>
          </p:nvPr>
        </p:nvSpPr>
        <p:spPr>
          <a:xfrm>
            <a:off x="969400" y="1593369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61"/>
          <p:cNvSpPr txBox="1"/>
          <p:nvPr>
            <p:ph idx="1" type="subTitle"/>
          </p:nvPr>
        </p:nvSpPr>
        <p:spPr>
          <a:xfrm>
            <a:off x="1797416" y="1891900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3" type="title"/>
          </p:nvPr>
        </p:nvSpPr>
        <p:spPr>
          <a:xfrm>
            <a:off x="1797416" y="2972205"/>
            <a:ext cx="247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61"/>
          <p:cNvSpPr txBox="1"/>
          <p:nvPr>
            <p:ph idx="4" type="title"/>
          </p:nvPr>
        </p:nvSpPr>
        <p:spPr>
          <a:xfrm>
            <a:off x="969400" y="3201113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61"/>
          <p:cNvSpPr txBox="1"/>
          <p:nvPr>
            <p:ph idx="5" type="subTitle"/>
          </p:nvPr>
        </p:nvSpPr>
        <p:spPr>
          <a:xfrm>
            <a:off x="1797416" y="3499900"/>
            <a:ext cx="247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6" type="title"/>
          </p:nvPr>
        </p:nvSpPr>
        <p:spPr>
          <a:xfrm>
            <a:off x="5768000" y="1359358"/>
            <a:ext cx="247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61"/>
          <p:cNvSpPr txBox="1"/>
          <p:nvPr>
            <p:ph idx="7" type="title"/>
          </p:nvPr>
        </p:nvSpPr>
        <p:spPr>
          <a:xfrm>
            <a:off x="4931800" y="1593369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61"/>
          <p:cNvSpPr txBox="1"/>
          <p:nvPr>
            <p:ph idx="8" type="subTitle"/>
          </p:nvPr>
        </p:nvSpPr>
        <p:spPr>
          <a:xfrm>
            <a:off x="5768000" y="1889487"/>
            <a:ext cx="247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9" type="title"/>
          </p:nvPr>
        </p:nvSpPr>
        <p:spPr>
          <a:xfrm>
            <a:off x="5768000" y="2972205"/>
            <a:ext cx="247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61"/>
          <p:cNvSpPr txBox="1"/>
          <p:nvPr>
            <p:ph idx="13" type="title"/>
          </p:nvPr>
        </p:nvSpPr>
        <p:spPr>
          <a:xfrm>
            <a:off x="4931800" y="3201113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1"/>
          <p:cNvSpPr txBox="1"/>
          <p:nvPr>
            <p:ph idx="14" type="subTitle"/>
          </p:nvPr>
        </p:nvSpPr>
        <p:spPr>
          <a:xfrm>
            <a:off x="5768000" y="3499900"/>
            <a:ext cx="247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5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61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1"/>
          <p:cNvSpPr/>
          <p:nvPr/>
        </p:nvSpPr>
        <p:spPr>
          <a:xfrm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2"/>
          <p:cNvSpPr txBox="1"/>
          <p:nvPr>
            <p:ph type="title"/>
          </p:nvPr>
        </p:nvSpPr>
        <p:spPr>
          <a:xfrm>
            <a:off x="3362488" y="1551223"/>
            <a:ext cx="38358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62"/>
          <p:cNvSpPr txBox="1"/>
          <p:nvPr>
            <p:ph idx="2" type="title"/>
          </p:nvPr>
        </p:nvSpPr>
        <p:spPr>
          <a:xfrm>
            <a:off x="1487763" y="1834950"/>
            <a:ext cx="1406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4" name="Google Shape;54;p62"/>
          <p:cNvSpPr txBox="1"/>
          <p:nvPr>
            <p:ph idx="1" type="subTitle"/>
          </p:nvPr>
        </p:nvSpPr>
        <p:spPr>
          <a:xfrm>
            <a:off x="3362468" y="2438323"/>
            <a:ext cx="3835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62"/>
          <p:cNvSpPr/>
          <p:nvPr/>
        </p:nvSpPr>
        <p:spPr>
          <a:xfrm flipH="1" rot="10800000">
            <a:off x="223205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62"/>
          <p:cNvGrpSpPr/>
          <p:nvPr/>
        </p:nvGrpSpPr>
        <p:grpSpPr>
          <a:xfrm rot="-5400000">
            <a:off x="-577123" y="764816"/>
            <a:ext cx="1672853" cy="143201"/>
            <a:chOff x="7239530" y="753659"/>
            <a:chExt cx="1672853" cy="143201"/>
          </a:xfrm>
        </p:grpSpPr>
        <p:sp>
          <p:nvSpPr>
            <p:cNvPr id="58" name="Google Shape;58;p62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2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3"/>
          <p:cNvSpPr txBox="1"/>
          <p:nvPr>
            <p:ph idx="1" type="body"/>
          </p:nvPr>
        </p:nvSpPr>
        <p:spPr>
          <a:xfrm>
            <a:off x="1053050" y="1406900"/>
            <a:ext cx="43029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1400"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■"/>
              <a:defRPr>
                <a:solidFill>
                  <a:schemeClr val="lt1"/>
                </a:solidFill>
              </a:defRPr>
            </a:lvl6pPr>
            <a:lvl7pPr indent="-2730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●"/>
              <a:defRPr>
                <a:solidFill>
                  <a:schemeClr val="lt1"/>
                </a:solidFill>
              </a:defRPr>
            </a:lvl7pPr>
            <a:lvl8pPr indent="-2730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pen Sans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Open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63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63"/>
          <p:cNvSpPr/>
          <p:nvPr/>
        </p:nvSpPr>
        <p:spPr>
          <a:xfrm flipH="1"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63"/>
          <p:cNvGrpSpPr/>
          <p:nvPr/>
        </p:nvGrpSpPr>
        <p:grpSpPr>
          <a:xfrm rot="5400000">
            <a:off x="8131975" y="4241717"/>
            <a:ext cx="1672853" cy="143201"/>
            <a:chOff x="7239530" y="753659"/>
            <a:chExt cx="1672853" cy="143201"/>
          </a:xfrm>
        </p:grpSpPr>
        <p:sp>
          <p:nvSpPr>
            <p:cNvPr id="65" name="Google Shape;65;p6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4"/>
          <p:cNvSpPr txBox="1"/>
          <p:nvPr>
            <p:ph idx="1" type="subTitle"/>
          </p:nvPr>
        </p:nvSpPr>
        <p:spPr>
          <a:xfrm>
            <a:off x="1372963" y="2571175"/>
            <a:ext cx="2743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64"/>
          <p:cNvSpPr txBox="1"/>
          <p:nvPr>
            <p:ph idx="2" type="subTitle"/>
          </p:nvPr>
        </p:nvSpPr>
        <p:spPr>
          <a:xfrm>
            <a:off x="5027838" y="2571175"/>
            <a:ext cx="2743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64"/>
          <p:cNvSpPr txBox="1"/>
          <p:nvPr>
            <p:ph idx="3" type="subTitle"/>
          </p:nvPr>
        </p:nvSpPr>
        <p:spPr>
          <a:xfrm>
            <a:off x="1372963" y="2883677"/>
            <a:ext cx="2743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4" type="subTitle"/>
          </p:nvPr>
        </p:nvSpPr>
        <p:spPr>
          <a:xfrm>
            <a:off x="5027838" y="2883677"/>
            <a:ext cx="2743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64"/>
          <p:cNvSpPr/>
          <p:nvPr/>
        </p:nvSpPr>
        <p:spPr>
          <a:xfrm>
            <a:off x="228611" y="228726"/>
            <a:ext cx="8697590" cy="4683176"/>
          </a:xfrm>
          <a:custGeom>
            <a:rect b="b" l="l" r="r" t="t"/>
            <a:pathLst>
              <a:path extrusionOk="0" fill="none" h="101659" w="188801">
                <a:moveTo>
                  <a:pt x="188801" y="101659"/>
                </a:moveTo>
                <a:lnTo>
                  <a:pt x="103793" y="101659"/>
                </a:lnTo>
                <a:lnTo>
                  <a:pt x="97659" y="97506"/>
                </a:lnTo>
                <a:lnTo>
                  <a:pt x="64894" y="97506"/>
                </a:lnTo>
                <a:lnTo>
                  <a:pt x="58424" y="101659"/>
                </a:lnTo>
                <a:lnTo>
                  <a:pt x="4673" y="101659"/>
                </a:lnTo>
                <a:lnTo>
                  <a:pt x="4673" y="95462"/>
                </a:lnTo>
                <a:lnTo>
                  <a:pt x="4777" y="89099"/>
                </a:lnTo>
                <a:lnTo>
                  <a:pt x="4777" y="65081"/>
                </a:lnTo>
                <a:lnTo>
                  <a:pt x="1" y="58877"/>
                </a:lnTo>
                <a:lnTo>
                  <a:pt x="1" y="9503"/>
                </a:lnTo>
                <a:lnTo>
                  <a:pt x="9861" y="1"/>
                </a:lnTo>
                <a:lnTo>
                  <a:pt x="188801" y="1"/>
                </a:lnTo>
                <a:lnTo>
                  <a:pt x="188801" y="16834"/>
                </a:lnTo>
                <a:lnTo>
                  <a:pt x="184905" y="22864"/>
                </a:lnTo>
                <a:lnTo>
                  <a:pt x="184905" y="46562"/>
                </a:lnTo>
                <a:lnTo>
                  <a:pt x="188801" y="52688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64"/>
          <p:cNvGrpSpPr/>
          <p:nvPr/>
        </p:nvGrpSpPr>
        <p:grpSpPr>
          <a:xfrm rot="5400000">
            <a:off x="-577124" y="4241718"/>
            <a:ext cx="1672853" cy="143201"/>
            <a:chOff x="7239530" y="753659"/>
            <a:chExt cx="1672853" cy="143201"/>
          </a:xfrm>
        </p:grpSpPr>
        <p:sp>
          <p:nvSpPr>
            <p:cNvPr id="75" name="Google Shape;75;p64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4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5"/>
          <p:cNvSpPr txBox="1"/>
          <p:nvPr>
            <p:ph idx="1" type="subTitle"/>
          </p:nvPr>
        </p:nvSpPr>
        <p:spPr>
          <a:xfrm>
            <a:off x="1978961" y="1412350"/>
            <a:ext cx="518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65"/>
          <p:cNvSpPr txBox="1"/>
          <p:nvPr>
            <p:ph idx="2" type="subTitle"/>
          </p:nvPr>
        </p:nvSpPr>
        <p:spPr>
          <a:xfrm>
            <a:off x="1978961" y="2870675"/>
            <a:ext cx="518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65"/>
          <p:cNvSpPr txBox="1"/>
          <p:nvPr>
            <p:ph idx="3" type="subTitle"/>
          </p:nvPr>
        </p:nvSpPr>
        <p:spPr>
          <a:xfrm>
            <a:off x="1978939" y="1869550"/>
            <a:ext cx="518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5"/>
          <p:cNvSpPr txBox="1"/>
          <p:nvPr>
            <p:ph idx="4" type="subTitle"/>
          </p:nvPr>
        </p:nvSpPr>
        <p:spPr>
          <a:xfrm>
            <a:off x="1978939" y="3327875"/>
            <a:ext cx="518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65"/>
          <p:cNvSpPr/>
          <p:nvPr/>
        </p:nvSpPr>
        <p:spPr>
          <a:xfrm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6"/>
          <p:cNvSpPr txBox="1"/>
          <p:nvPr>
            <p:ph type="title"/>
          </p:nvPr>
        </p:nvSpPr>
        <p:spPr>
          <a:xfrm>
            <a:off x="1247877" y="2362200"/>
            <a:ext cx="197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66"/>
          <p:cNvSpPr txBox="1"/>
          <p:nvPr>
            <p:ph idx="1" type="subTitle"/>
          </p:nvPr>
        </p:nvSpPr>
        <p:spPr>
          <a:xfrm>
            <a:off x="1247877" y="2819400"/>
            <a:ext cx="1970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6"/>
          <p:cNvSpPr txBox="1"/>
          <p:nvPr>
            <p:ph idx="2" type="title"/>
          </p:nvPr>
        </p:nvSpPr>
        <p:spPr>
          <a:xfrm>
            <a:off x="3663150" y="2362200"/>
            <a:ext cx="197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66"/>
          <p:cNvSpPr txBox="1"/>
          <p:nvPr>
            <p:ph idx="3" type="subTitle"/>
          </p:nvPr>
        </p:nvSpPr>
        <p:spPr>
          <a:xfrm>
            <a:off x="3663150" y="2819400"/>
            <a:ext cx="1970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6"/>
          <p:cNvSpPr txBox="1"/>
          <p:nvPr>
            <p:ph idx="4" type="title"/>
          </p:nvPr>
        </p:nvSpPr>
        <p:spPr>
          <a:xfrm>
            <a:off x="6078423" y="2362200"/>
            <a:ext cx="197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66"/>
          <p:cNvSpPr txBox="1"/>
          <p:nvPr>
            <p:ph idx="5" type="subTitle"/>
          </p:nvPr>
        </p:nvSpPr>
        <p:spPr>
          <a:xfrm>
            <a:off x="6078423" y="2819400"/>
            <a:ext cx="1970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6"/>
          <p:cNvSpPr txBox="1"/>
          <p:nvPr>
            <p:ph idx="6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66"/>
          <p:cNvSpPr/>
          <p:nvPr/>
        </p:nvSpPr>
        <p:spPr>
          <a:xfrm>
            <a:off x="223297" y="228611"/>
            <a:ext cx="8697406" cy="4683406"/>
          </a:xfrm>
          <a:custGeom>
            <a:rect b="b" l="l" r="r" t="t"/>
            <a:pathLst>
              <a:path extrusionOk="0" fill="none" h="101664" w="188797">
                <a:moveTo>
                  <a:pt x="188796" y="101663"/>
                </a:moveTo>
                <a:lnTo>
                  <a:pt x="103793" y="101663"/>
                </a:lnTo>
                <a:lnTo>
                  <a:pt x="97659" y="97510"/>
                </a:lnTo>
                <a:lnTo>
                  <a:pt x="64890" y="97510"/>
                </a:lnTo>
                <a:lnTo>
                  <a:pt x="58419" y="101663"/>
                </a:lnTo>
                <a:lnTo>
                  <a:pt x="0" y="101663"/>
                </a:lnTo>
                <a:lnTo>
                  <a:pt x="0" y="76150"/>
                </a:lnTo>
                <a:lnTo>
                  <a:pt x="4777" y="69787"/>
                </a:lnTo>
                <a:lnTo>
                  <a:pt x="4777" y="45769"/>
                </a:lnTo>
                <a:lnTo>
                  <a:pt x="0" y="39568"/>
                </a:lnTo>
                <a:lnTo>
                  <a:pt x="0" y="9503"/>
                </a:lnTo>
                <a:lnTo>
                  <a:pt x="9856" y="1"/>
                </a:lnTo>
                <a:lnTo>
                  <a:pt x="188796" y="1"/>
                </a:lnTo>
                <a:lnTo>
                  <a:pt x="188796" y="16838"/>
                </a:lnTo>
                <a:lnTo>
                  <a:pt x="184905" y="22864"/>
                </a:lnTo>
                <a:lnTo>
                  <a:pt x="184905" y="46567"/>
                </a:lnTo>
                <a:lnTo>
                  <a:pt x="188796" y="52693"/>
                </a:lnTo>
                <a:close/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miter lim="4153"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b="0" i="0" sz="3500" u="none" cap="none" strike="noStrik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"/>
              <a:buChar char="■"/>
              <a:defRPr b="0" i="0" sz="1400" u="none" cap="none" strike="noStrik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8" name="Google Shape;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"/>
          <p:cNvSpPr txBox="1"/>
          <p:nvPr>
            <p:ph type="ctrTitle"/>
          </p:nvPr>
        </p:nvSpPr>
        <p:spPr>
          <a:xfrm>
            <a:off x="1011300" y="820013"/>
            <a:ext cx="64695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Variables and their type.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1"/>
          <p:cNvSpPr txBox="1"/>
          <p:nvPr>
            <p:ph idx="12" type="sldNum"/>
          </p:nvPr>
        </p:nvSpPr>
        <p:spPr>
          <a:xfrm>
            <a:off x="7875300" y="4434050"/>
            <a:ext cx="54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09" name="Google Shape;309;p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43a2a2e087_0_110"/>
          <p:cNvSpPr txBox="1"/>
          <p:nvPr>
            <p:ph type="title"/>
          </p:nvPr>
        </p:nvSpPr>
        <p:spPr>
          <a:xfrm>
            <a:off x="1797416" y="1361775"/>
            <a:ext cx="2469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ord( )</a:t>
            </a:r>
            <a:endParaRPr/>
          </a:p>
        </p:txBody>
      </p:sp>
      <p:sp>
        <p:nvSpPr>
          <p:cNvPr id="499" name="Google Shape;499;g143a2a2e087_0_110"/>
          <p:cNvSpPr txBox="1"/>
          <p:nvPr>
            <p:ph idx="2" type="title"/>
          </p:nvPr>
        </p:nvSpPr>
        <p:spPr>
          <a:xfrm>
            <a:off x="969400" y="1593369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g143a2a2e087_0_110"/>
          <p:cNvSpPr txBox="1"/>
          <p:nvPr>
            <p:ph idx="1" type="subTitle"/>
          </p:nvPr>
        </p:nvSpPr>
        <p:spPr>
          <a:xfrm>
            <a:off x="1797416" y="1891900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“Ord” function will take in an input of character and convert/return them into corresponding integer value.</a:t>
            </a:r>
            <a:endParaRPr/>
          </a:p>
        </p:txBody>
      </p:sp>
      <p:sp>
        <p:nvSpPr>
          <p:cNvPr id="501" name="Google Shape;501;g143a2a2e087_0_110"/>
          <p:cNvSpPr txBox="1"/>
          <p:nvPr>
            <p:ph idx="6" type="title"/>
          </p:nvPr>
        </p:nvSpPr>
        <p:spPr>
          <a:xfrm>
            <a:off x="5768000" y="1359358"/>
            <a:ext cx="247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chr( )</a:t>
            </a:r>
            <a:endParaRPr/>
          </a:p>
        </p:txBody>
      </p:sp>
      <p:sp>
        <p:nvSpPr>
          <p:cNvPr id="502" name="Google Shape;502;g143a2a2e087_0_110"/>
          <p:cNvSpPr txBox="1"/>
          <p:nvPr>
            <p:ph idx="7" type="title"/>
          </p:nvPr>
        </p:nvSpPr>
        <p:spPr>
          <a:xfrm>
            <a:off x="4931800" y="1593369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g143a2a2e087_0_110"/>
          <p:cNvSpPr txBox="1"/>
          <p:nvPr>
            <p:ph idx="8" type="subTitle"/>
          </p:nvPr>
        </p:nvSpPr>
        <p:spPr>
          <a:xfrm>
            <a:off x="5768000" y="1889487"/>
            <a:ext cx="247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“Chr” function will take in any integer and give return us the corresponding character from ASCII table.</a:t>
            </a:r>
            <a:endParaRPr/>
          </a:p>
        </p:txBody>
      </p:sp>
      <p:sp>
        <p:nvSpPr>
          <p:cNvPr id="504" name="Google Shape;504;g143a2a2e087_0_110"/>
          <p:cNvSpPr txBox="1"/>
          <p:nvPr>
            <p:ph idx="15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Converting between ASCII</a:t>
            </a:r>
            <a:endParaRPr/>
          </a:p>
        </p:txBody>
      </p:sp>
      <p:sp>
        <p:nvSpPr>
          <p:cNvPr id="505" name="Google Shape;505;g143a2a2e087_0_110"/>
          <p:cNvSpPr/>
          <p:nvPr/>
        </p:nvSpPr>
        <p:spPr>
          <a:xfrm>
            <a:off x="903700" y="1562919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43a2a2e087_0_110"/>
          <p:cNvSpPr/>
          <p:nvPr/>
        </p:nvSpPr>
        <p:spPr>
          <a:xfrm>
            <a:off x="4866100" y="1562919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43a2a2e087_0_110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143a2a2e087_0_110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9" name="Google Shape;509;g143a2a2e087_0_110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510" name="Google Shape;510;g143a2a2e087_0_110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143a2a2e087_0_110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4493f4cadc_0_0"/>
          <p:cNvSpPr txBox="1"/>
          <p:nvPr/>
        </p:nvSpPr>
        <p:spPr>
          <a:xfrm>
            <a:off x="811775" y="314900"/>
            <a:ext cx="757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To access a certain character in a string</a:t>
            </a:r>
            <a:endParaRPr b="1" sz="23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7" name="Google Shape;517;g14493f4cadc_0_0"/>
          <p:cNvSpPr txBox="1"/>
          <p:nvPr/>
        </p:nvSpPr>
        <p:spPr>
          <a:xfrm>
            <a:off x="888750" y="867750"/>
            <a:ext cx="7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If string(variable name “example”) has “Hello World!” it has total of 12 characters (includes space)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To access “H” we write example[0]. To access “!” we write example[11].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This is known as array and array indexing. We will get into this later.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Arrays (The Java™ Tutorials &gt; Learning the Java Language &gt; Language Basics)" id="518" name="Google Shape;518;g14493f4cad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375" y="2261275"/>
            <a:ext cx="4266975" cy="15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43a2a2e087_0_137"/>
          <p:cNvSpPr txBox="1"/>
          <p:nvPr>
            <p:ph type="title"/>
          </p:nvPr>
        </p:nvSpPr>
        <p:spPr>
          <a:xfrm>
            <a:off x="3362488" y="1551223"/>
            <a:ext cx="38358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900"/>
              <a:t>Assignment 2</a:t>
            </a:r>
            <a:endParaRPr sz="3200"/>
          </a:p>
        </p:txBody>
      </p:sp>
      <p:sp>
        <p:nvSpPr>
          <p:cNvPr id="524" name="Google Shape;524;g143a2a2e087_0_137"/>
          <p:cNvSpPr/>
          <p:nvPr/>
        </p:nvSpPr>
        <p:spPr>
          <a:xfrm>
            <a:off x="1487763" y="1655700"/>
            <a:ext cx="1406700" cy="1406700"/>
          </a:xfrm>
          <a:prstGeom prst="donut">
            <a:avLst>
              <a:gd fmla="val 1777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g143a2a2e087_0_137"/>
          <p:cNvGrpSpPr/>
          <p:nvPr/>
        </p:nvGrpSpPr>
        <p:grpSpPr>
          <a:xfrm>
            <a:off x="6792477" y="890912"/>
            <a:ext cx="2125030" cy="403039"/>
            <a:chOff x="6787353" y="621971"/>
            <a:chExt cx="2125030" cy="403039"/>
          </a:xfrm>
        </p:grpSpPr>
        <p:sp>
          <p:nvSpPr>
            <p:cNvPr id="526" name="Google Shape;526;g143a2a2e087_0_137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143a2a2e087_0_137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143a2a2e087_0_137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143a2a2e087_0_137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143a2a2e087_0_137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143a2a2e087_0_137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g143a2a2e087_0_137"/>
          <p:cNvGrpSpPr/>
          <p:nvPr/>
        </p:nvGrpSpPr>
        <p:grpSpPr>
          <a:xfrm>
            <a:off x="291650" y="4461246"/>
            <a:ext cx="4775677" cy="143201"/>
            <a:chOff x="215450" y="4461246"/>
            <a:chExt cx="4775677" cy="143201"/>
          </a:xfrm>
        </p:grpSpPr>
        <p:sp>
          <p:nvSpPr>
            <p:cNvPr id="533" name="Google Shape;533;g143a2a2e087_0_137"/>
            <p:cNvSpPr/>
            <p:nvPr/>
          </p:nvSpPr>
          <p:spPr>
            <a:xfrm>
              <a:off x="215450" y="4523706"/>
              <a:ext cx="4626789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143a2a2e087_0_137"/>
            <p:cNvSpPr/>
            <p:nvPr/>
          </p:nvSpPr>
          <p:spPr>
            <a:xfrm>
              <a:off x="4842256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g143a2a2e087_0_137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6" name="Google Shape;536;g143a2a2e087_0_137"/>
          <p:cNvGrpSpPr/>
          <p:nvPr/>
        </p:nvGrpSpPr>
        <p:grpSpPr>
          <a:xfrm>
            <a:off x="215450" y="4308846"/>
            <a:ext cx="4318477" cy="143201"/>
            <a:chOff x="596450" y="4461246"/>
            <a:chExt cx="4318477" cy="143201"/>
          </a:xfrm>
        </p:grpSpPr>
        <p:sp>
          <p:nvSpPr>
            <p:cNvPr id="537" name="Google Shape;537;g143a2a2e087_0_137"/>
            <p:cNvSpPr/>
            <p:nvPr/>
          </p:nvSpPr>
          <p:spPr>
            <a:xfrm>
              <a:off x="596450" y="4523706"/>
              <a:ext cx="4169739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143a2a2e087_0_137"/>
            <p:cNvSpPr/>
            <p:nvPr/>
          </p:nvSpPr>
          <p:spPr>
            <a:xfrm>
              <a:off x="4766056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g143a2a2e087_0_137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43a2a2e087_0_137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143a2a2e087_0_137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43a2a2e087_0_159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g143a2a2e087_0_159"/>
          <p:cNvSpPr txBox="1"/>
          <p:nvPr/>
        </p:nvSpPr>
        <p:spPr>
          <a:xfrm>
            <a:off x="545850" y="398875"/>
            <a:ext cx="814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consolata"/>
              <a:buChar char="●"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First write a simple message then have the program to print out the letters individually.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consolata"/>
              <a:buChar char="●"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Then convert each of those letters to print out the ASCII values in integers individually.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consolata"/>
              <a:buChar char="●"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Example below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548" name="Google Shape;548;g143a2a2e087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50" y="1660975"/>
            <a:ext cx="3182876" cy="317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g143a2a2e087_0_159"/>
          <p:cNvSpPr txBox="1"/>
          <p:nvPr/>
        </p:nvSpPr>
        <p:spPr>
          <a:xfrm>
            <a:off x="4114800" y="1721500"/>
            <a:ext cx="457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Try to use spaces.(Yes they are a “character”) special symbols like”.?{})(*&amp;^%$#!@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And no you can not use “hello world!” anymore.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Lowercase</a:t>
            </a: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 and uppercase have different value as well.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g143a2a2e087_0_159"/>
          <p:cNvSpPr txBox="1"/>
          <p:nvPr/>
        </p:nvSpPr>
        <p:spPr>
          <a:xfrm>
            <a:off x="4219775" y="2953150"/>
            <a:ext cx="41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To take a step beyond look at what you can do to convert lowercase to uppercase and vice versa.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"/>
          <p:cNvSpPr txBox="1"/>
          <p:nvPr>
            <p:ph type="title"/>
          </p:nvPr>
        </p:nvSpPr>
        <p:spPr>
          <a:xfrm>
            <a:off x="1218149" y="1529925"/>
            <a:ext cx="30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100"/>
              <a:t>Adding/</a:t>
            </a:r>
            <a:r>
              <a:rPr lang="en" sz="2100"/>
              <a:t>subtracting/ multiplying</a:t>
            </a:r>
            <a:r>
              <a:rPr lang="en" sz="2000"/>
              <a:t>/dividing</a:t>
            </a:r>
            <a:endParaRPr sz="2100"/>
          </a:p>
        </p:txBody>
      </p:sp>
      <p:sp>
        <p:nvSpPr>
          <p:cNvPr id="556" name="Google Shape;556;p10"/>
          <p:cNvSpPr txBox="1"/>
          <p:nvPr>
            <p:ph idx="1" type="subTitle"/>
          </p:nvPr>
        </p:nvSpPr>
        <p:spPr>
          <a:xfrm>
            <a:off x="1218149" y="1987125"/>
            <a:ext cx="303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“+”, “-”,</a:t>
            </a:r>
            <a:r>
              <a:rPr lang="en"/>
              <a:t>“*”,”/”</a:t>
            </a:r>
            <a:r>
              <a:rPr lang="en"/>
              <a:t> simple math I think everyone knows this.</a:t>
            </a:r>
            <a:endParaRPr/>
          </a:p>
        </p:txBody>
      </p:sp>
      <p:sp>
        <p:nvSpPr>
          <p:cNvPr id="557" name="Google Shape;557;p10"/>
          <p:cNvSpPr txBox="1"/>
          <p:nvPr>
            <p:ph idx="2" type="title"/>
          </p:nvPr>
        </p:nvSpPr>
        <p:spPr>
          <a:xfrm>
            <a:off x="4889551" y="1529925"/>
            <a:ext cx="30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Modulus</a:t>
            </a:r>
            <a:endParaRPr sz="2000"/>
          </a:p>
        </p:txBody>
      </p:sp>
      <p:sp>
        <p:nvSpPr>
          <p:cNvPr id="558" name="Google Shape;558;p10"/>
          <p:cNvSpPr txBox="1"/>
          <p:nvPr>
            <p:ph idx="3" type="subTitle"/>
          </p:nvPr>
        </p:nvSpPr>
        <p:spPr>
          <a:xfrm>
            <a:off x="4889551" y="1907400"/>
            <a:ext cx="303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“%” denoted as percent. This will give us the remainder of the </a:t>
            </a:r>
            <a:r>
              <a:rPr lang="en"/>
              <a:t>division</a:t>
            </a:r>
            <a:endParaRPr/>
          </a:p>
        </p:txBody>
      </p:sp>
      <p:sp>
        <p:nvSpPr>
          <p:cNvPr id="559" name="Google Shape;559;p10"/>
          <p:cNvSpPr txBox="1"/>
          <p:nvPr>
            <p:ph idx="4" type="title"/>
          </p:nvPr>
        </p:nvSpPr>
        <p:spPr>
          <a:xfrm>
            <a:off x="1218149" y="2869500"/>
            <a:ext cx="30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Exponent</a:t>
            </a:r>
            <a:endParaRPr/>
          </a:p>
        </p:txBody>
      </p:sp>
      <p:sp>
        <p:nvSpPr>
          <p:cNvPr id="560" name="Google Shape;560;p10"/>
          <p:cNvSpPr txBox="1"/>
          <p:nvPr>
            <p:ph idx="5" type="subTitle"/>
          </p:nvPr>
        </p:nvSpPr>
        <p:spPr>
          <a:xfrm>
            <a:off x="1218149" y="3326700"/>
            <a:ext cx="303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“**” denoted as double astrix a**x this will raise a to the power of x (a^x)</a:t>
            </a:r>
            <a:endParaRPr/>
          </a:p>
        </p:txBody>
      </p:sp>
      <p:sp>
        <p:nvSpPr>
          <p:cNvPr id="561" name="Google Shape;561;p10"/>
          <p:cNvSpPr txBox="1"/>
          <p:nvPr>
            <p:ph idx="6" type="title"/>
          </p:nvPr>
        </p:nvSpPr>
        <p:spPr>
          <a:xfrm>
            <a:off x="4889551" y="2869500"/>
            <a:ext cx="303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Floor </a:t>
            </a:r>
            <a:r>
              <a:rPr lang="en"/>
              <a:t>division</a:t>
            </a:r>
            <a:endParaRPr/>
          </a:p>
        </p:txBody>
      </p:sp>
      <p:sp>
        <p:nvSpPr>
          <p:cNvPr id="562" name="Google Shape;562;p10"/>
          <p:cNvSpPr txBox="1"/>
          <p:nvPr>
            <p:ph idx="7" type="subTitle"/>
          </p:nvPr>
        </p:nvSpPr>
        <p:spPr>
          <a:xfrm>
            <a:off x="4889551" y="3326700"/>
            <a:ext cx="303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“//” double slash this will give us the whole number part of the division only.</a:t>
            </a:r>
            <a:endParaRPr/>
          </a:p>
        </p:txBody>
      </p:sp>
      <p:sp>
        <p:nvSpPr>
          <p:cNvPr id="563" name="Google Shape;563;p10"/>
          <p:cNvSpPr txBox="1"/>
          <p:nvPr>
            <p:ph idx="8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Arithmetic</a:t>
            </a:r>
            <a:r>
              <a:rPr lang="en"/>
              <a:t> operators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10"/>
          <p:cNvSpPr/>
          <p:nvPr/>
        </p:nvSpPr>
        <p:spPr>
          <a:xfrm>
            <a:off x="1300950" y="2652650"/>
            <a:ext cx="6694500" cy="27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"/>
          <p:cNvSpPr/>
          <p:nvPr/>
        </p:nvSpPr>
        <p:spPr>
          <a:xfrm rot="5400000">
            <a:off x="3237000" y="2660687"/>
            <a:ext cx="2670000" cy="27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10"/>
          <p:cNvGrpSpPr/>
          <p:nvPr/>
        </p:nvGrpSpPr>
        <p:grpSpPr>
          <a:xfrm>
            <a:off x="7342905" y="4249587"/>
            <a:ext cx="1585642" cy="403038"/>
            <a:chOff x="7318730" y="4111487"/>
            <a:chExt cx="1585642" cy="403038"/>
          </a:xfrm>
        </p:grpSpPr>
        <p:sp>
          <p:nvSpPr>
            <p:cNvPr id="567" name="Google Shape;567;p10"/>
            <p:cNvSpPr/>
            <p:nvPr/>
          </p:nvSpPr>
          <p:spPr>
            <a:xfrm rot="10800000">
              <a:off x="7459568" y="4173934"/>
              <a:ext cx="1444804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 rot="10800000">
              <a:off x="7318730" y="4111487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 rot="10800000">
              <a:off x="8008196" y="4305621"/>
              <a:ext cx="896176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 rot="10800000">
              <a:off x="7888972" y="4243174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 rot="10800000">
              <a:off x="8465526" y="4433767"/>
              <a:ext cx="438846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 rot="10800000">
              <a:off x="8316655" y="4371324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10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"/>
          <p:cNvSpPr txBox="1"/>
          <p:nvPr>
            <p:ph idx="8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Examples!</a:t>
            </a:r>
            <a:endParaRPr/>
          </a:p>
        </p:txBody>
      </p:sp>
      <p:sp>
        <p:nvSpPr>
          <p:cNvPr id="580" name="Google Shape;580;p1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563" y="1083300"/>
            <a:ext cx="5802876" cy="38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43a2a2e087_0_171"/>
          <p:cNvSpPr txBox="1"/>
          <p:nvPr>
            <p:ph type="title"/>
          </p:nvPr>
        </p:nvSpPr>
        <p:spPr>
          <a:xfrm>
            <a:off x="3362488" y="1551223"/>
            <a:ext cx="38358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900"/>
              <a:t>Assignment 3</a:t>
            </a:r>
            <a:endParaRPr sz="3200"/>
          </a:p>
        </p:txBody>
      </p:sp>
      <p:sp>
        <p:nvSpPr>
          <p:cNvPr id="588" name="Google Shape;588;g143a2a2e087_0_171"/>
          <p:cNvSpPr/>
          <p:nvPr/>
        </p:nvSpPr>
        <p:spPr>
          <a:xfrm>
            <a:off x="1487763" y="1655700"/>
            <a:ext cx="1406700" cy="1406700"/>
          </a:xfrm>
          <a:prstGeom prst="donut">
            <a:avLst>
              <a:gd fmla="val 1777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9" name="Google Shape;589;g143a2a2e087_0_171"/>
          <p:cNvGrpSpPr/>
          <p:nvPr/>
        </p:nvGrpSpPr>
        <p:grpSpPr>
          <a:xfrm>
            <a:off x="6792477" y="890912"/>
            <a:ext cx="2125030" cy="403039"/>
            <a:chOff x="6787353" y="621971"/>
            <a:chExt cx="2125030" cy="403039"/>
          </a:xfrm>
        </p:grpSpPr>
        <p:sp>
          <p:nvSpPr>
            <p:cNvPr id="590" name="Google Shape;590;g143a2a2e087_0_171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143a2a2e087_0_171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143a2a2e087_0_171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143a2a2e087_0_171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143a2a2e087_0_171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143a2a2e087_0_171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g143a2a2e087_0_171"/>
          <p:cNvGrpSpPr/>
          <p:nvPr/>
        </p:nvGrpSpPr>
        <p:grpSpPr>
          <a:xfrm>
            <a:off x="291650" y="4461246"/>
            <a:ext cx="4775677" cy="143201"/>
            <a:chOff x="215450" y="4461246"/>
            <a:chExt cx="4775677" cy="143201"/>
          </a:xfrm>
        </p:grpSpPr>
        <p:sp>
          <p:nvSpPr>
            <p:cNvPr id="597" name="Google Shape;597;g143a2a2e087_0_171"/>
            <p:cNvSpPr/>
            <p:nvPr/>
          </p:nvSpPr>
          <p:spPr>
            <a:xfrm>
              <a:off x="215450" y="4523706"/>
              <a:ext cx="4626789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143a2a2e087_0_171"/>
            <p:cNvSpPr/>
            <p:nvPr/>
          </p:nvSpPr>
          <p:spPr>
            <a:xfrm>
              <a:off x="4842256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g143a2a2e087_0_171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0" name="Google Shape;600;g143a2a2e087_0_171"/>
          <p:cNvGrpSpPr/>
          <p:nvPr/>
        </p:nvGrpSpPr>
        <p:grpSpPr>
          <a:xfrm>
            <a:off x="215450" y="4308846"/>
            <a:ext cx="4318477" cy="143201"/>
            <a:chOff x="596450" y="4461246"/>
            <a:chExt cx="4318477" cy="143201"/>
          </a:xfrm>
        </p:grpSpPr>
        <p:sp>
          <p:nvSpPr>
            <p:cNvPr id="601" name="Google Shape;601;g143a2a2e087_0_171"/>
            <p:cNvSpPr/>
            <p:nvPr/>
          </p:nvSpPr>
          <p:spPr>
            <a:xfrm>
              <a:off x="596450" y="4523706"/>
              <a:ext cx="4169739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143a2a2e087_0_171"/>
            <p:cNvSpPr/>
            <p:nvPr/>
          </p:nvSpPr>
          <p:spPr>
            <a:xfrm>
              <a:off x="4766056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g143a2a2e087_0_171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43a2a2e087_0_171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143a2a2e087_0_171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43a2a2e087_0_193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g143a2a2e087_0_193"/>
          <p:cNvSpPr txBox="1"/>
          <p:nvPr/>
        </p:nvSpPr>
        <p:spPr>
          <a:xfrm>
            <a:off x="496850" y="349900"/>
            <a:ext cx="825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consolata"/>
              <a:buChar char="●"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We’ll start from the previous assignment from week 1.(name,age,height,color)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consolata"/>
              <a:buChar char="●"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Now the user will input their height in cm and we will convert that into ft/in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nconsolata"/>
              <a:buChar char="●"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Then we will take the age and return it as # of hours living.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12" name="Google Shape;612;g143a2a2e087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00" y="1221625"/>
            <a:ext cx="49053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g143a2a2e087_0_193"/>
          <p:cNvSpPr txBox="1"/>
          <p:nvPr/>
        </p:nvSpPr>
        <p:spPr>
          <a:xfrm>
            <a:off x="5619350" y="1252625"/>
            <a:ext cx="3058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Common mistakes: when trying to output the variable make sure they are string not a number. Make sure when doing </a:t>
            </a: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mathematical</a:t>
            </a: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 operators make sure they are numbers not characters or string.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"/>
          <p:cNvSpPr txBox="1"/>
          <p:nvPr>
            <p:ph idx="1" type="subTitle"/>
          </p:nvPr>
        </p:nvSpPr>
        <p:spPr>
          <a:xfrm>
            <a:off x="2429425" y="1607550"/>
            <a:ext cx="43602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Just like we have seen previously, we can think of “variables” as like a basket where we can store information and access it at our will.</a:t>
            </a:r>
            <a:endParaRPr/>
          </a:p>
        </p:txBody>
      </p:sp>
      <p:sp>
        <p:nvSpPr>
          <p:cNvPr id="317" name="Google Shape;317;p3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318" name="Google Shape;318;p3"/>
          <p:cNvGrpSpPr/>
          <p:nvPr/>
        </p:nvGrpSpPr>
        <p:grpSpPr>
          <a:xfrm>
            <a:off x="282345" y="4447646"/>
            <a:ext cx="6400153" cy="143201"/>
            <a:chOff x="282345" y="4461246"/>
            <a:chExt cx="6400153" cy="143201"/>
          </a:xfrm>
        </p:grpSpPr>
        <p:sp>
          <p:nvSpPr>
            <p:cNvPr id="319" name="Google Shape;319;p3"/>
            <p:cNvSpPr/>
            <p:nvPr/>
          </p:nvSpPr>
          <p:spPr>
            <a:xfrm>
              <a:off x="282345" y="4523702"/>
              <a:ext cx="6272672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533627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3"/>
          <p:cNvGrpSpPr/>
          <p:nvPr/>
        </p:nvGrpSpPr>
        <p:grpSpPr>
          <a:xfrm>
            <a:off x="6789631" y="890912"/>
            <a:ext cx="2125030" cy="403039"/>
            <a:chOff x="6787353" y="621971"/>
            <a:chExt cx="2125030" cy="403039"/>
          </a:xfrm>
        </p:grpSpPr>
        <p:sp>
          <p:nvSpPr>
            <p:cNvPr id="322" name="Google Shape;322;p3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"/>
          <p:cNvSpPr txBox="1"/>
          <p:nvPr>
            <p:ph type="title"/>
          </p:nvPr>
        </p:nvSpPr>
        <p:spPr>
          <a:xfrm>
            <a:off x="1797416" y="1361775"/>
            <a:ext cx="2469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335" name="Google Shape;335;p4"/>
          <p:cNvSpPr txBox="1"/>
          <p:nvPr>
            <p:ph idx="2" type="title"/>
          </p:nvPr>
        </p:nvSpPr>
        <p:spPr>
          <a:xfrm>
            <a:off x="969400" y="1593369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6" name="Google Shape;336;p4"/>
          <p:cNvSpPr txBox="1"/>
          <p:nvPr>
            <p:ph idx="1" type="subTitle"/>
          </p:nvPr>
        </p:nvSpPr>
        <p:spPr>
          <a:xfrm>
            <a:off x="1797416" y="1891900"/>
            <a:ext cx="246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Short for integer, can be negative or positive.Only whole numbers.</a:t>
            </a:r>
            <a:endParaRPr/>
          </a:p>
        </p:txBody>
      </p:sp>
      <p:sp>
        <p:nvSpPr>
          <p:cNvPr id="337" name="Google Shape;337;p4"/>
          <p:cNvSpPr txBox="1"/>
          <p:nvPr>
            <p:ph idx="3" type="title"/>
          </p:nvPr>
        </p:nvSpPr>
        <p:spPr>
          <a:xfrm>
            <a:off x="1797416" y="2972205"/>
            <a:ext cx="247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338" name="Google Shape;338;p4"/>
          <p:cNvSpPr txBox="1"/>
          <p:nvPr>
            <p:ph idx="4" type="title"/>
          </p:nvPr>
        </p:nvSpPr>
        <p:spPr>
          <a:xfrm>
            <a:off x="969400" y="3201113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9" name="Google Shape;339;p4"/>
          <p:cNvSpPr txBox="1"/>
          <p:nvPr>
            <p:ph idx="5" type="subTitle"/>
          </p:nvPr>
        </p:nvSpPr>
        <p:spPr>
          <a:xfrm>
            <a:off x="1797416" y="3499900"/>
            <a:ext cx="247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“String” of characters. In other words it can store anything from 1 character to an entire sentence.</a:t>
            </a:r>
            <a:endParaRPr/>
          </a:p>
        </p:txBody>
      </p:sp>
      <p:sp>
        <p:nvSpPr>
          <p:cNvPr id="340" name="Google Shape;340;p4"/>
          <p:cNvSpPr txBox="1"/>
          <p:nvPr>
            <p:ph idx="6" type="title"/>
          </p:nvPr>
        </p:nvSpPr>
        <p:spPr>
          <a:xfrm>
            <a:off x="5768000" y="1359358"/>
            <a:ext cx="247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float</a:t>
            </a:r>
            <a:endParaRPr/>
          </a:p>
        </p:txBody>
      </p:sp>
      <p:sp>
        <p:nvSpPr>
          <p:cNvPr id="341" name="Google Shape;341;p4"/>
          <p:cNvSpPr txBox="1"/>
          <p:nvPr>
            <p:ph idx="7" type="title"/>
          </p:nvPr>
        </p:nvSpPr>
        <p:spPr>
          <a:xfrm>
            <a:off x="4931800" y="1593369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2" name="Google Shape;342;p4"/>
          <p:cNvSpPr txBox="1"/>
          <p:nvPr>
            <p:ph idx="8" type="subTitle"/>
          </p:nvPr>
        </p:nvSpPr>
        <p:spPr>
          <a:xfrm>
            <a:off x="5768000" y="1889487"/>
            <a:ext cx="247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Floating numbers meaning numbers with decimals.</a:t>
            </a:r>
            <a:endParaRPr/>
          </a:p>
        </p:txBody>
      </p:sp>
      <p:sp>
        <p:nvSpPr>
          <p:cNvPr id="343" name="Google Shape;343;p4"/>
          <p:cNvSpPr txBox="1"/>
          <p:nvPr>
            <p:ph idx="9" type="title"/>
          </p:nvPr>
        </p:nvSpPr>
        <p:spPr>
          <a:xfrm>
            <a:off x="5768000" y="2972205"/>
            <a:ext cx="2472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boolean*</a:t>
            </a:r>
            <a:endParaRPr/>
          </a:p>
        </p:txBody>
      </p:sp>
      <p:sp>
        <p:nvSpPr>
          <p:cNvPr id="344" name="Google Shape;344;p4"/>
          <p:cNvSpPr txBox="1"/>
          <p:nvPr>
            <p:ph idx="13" type="title"/>
          </p:nvPr>
        </p:nvSpPr>
        <p:spPr>
          <a:xfrm>
            <a:off x="4931800" y="3201113"/>
            <a:ext cx="633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5" name="Google Shape;345;p4"/>
          <p:cNvSpPr txBox="1"/>
          <p:nvPr>
            <p:ph idx="14" type="subTitle"/>
          </p:nvPr>
        </p:nvSpPr>
        <p:spPr>
          <a:xfrm>
            <a:off x="5768000" y="3499900"/>
            <a:ext cx="247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Special type of data usually True of False or 0 or 1. (Yes or No)</a:t>
            </a:r>
            <a:endParaRPr/>
          </a:p>
        </p:txBody>
      </p:sp>
      <p:sp>
        <p:nvSpPr>
          <p:cNvPr id="346" name="Google Shape;346;p4"/>
          <p:cNvSpPr txBox="1"/>
          <p:nvPr>
            <p:ph idx="15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Types of Variables</a:t>
            </a:r>
            <a:endParaRPr/>
          </a:p>
        </p:txBody>
      </p:sp>
      <p:sp>
        <p:nvSpPr>
          <p:cNvPr id="347" name="Google Shape;347;p4"/>
          <p:cNvSpPr/>
          <p:nvPr/>
        </p:nvSpPr>
        <p:spPr>
          <a:xfrm>
            <a:off x="903700" y="1562919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903700" y="3170663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4866100" y="1562919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4866100" y="3170663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accent2"/>
                </a:solidFill>
              </a:rPr>
              <a:t>00</a:t>
            </a: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4"/>
          <p:cNvGrpSpPr/>
          <p:nvPr/>
        </p:nvGrpSpPr>
        <p:grpSpPr>
          <a:xfrm>
            <a:off x="7705819" y="684840"/>
            <a:ext cx="1219842" cy="143201"/>
            <a:chOff x="7692540" y="881809"/>
            <a:chExt cx="1219842" cy="143201"/>
          </a:xfrm>
        </p:grpSpPr>
        <p:sp>
          <p:nvSpPr>
            <p:cNvPr id="356" name="Google Shape;356;p4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"/>
          <p:cNvSpPr txBox="1"/>
          <p:nvPr>
            <p:ph type="title"/>
          </p:nvPr>
        </p:nvSpPr>
        <p:spPr>
          <a:xfrm>
            <a:off x="3362488" y="1551223"/>
            <a:ext cx="38358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ASCII</a:t>
            </a:r>
            <a:endParaRPr/>
          </a:p>
        </p:txBody>
      </p:sp>
      <p:sp>
        <p:nvSpPr>
          <p:cNvPr id="363" name="Google Shape;363;p5"/>
          <p:cNvSpPr txBox="1"/>
          <p:nvPr>
            <p:ph idx="2" type="title"/>
          </p:nvPr>
        </p:nvSpPr>
        <p:spPr>
          <a:xfrm>
            <a:off x="1487763" y="1834950"/>
            <a:ext cx="1406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4" name="Google Shape;364;p5"/>
          <p:cNvSpPr/>
          <p:nvPr/>
        </p:nvSpPr>
        <p:spPr>
          <a:xfrm>
            <a:off x="1487763" y="1655700"/>
            <a:ext cx="1406700" cy="1406700"/>
          </a:xfrm>
          <a:prstGeom prst="donut">
            <a:avLst>
              <a:gd fmla="val 1777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5"/>
          <p:cNvGrpSpPr/>
          <p:nvPr/>
        </p:nvGrpSpPr>
        <p:grpSpPr>
          <a:xfrm>
            <a:off x="6792477" y="890912"/>
            <a:ext cx="2125030" cy="403039"/>
            <a:chOff x="6787353" y="621971"/>
            <a:chExt cx="2125030" cy="403039"/>
          </a:xfrm>
        </p:grpSpPr>
        <p:sp>
          <p:nvSpPr>
            <p:cNvPr id="366" name="Google Shape;366;p5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5"/>
          <p:cNvGrpSpPr/>
          <p:nvPr/>
        </p:nvGrpSpPr>
        <p:grpSpPr>
          <a:xfrm>
            <a:off x="291650" y="4461246"/>
            <a:ext cx="4775677" cy="143201"/>
            <a:chOff x="215450" y="4461246"/>
            <a:chExt cx="4775677" cy="143201"/>
          </a:xfrm>
        </p:grpSpPr>
        <p:sp>
          <p:nvSpPr>
            <p:cNvPr id="373" name="Google Shape;373;p5"/>
            <p:cNvSpPr/>
            <p:nvPr/>
          </p:nvSpPr>
          <p:spPr>
            <a:xfrm>
              <a:off x="215450" y="4523706"/>
              <a:ext cx="4626789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2256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5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6" name="Google Shape;376;p5"/>
          <p:cNvGrpSpPr/>
          <p:nvPr/>
        </p:nvGrpSpPr>
        <p:grpSpPr>
          <a:xfrm>
            <a:off x="215450" y="4308846"/>
            <a:ext cx="4318477" cy="143201"/>
            <a:chOff x="596450" y="4461246"/>
            <a:chExt cx="4318477" cy="143201"/>
          </a:xfrm>
        </p:grpSpPr>
        <p:sp>
          <p:nvSpPr>
            <p:cNvPr id="377" name="Google Shape;377;p5"/>
            <p:cNvSpPr/>
            <p:nvPr/>
          </p:nvSpPr>
          <p:spPr>
            <a:xfrm>
              <a:off x="596450" y="4523706"/>
              <a:ext cx="4169739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4766056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5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00" y="194400"/>
            <a:ext cx="8860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/>
          <p:nvPr>
            <p:ph type="title"/>
          </p:nvPr>
        </p:nvSpPr>
        <p:spPr>
          <a:xfrm>
            <a:off x="1247877" y="2362200"/>
            <a:ext cx="197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Decimal</a:t>
            </a:r>
            <a:endParaRPr/>
          </a:p>
        </p:txBody>
      </p:sp>
      <p:sp>
        <p:nvSpPr>
          <p:cNvPr id="392" name="Google Shape;392;p9"/>
          <p:cNvSpPr txBox="1"/>
          <p:nvPr>
            <p:ph idx="1" type="subTitle"/>
          </p:nvPr>
        </p:nvSpPr>
        <p:spPr>
          <a:xfrm>
            <a:off x="1247877" y="2819400"/>
            <a:ext cx="1970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Our usual number system 0 to 9 in each number digits</a:t>
            </a:r>
            <a:endParaRPr/>
          </a:p>
        </p:txBody>
      </p:sp>
      <p:sp>
        <p:nvSpPr>
          <p:cNvPr id="393" name="Google Shape;393;p9"/>
          <p:cNvSpPr txBox="1"/>
          <p:nvPr>
            <p:ph idx="2" type="title"/>
          </p:nvPr>
        </p:nvSpPr>
        <p:spPr>
          <a:xfrm>
            <a:off x="3663150" y="2362200"/>
            <a:ext cx="197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hexa</a:t>
            </a:r>
            <a:endParaRPr/>
          </a:p>
        </p:txBody>
      </p:sp>
      <p:sp>
        <p:nvSpPr>
          <p:cNvPr id="394" name="Google Shape;394;p9"/>
          <p:cNvSpPr txBox="1"/>
          <p:nvPr>
            <p:ph idx="3" type="subTitle"/>
          </p:nvPr>
        </p:nvSpPr>
        <p:spPr>
          <a:xfrm>
            <a:off x="3663150" y="2819400"/>
            <a:ext cx="1970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Hexa meaning 16 each digit of numbers range from 0 to f(16)</a:t>
            </a:r>
            <a:endParaRPr/>
          </a:p>
        </p:txBody>
      </p:sp>
      <p:sp>
        <p:nvSpPr>
          <p:cNvPr id="395" name="Google Shape;395;p9"/>
          <p:cNvSpPr txBox="1"/>
          <p:nvPr>
            <p:ph idx="4" type="title"/>
          </p:nvPr>
        </p:nvSpPr>
        <p:spPr>
          <a:xfrm>
            <a:off x="6078423" y="2362200"/>
            <a:ext cx="197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Character</a:t>
            </a:r>
            <a:endParaRPr/>
          </a:p>
        </p:txBody>
      </p:sp>
      <p:sp>
        <p:nvSpPr>
          <p:cNvPr id="396" name="Google Shape;396;p9"/>
          <p:cNvSpPr txBox="1"/>
          <p:nvPr>
            <p:ph idx="5" type="subTitle"/>
          </p:nvPr>
        </p:nvSpPr>
        <p:spPr>
          <a:xfrm>
            <a:off x="6078423" y="2819400"/>
            <a:ext cx="19701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Any of the decimal and hexadecimal corresponds to each character values.</a:t>
            </a:r>
            <a:endParaRPr/>
          </a:p>
        </p:txBody>
      </p:sp>
      <p:sp>
        <p:nvSpPr>
          <p:cNvPr id="397" name="Google Shape;397;p9"/>
          <p:cNvSpPr txBox="1"/>
          <p:nvPr>
            <p:ph idx="6" type="title"/>
          </p:nvPr>
        </p:nvSpPr>
        <p:spPr>
          <a:xfrm>
            <a:off x="720000" y="539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How to read ASCII Table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8" name="Google Shape;398;p9"/>
          <p:cNvGrpSpPr/>
          <p:nvPr/>
        </p:nvGrpSpPr>
        <p:grpSpPr>
          <a:xfrm>
            <a:off x="2049025" y="1695060"/>
            <a:ext cx="367805" cy="367773"/>
            <a:chOff x="1768938" y="3782219"/>
            <a:chExt cx="367805" cy="367773"/>
          </a:xfrm>
        </p:grpSpPr>
        <p:sp>
          <p:nvSpPr>
            <p:cNvPr id="399" name="Google Shape;399;p9"/>
            <p:cNvSpPr/>
            <p:nvPr/>
          </p:nvSpPr>
          <p:spPr>
            <a:xfrm>
              <a:off x="1884380" y="3782219"/>
              <a:ext cx="252363" cy="198412"/>
            </a:xfrm>
            <a:custGeom>
              <a:rect b="b" l="l" r="r" t="t"/>
              <a:pathLst>
                <a:path extrusionOk="0" h="6263" w="7966">
                  <a:moveTo>
                    <a:pt x="5346" y="0"/>
                  </a:moveTo>
                  <a:cubicBezTo>
                    <a:pt x="5299" y="0"/>
                    <a:pt x="5263" y="12"/>
                    <a:pt x="5227" y="48"/>
                  </a:cubicBezTo>
                  <a:lnTo>
                    <a:pt x="3382" y="1893"/>
                  </a:lnTo>
                  <a:lnTo>
                    <a:pt x="2893" y="1405"/>
                  </a:lnTo>
                  <a:cubicBezTo>
                    <a:pt x="2864" y="1375"/>
                    <a:pt x="2819" y="1360"/>
                    <a:pt x="2774" y="1360"/>
                  </a:cubicBezTo>
                  <a:cubicBezTo>
                    <a:pt x="2730" y="1360"/>
                    <a:pt x="2685" y="1375"/>
                    <a:pt x="2655" y="1405"/>
                  </a:cubicBezTo>
                  <a:lnTo>
                    <a:pt x="60" y="3989"/>
                  </a:lnTo>
                  <a:cubicBezTo>
                    <a:pt x="0" y="4048"/>
                    <a:pt x="0" y="4167"/>
                    <a:pt x="60" y="4227"/>
                  </a:cubicBezTo>
                  <a:cubicBezTo>
                    <a:pt x="90" y="4257"/>
                    <a:pt x="134" y="4272"/>
                    <a:pt x="179" y="4272"/>
                  </a:cubicBezTo>
                  <a:cubicBezTo>
                    <a:pt x="223" y="4272"/>
                    <a:pt x="268" y="4257"/>
                    <a:pt x="298" y="4227"/>
                  </a:cubicBezTo>
                  <a:lnTo>
                    <a:pt x="2774" y="1762"/>
                  </a:lnTo>
                  <a:lnTo>
                    <a:pt x="6215" y="5191"/>
                  </a:lnTo>
                  <a:lnTo>
                    <a:pt x="5418" y="5989"/>
                  </a:lnTo>
                  <a:cubicBezTo>
                    <a:pt x="5358" y="6049"/>
                    <a:pt x="5358" y="6168"/>
                    <a:pt x="5418" y="6227"/>
                  </a:cubicBezTo>
                  <a:cubicBezTo>
                    <a:pt x="5453" y="6251"/>
                    <a:pt x="5501" y="6263"/>
                    <a:pt x="5537" y="6263"/>
                  </a:cubicBezTo>
                  <a:cubicBezTo>
                    <a:pt x="5584" y="6263"/>
                    <a:pt x="5632" y="6251"/>
                    <a:pt x="5656" y="6227"/>
                  </a:cubicBezTo>
                  <a:lnTo>
                    <a:pt x="6573" y="5310"/>
                  </a:lnTo>
                  <a:cubicBezTo>
                    <a:pt x="6632" y="5251"/>
                    <a:pt x="6632" y="5132"/>
                    <a:pt x="6573" y="5072"/>
                  </a:cubicBezTo>
                  <a:lnTo>
                    <a:pt x="6072" y="4584"/>
                  </a:lnTo>
                  <a:lnTo>
                    <a:pt x="7918" y="2739"/>
                  </a:lnTo>
                  <a:cubicBezTo>
                    <a:pt x="7966" y="2667"/>
                    <a:pt x="7966" y="2560"/>
                    <a:pt x="7906" y="2489"/>
                  </a:cubicBezTo>
                  <a:lnTo>
                    <a:pt x="6882" y="1465"/>
                  </a:lnTo>
                  <a:cubicBezTo>
                    <a:pt x="6852" y="1435"/>
                    <a:pt x="6808" y="1420"/>
                    <a:pt x="6763" y="1420"/>
                  </a:cubicBezTo>
                  <a:cubicBezTo>
                    <a:pt x="6718" y="1420"/>
                    <a:pt x="6674" y="1435"/>
                    <a:pt x="6644" y="1465"/>
                  </a:cubicBezTo>
                  <a:cubicBezTo>
                    <a:pt x="6584" y="1524"/>
                    <a:pt x="6584" y="1643"/>
                    <a:pt x="6644" y="1703"/>
                  </a:cubicBezTo>
                  <a:lnTo>
                    <a:pt x="7549" y="2608"/>
                  </a:lnTo>
                  <a:lnTo>
                    <a:pt x="5822" y="4334"/>
                  </a:lnTo>
                  <a:lnTo>
                    <a:pt x="3620" y="2131"/>
                  </a:lnTo>
                  <a:lnTo>
                    <a:pt x="5346" y="405"/>
                  </a:lnTo>
                  <a:lnTo>
                    <a:pt x="6168" y="1226"/>
                  </a:lnTo>
                  <a:cubicBezTo>
                    <a:pt x="6197" y="1256"/>
                    <a:pt x="6242" y="1271"/>
                    <a:pt x="6287" y="1271"/>
                  </a:cubicBezTo>
                  <a:cubicBezTo>
                    <a:pt x="6331" y="1271"/>
                    <a:pt x="6376" y="1256"/>
                    <a:pt x="6406" y="1226"/>
                  </a:cubicBezTo>
                  <a:cubicBezTo>
                    <a:pt x="6465" y="1167"/>
                    <a:pt x="6465" y="1048"/>
                    <a:pt x="6406" y="988"/>
                  </a:cubicBezTo>
                  <a:lnTo>
                    <a:pt x="5465" y="48"/>
                  </a:lnTo>
                  <a:cubicBezTo>
                    <a:pt x="5441" y="12"/>
                    <a:pt x="5394" y="0"/>
                    <a:pt x="5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034480" y="3821914"/>
              <a:ext cx="31743" cy="31236"/>
            </a:xfrm>
            <a:custGeom>
              <a:rect b="b" l="l" r="r" t="t"/>
              <a:pathLst>
                <a:path extrusionOk="0" h="986" w="1002">
                  <a:moveTo>
                    <a:pt x="501" y="426"/>
                  </a:moveTo>
                  <a:lnTo>
                    <a:pt x="584" y="509"/>
                  </a:lnTo>
                  <a:lnTo>
                    <a:pt x="501" y="581"/>
                  </a:lnTo>
                  <a:lnTo>
                    <a:pt x="430" y="509"/>
                  </a:lnTo>
                  <a:lnTo>
                    <a:pt x="501" y="426"/>
                  </a:lnTo>
                  <a:close/>
                  <a:moveTo>
                    <a:pt x="501" y="0"/>
                  </a:moveTo>
                  <a:cubicBezTo>
                    <a:pt x="456" y="0"/>
                    <a:pt x="412" y="15"/>
                    <a:pt x="382" y="45"/>
                  </a:cubicBezTo>
                  <a:lnTo>
                    <a:pt x="60" y="366"/>
                  </a:lnTo>
                  <a:cubicBezTo>
                    <a:pt x="1" y="426"/>
                    <a:pt x="1" y="545"/>
                    <a:pt x="60" y="605"/>
                  </a:cubicBezTo>
                  <a:lnTo>
                    <a:pt x="382" y="938"/>
                  </a:lnTo>
                  <a:cubicBezTo>
                    <a:pt x="418" y="962"/>
                    <a:pt x="465" y="986"/>
                    <a:pt x="501" y="986"/>
                  </a:cubicBezTo>
                  <a:cubicBezTo>
                    <a:pt x="549" y="986"/>
                    <a:pt x="596" y="962"/>
                    <a:pt x="620" y="938"/>
                  </a:cubicBezTo>
                  <a:lnTo>
                    <a:pt x="953" y="605"/>
                  </a:lnTo>
                  <a:cubicBezTo>
                    <a:pt x="977" y="581"/>
                    <a:pt x="1001" y="533"/>
                    <a:pt x="1001" y="485"/>
                  </a:cubicBezTo>
                  <a:cubicBezTo>
                    <a:pt x="1001" y="450"/>
                    <a:pt x="977" y="402"/>
                    <a:pt x="953" y="366"/>
                  </a:cubicBezTo>
                  <a:lnTo>
                    <a:pt x="620" y="45"/>
                  </a:lnTo>
                  <a:cubicBezTo>
                    <a:pt x="590" y="15"/>
                    <a:pt x="546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065431" y="3852359"/>
              <a:ext cx="31712" cy="31332"/>
            </a:xfrm>
            <a:custGeom>
              <a:rect b="b" l="l" r="r" t="t"/>
              <a:pathLst>
                <a:path extrusionOk="0" h="989" w="1001">
                  <a:moveTo>
                    <a:pt x="500" y="441"/>
                  </a:moveTo>
                  <a:lnTo>
                    <a:pt x="572" y="513"/>
                  </a:lnTo>
                  <a:lnTo>
                    <a:pt x="500" y="584"/>
                  </a:lnTo>
                  <a:lnTo>
                    <a:pt x="417" y="513"/>
                  </a:lnTo>
                  <a:lnTo>
                    <a:pt x="500" y="441"/>
                  </a:lnTo>
                  <a:close/>
                  <a:moveTo>
                    <a:pt x="500" y="1"/>
                  </a:moveTo>
                  <a:cubicBezTo>
                    <a:pt x="453" y="1"/>
                    <a:pt x="405" y="25"/>
                    <a:pt x="381" y="48"/>
                  </a:cubicBezTo>
                  <a:lnTo>
                    <a:pt x="48" y="382"/>
                  </a:lnTo>
                  <a:cubicBezTo>
                    <a:pt x="24" y="406"/>
                    <a:pt x="0" y="453"/>
                    <a:pt x="0" y="501"/>
                  </a:cubicBezTo>
                  <a:cubicBezTo>
                    <a:pt x="0" y="536"/>
                    <a:pt x="24" y="584"/>
                    <a:pt x="48" y="608"/>
                  </a:cubicBezTo>
                  <a:lnTo>
                    <a:pt x="381" y="941"/>
                  </a:lnTo>
                  <a:cubicBezTo>
                    <a:pt x="405" y="977"/>
                    <a:pt x="453" y="989"/>
                    <a:pt x="500" y="989"/>
                  </a:cubicBezTo>
                  <a:cubicBezTo>
                    <a:pt x="536" y="989"/>
                    <a:pt x="584" y="965"/>
                    <a:pt x="619" y="941"/>
                  </a:cubicBezTo>
                  <a:lnTo>
                    <a:pt x="941" y="608"/>
                  </a:lnTo>
                  <a:cubicBezTo>
                    <a:pt x="1000" y="560"/>
                    <a:pt x="1000" y="441"/>
                    <a:pt x="941" y="382"/>
                  </a:cubicBezTo>
                  <a:lnTo>
                    <a:pt x="619" y="48"/>
                  </a:lnTo>
                  <a:cubicBezTo>
                    <a:pt x="584" y="13"/>
                    <a:pt x="53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1768938" y="3922625"/>
              <a:ext cx="281413" cy="227367"/>
            </a:xfrm>
            <a:custGeom>
              <a:rect b="b" l="l" r="r" t="t"/>
              <a:pathLst>
                <a:path extrusionOk="0" h="7177" w="8883">
                  <a:moveTo>
                    <a:pt x="3347" y="0"/>
                  </a:moveTo>
                  <a:cubicBezTo>
                    <a:pt x="3302" y="0"/>
                    <a:pt x="3257" y="15"/>
                    <a:pt x="3228" y="45"/>
                  </a:cubicBezTo>
                  <a:lnTo>
                    <a:pt x="811" y="2450"/>
                  </a:lnTo>
                  <a:cubicBezTo>
                    <a:pt x="287" y="2962"/>
                    <a:pt x="1" y="3664"/>
                    <a:pt x="1" y="4414"/>
                  </a:cubicBezTo>
                  <a:cubicBezTo>
                    <a:pt x="1" y="5153"/>
                    <a:pt x="287" y="5843"/>
                    <a:pt x="811" y="6379"/>
                  </a:cubicBezTo>
                  <a:cubicBezTo>
                    <a:pt x="1323" y="6891"/>
                    <a:pt x="2025" y="7177"/>
                    <a:pt x="2775" y="7177"/>
                  </a:cubicBezTo>
                  <a:cubicBezTo>
                    <a:pt x="3513" y="7177"/>
                    <a:pt x="4204" y="6891"/>
                    <a:pt x="4740" y="6379"/>
                  </a:cubicBezTo>
                  <a:lnTo>
                    <a:pt x="8847" y="2271"/>
                  </a:lnTo>
                  <a:cubicBezTo>
                    <a:pt x="8883" y="2188"/>
                    <a:pt x="8883" y="2093"/>
                    <a:pt x="8812" y="2033"/>
                  </a:cubicBezTo>
                  <a:cubicBezTo>
                    <a:pt x="8782" y="2003"/>
                    <a:pt x="8737" y="1989"/>
                    <a:pt x="8693" y="1989"/>
                  </a:cubicBezTo>
                  <a:cubicBezTo>
                    <a:pt x="8648" y="1989"/>
                    <a:pt x="8603" y="2003"/>
                    <a:pt x="8573" y="2033"/>
                  </a:cubicBezTo>
                  <a:lnTo>
                    <a:pt x="4466" y="6141"/>
                  </a:lnTo>
                  <a:cubicBezTo>
                    <a:pt x="4001" y="6593"/>
                    <a:pt x="3394" y="6855"/>
                    <a:pt x="2751" y="6855"/>
                  </a:cubicBezTo>
                  <a:cubicBezTo>
                    <a:pt x="2096" y="6855"/>
                    <a:pt x="1489" y="6593"/>
                    <a:pt x="1049" y="6141"/>
                  </a:cubicBezTo>
                  <a:cubicBezTo>
                    <a:pt x="584" y="5677"/>
                    <a:pt x="322" y="5069"/>
                    <a:pt x="322" y="4426"/>
                  </a:cubicBezTo>
                  <a:cubicBezTo>
                    <a:pt x="322" y="3772"/>
                    <a:pt x="584" y="3164"/>
                    <a:pt x="1049" y="2712"/>
                  </a:cubicBezTo>
                  <a:lnTo>
                    <a:pt x="3466" y="283"/>
                  </a:lnTo>
                  <a:cubicBezTo>
                    <a:pt x="3525" y="223"/>
                    <a:pt x="3525" y="104"/>
                    <a:pt x="3466" y="45"/>
                  </a:cubicBezTo>
                  <a:cubicBezTo>
                    <a:pt x="3436" y="15"/>
                    <a:pt x="3391" y="0"/>
                    <a:pt x="3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847790" y="3937704"/>
              <a:ext cx="143352" cy="127417"/>
            </a:xfrm>
            <a:custGeom>
              <a:rect b="b" l="l" r="r" t="t"/>
              <a:pathLst>
                <a:path extrusionOk="0" h="4022" w="4525">
                  <a:moveTo>
                    <a:pt x="3537" y="343"/>
                  </a:moveTo>
                  <a:cubicBezTo>
                    <a:pt x="3584" y="343"/>
                    <a:pt x="3632" y="367"/>
                    <a:pt x="3667" y="402"/>
                  </a:cubicBezTo>
                  <a:cubicBezTo>
                    <a:pt x="3751" y="486"/>
                    <a:pt x="3751" y="581"/>
                    <a:pt x="3667" y="664"/>
                  </a:cubicBezTo>
                  <a:cubicBezTo>
                    <a:pt x="3632" y="700"/>
                    <a:pt x="3587" y="718"/>
                    <a:pt x="3542" y="718"/>
                  </a:cubicBezTo>
                  <a:cubicBezTo>
                    <a:pt x="3498" y="718"/>
                    <a:pt x="3453" y="700"/>
                    <a:pt x="3417" y="664"/>
                  </a:cubicBezTo>
                  <a:cubicBezTo>
                    <a:pt x="3334" y="581"/>
                    <a:pt x="3334" y="462"/>
                    <a:pt x="3406" y="402"/>
                  </a:cubicBezTo>
                  <a:cubicBezTo>
                    <a:pt x="3441" y="379"/>
                    <a:pt x="3477" y="343"/>
                    <a:pt x="3537" y="343"/>
                  </a:cubicBezTo>
                  <a:close/>
                  <a:moveTo>
                    <a:pt x="2024" y="486"/>
                  </a:moveTo>
                  <a:cubicBezTo>
                    <a:pt x="2072" y="486"/>
                    <a:pt x="2108" y="498"/>
                    <a:pt x="2155" y="545"/>
                  </a:cubicBezTo>
                  <a:cubicBezTo>
                    <a:pt x="2227" y="617"/>
                    <a:pt x="2227" y="724"/>
                    <a:pt x="2155" y="795"/>
                  </a:cubicBezTo>
                  <a:cubicBezTo>
                    <a:pt x="2120" y="831"/>
                    <a:pt x="2075" y="849"/>
                    <a:pt x="2030" y="849"/>
                  </a:cubicBezTo>
                  <a:cubicBezTo>
                    <a:pt x="1986" y="849"/>
                    <a:pt x="1941" y="831"/>
                    <a:pt x="1905" y="795"/>
                  </a:cubicBezTo>
                  <a:cubicBezTo>
                    <a:pt x="1810" y="724"/>
                    <a:pt x="1810" y="605"/>
                    <a:pt x="1893" y="545"/>
                  </a:cubicBezTo>
                  <a:cubicBezTo>
                    <a:pt x="1917" y="509"/>
                    <a:pt x="1965" y="486"/>
                    <a:pt x="2024" y="486"/>
                  </a:cubicBezTo>
                  <a:close/>
                  <a:moveTo>
                    <a:pt x="3953" y="1676"/>
                  </a:moveTo>
                  <a:cubicBezTo>
                    <a:pt x="4001" y="1676"/>
                    <a:pt x="4048" y="1688"/>
                    <a:pt x="4084" y="1724"/>
                  </a:cubicBezTo>
                  <a:cubicBezTo>
                    <a:pt x="4156" y="1807"/>
                    <a:pt x="4156" y="1926"/>
                    <a:pt x="4072" y="1986"/>
                  </a:cubicBezTo>
                  <a:cubicBezTo>
                    <a:pt x="4037" y="2022"/>
                    <a:pt x="3992" y="2039"/>
                    <a:pt x="3947" y="2039"/>
                  </a:cubicBezTo>
                  <a:cubicBezTo>
                    <a:pt x="3903" y="2039"/>
                    <a:pt x="3858" y="2022"/>
                    <a:pt x="3822" y="1986"/>
                  </a:cubicBezTo>
                  <a:cubicBezTo>
                    <a:pt x="3751" y="1914"/>
                    <a:pt x="3751" y="1807"/>
                    <a:pt x="3822" y="1724"/>
                  </a:cubicBezTo>
                  <a:cubicBezTo>
                    <a:pt x="3858" y="1700"/>
                    <a:pt x="3894" y="1676"/>
                    <a:pt x="3953" y="1676"/>
                  </a:cubicBezTo>
                  <a:close/>
                  <a:moveTo>
                    <a:pt x="655" y="3129"/>
                  </a:moveTo>
                  <a:cubicBezTo>
                    <a:pt x="727" y="3129"/>
                    <a:pt x="786" y="3165"/>
                    <a:pt x="846" y="3200"/>
                  </a:cubicBezTo>
                  <a:cubicBezTo>
                    <a:pt x="893" y="3248"/>
                    <a:pt x="917" y="3319"/>
                    <a:pt x="917" y="3403"/>
                  </a:cubicBezTo>
                  <a:cubicBezTo>
                    <a:pt x="917" y="3474"/>
                    <a:pt x="893" y="3546"/>
                    <a:pt x="846" y="3593"/>
                  </a:cubicBezTo>
                  <a:cubicBezTo>
                    <a:pt x="798" y="3641"/>
                    <a:pt x="727" y="3665"/>
                    <a:pt x="655" y="3665"/>
                  </a:cubicBezTo>
                  <a:cubicBezTo>
                    <a:pt x="584" y="3665"/>
                    <a:pt x="524" y="3641"/>
                    <a:pt x="465" y="3593"/>
                  </a:cubicBezTo>
                  <a:cubicBezTo>
                    <a:pt x="417" y="3546"/>
                    <a:pt x="381" y="3474"/>
                    <a:pt x="381" y="3403"/>
                  </a:cubicBezTo>
                  <a:cubicBezTo>
                    <a:pt x="381" y="3319"/>
                    <a:pt x="417" y="3260"/>
                    <a:pt x="465" y="3200"/>
                  </a:cubicBezTo>
                  <a:cubicBezTo>
                    <a:pt x="512" y="3141"/>
                    <a:pt x="584" y="3129"/>
                    <a:pt x="655" y="3129"/>
                  </a:cubicBezTo>
                  <a:close/>
                  <a:moveTo>
                    <a:pt x="3513" y="0"/>
                  </a:moveTo>
                  <a:cubicBezTo>
                    <a:pt x="3379" y="0"/>
                    <a:pt x="3245" y="51"/>
                    <a:pt x="3144" y="152"/>
                  </a:cubicBezTo>
                  <a:cubicBezTo>
                    <a:pt x="2977" y="319"/>
                    <a:pt x="2941" y="557"/>
                    <a:pt x="3036" y="748"/>
                  </a:cubicBezTo>
                  <a:lnTo>
                    <a:pt x="2132" y="1652"/>
                  </a:lnTo>
                  <a:lnTo>
                    <a:pt x="1572" y="2212"/>
                  </a:lnTo>
                  <a:lnTo>
                    <a:pt x="1334" y="1974"/>
                  </a:lnTo>
                  <a:cubicBezTo>
                    <a:pt x="1215" y="1855"/>
                    <a:pt x="1215" y="1676"/>
                    <a:pt x="1334" y="1569"/>
                  </a:cubicBezTo>
                  <a:lnTo>
                    <a:pt x="1774" y="1141"/>
                  </a:lnTo>
                  <a:cubicBezTo>
                    <a:pt x="1846" y="1164"/>
                    <a:pt x="1917" y="1200"/>
                    <a:pt x="1989" y="1200"/>
                  </a:cubicBezTo>
                  <a:cubicBezTo>
                    <a:pt x="2132" y="1200"/>
                    <a:pt x="2263" y="1152"/>
                    <a:pt x="2370" y="1045"/>
                  </a:cubicBezTo>
                  <a:cubicBezTo>
                    <a:pt x="2572" y="843"/>
                    <a:pt x="2572" y="509"/>
                    <a:pt x="2370" y="307"/>
                  </a:cubicBezTo>
                  <a:cubicBezTo>
                    <a:pt x="2263" y="200"/>
                    <a:pt x="2129" y="146"/>
                    <a:pt x="1995" y="146"/>
                  </a:cubicBezTo>
                  <a:cubicBezTo>
                    <a:pt x="1861" y="146"/>
                    <a:pt x="1727" y="200"/>
                    <a:pt x="1620" y="307"/>
                  </a:cubicBezTo>
                  <a:cubicBezTo>
                    <a:pt x="1453" y="462"/>
                    <a:pt x="1429" y="700"/>
                    <a:pt x="1512" y="902"/>
                  </a:cubicBezTo>
                  <a:lnTo>
                    <a:pt x="1084" y="1331"/>
                  </a:lnTo>
                  <a:cubicBezTo>
                    <a:pt x="846" y="1569"/>
                    <a:pt x="846" y="1974"/>
                    <a:pt x="1084" y="2224"/>
                  </a:cubicBezTo>
                  <a:lnTo>
                    <a:pt x="1322" y="2462"/>
                  </a:lnTo>
                  <a:lnTo>
                    <a:pt x="905" y="2879"/>
                  </a:lnTo>
                  <a:cubicBezTo>
                    <a:pt x="812" y="2827"/>
                    <a:pt x="709" y="2802"/>
                    <a:pt x="607" y="2802"/>
                  </a:cubicBezTo>
                  <a:cubicBezTo>
                    <a:pt x="450" y="2802"/>
                    <a:pt x="295" y="2863"/>
                    <a:pt x="179" y="2986"/>
                  </a:cubicBezTo>
                  <a:cubicBezTo>
                    <a:pt x="60" y="3105"/>
                    <a:pt x="0" y="3248"/>
                    <a:pt x="0" y="3415"/>
                  </a:cubicBezTo>
                  <a:cubicBezTo>
                    <a:pt x="0" y="3581"/>
                    <a:pt x="60" y="3724"/>
                    <a:pt x="179" y="3843"/>
                  </a:cubicBezTo>
                  <a:cubicBezTo>
                    <a:pt x="298" y="3962"/>
                    <a:pt x="441" y="4022"/>
                    <a:pt x="608" y="4022"/>
                  </a:cubicBezTo>
                  <a:cubicBezTo>
                    <a:pt x="774" y="4022"/>
                    <a:pt x="917" y="3962"/>
                    <a:pt x="1036" y="3843"/>
                  </a:cubicBezTo>
                  <a:cubicBezTo>
                    <a:pt x="1155" y="3724"/>
                    <a:pt x="1215" y="3581"/>
                    <a:pt x="1215" y="3415"/>
                  </a:cubicBezTo>
                  <a:cubicBezTo>
                    <a:pt x="1215" y="3307"/>
                    <a:pt x="1191" y="3200"/>
                    <a:pt x="1143" y="3117"/>
                  </a:cubicBezTo>
                  <a:lnTo>
                    <a:pt x="2227" y="2033"/>
                  </a:lnTo>
                  <a:lnTo>
                    <a:pt x="2513" y="2307"/>
                  </a:lnTo>
                  <a:cubicBezTo>
                    <a:pt x="2679" y="2474"/>
                    <a:pt x="2905" y="2569"/>
                    <a:pt x="3108" y="2569"/>
                  </a:cubicBezTo>
                  <a:cubicBezTo>
                    <a:pt x="3322" y="2569"/>
                    <a:pt x="3513" y="2486"/>
                    <a:pt x="3679" y="2343"/>
                  </a:cubicBezTo>
                  <a:cubicBezTo>
                    <a:pt x="3751" y="2367"/>
                    <a:pt x="3822" y="2403"/>
                    <a:pt x="3894" y="2403"/>
                  </a:cubicBezTo>
                  <a:cubicBezTo>
                    <a:pt x="4037" y="2403"/>
                    <a:pt x="4168" y="2355"/>
                    <a:pt x="4275" y="2248"/>
                  </a:cubicBezTo>
                  <a:cubicBezTo>
                    <a:pt x="4525" y="2033"/>
                    <a:pt x="4525" y="1700"/>
                    <a:pt x="4310" y="1498"/>
                  </a:cubicBezTo>
                  <a:cubicBezTo>
                    <a:pt x="4209" y="1391"/>
                    <a:pt x="4075" y="1337"/>
                    <a:pt x="3941" y="1337"/>
                  </a:cubicBezTo>
                  <a:cubicBezTo>
                    <a:pt x="3807" y="1337"/>
                    <a:pt x="3673" y="1391"/>
                    <a:pt x="3572" y="1498"/>
                  </a:cubicBezTo>
                  <a:cubicBezTo>
                    <a:pt x="3406" y="1652"/>
                    <a:pt x="3382" y="1891"/>
                    <a:pt x="3465" y="2093"/>
                  </a:cubicBezTo>
                  <a:cubicBezTo>
                    <a:pt x="3377" y="2175"/>
                    <a:pt x="3267" y="2214"/>
                    <a:pt x="3155" y="2214"/>
                  </a:cubicBezTo>
                  <a:cubicBezTo>
                    <a:pt x="3023" y="2214"/>
                    <a:pt x="2889" y="2160"/>
                    <a:pt x="2786" y="2057"/>
                  </a:cubicBezTo>
                  <a:lnTo>
                    <a:pt x="2501" y="1772"/>
                  </a:lnTo>
                  <a:lnTo>
                    <a:pt x="3286" y="986"/>
                  </a:lnTo>
                  <a:cubicBezTo>
                    <a:pt x="3358" y="1021"/>
                    <a:pt x="3441" y="1045"/>
                    <a:pt x="3513" y="1045"/>
                  </a:cubicBezTo>
                  <a:cubicBezTo>
                    <a:pt x="3644" y="1045"/>
                    <a:pt x="3775" y="998"/>
                    <a:pt x="3882" y="902"/>
                  </a:cubicBezTo>
                  <a:cubicBezTo>
                    <a:pt x="4096" y="688"/>
                    <a:pt x="4096" y="367"/>
                    <a:pt x="3882" y="152"/>
                  </a:cubicBezTo>
                  <a:cubicBezTo>
                    <a:pt x="3781" y="51"/>
                    <a:pt x="3647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9"/>
          <p:cNvGrpSpPr/>
          <p:nvPr/>
        </p:nvGrpSpPr>
        <p:grpSpPr>
          <a:xfrm>
            <a:off x="4474483" y="1706180"/>
            <a:ext cx="347435" cy="345534"/>
            <a:chOff x="3527780" y="2885263"/>
            <a:chExt cx="347435" cy="345534"/>
          </a:xfrm>
        </p:grpSpPr>
        <p:sp>
          <p:nvSpPr>
            <p:cNvPr id="405" name="Google Shape;405;p9"/>
            <p:cNvSpPr/>
            <p:nvPr/>
          </p:nvSpPr>
          <p:spPr>
            <a:xfrm>
              <a:off x="3527780" y="2885263"/>
              <a:ext cx="347435" cy="345534"/>
            </a:xfrm>
            <a:custGeom>
              <a:rect b="b" l="l" r="r" t="t"/>
              <a:pathLst>
                <a:path extrusionOk="0" h="10907" w="10967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599440" y="2956543"/>
              <a:ext cx="204494" cy="204843"/>
            </a:xfrm>
            <a:custGeom>
              <a:rect b="b" l="l" r="r" t="t"/>
              <a:pathLst>
                <a:path extrusionOk="0" h="6466" w="645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661691" y="3018763"/>
              <a:ext cx="79992" cy="80372"/>
            </a:xfrm>
            <a:custGeom>
              <a:rect b="b" l="l" r="r" t="t"/>
              <a:pathLst>
                <a:path extrusionOk="0" h="2537" w="2525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625101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651522" y="2982552"/>
              <a:ext cx="18881" cy="18533"/>
            </a:xfrm>
            <a:custGeom>
              <a:rect b="b" l="l" r="r" t="t"/>
              <a:pathLst>
                <a:path extrusionOk="0" h="585" w="596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67905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70582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732591" y="2982552"/>
              <a:ext cx="18533" cy="18533"/>
            </a:xfrm>
            <a:custGeom>
              <a:rect b="b" l="l" r="r" t="t"/>
              <a:pathLst>
                <a:path extrusionOk="0" h="585" w="58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759773" y="2982552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25101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651522" y="3116844"/>
              <a:ext cx="18881" cy="18501"/>
            </a:xfrm>
            <a:custGeom>
              <a:rect b="b" l="l" r="r" t="t"/>
              <a:pathLst>
                <a:path extrusionOk="0" h="584" w="596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67905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70582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732591" y="3116844"/>
              <a:ext cx="18533" cy="18501"/>
            </a:xfrm>
            <a:custGeom>
              <a:rect b="b" l="l" r="r" t="t"/>
              <a:pathLst>
                <a:path extrusionOk="0" h="584" w="58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759773" y="311684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625101" y="300935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625101" y="3036503"/>
              <a:ext cx="18501" cy="18153"/>
            </a:xfrm>
            <a:custGeom>
              <a:rect b="b" l="l" r="r" t="t"/>
              <a:pathLst>
                <a:path extrusionOk="0" h="573" w="584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625101" y="3063273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625101" y="309007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59773" y="300935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759773" y="3036503"/>
              <a:ext cx="18121" cy="18153"/>
            </a:xfrm>
            <a:custGeom>
              <a:rect b="b" l="l" r="r" t="t"/>
              <a:pathLst>
                <a:path extrusionOk="0" h="573" w="57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759773" y="3063273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759773" y="309007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9"/>
          <p:cNvGrpSpPr/>
          <p:nvPr/>
        </p:nvGrpSpPr>
        <p:grpSpPr>
          <a:xfrm>
            <a:off x="6931430" y="1705055"/>
            <a:ext cx="264084" cy="347783"/>
            <a:chOff x="864062" y="2884503"/>
            <a:chExt cx="264084" cy="347783"/>
          </a:xfrm>
        </p:grpSpPr>
        <p:sp>
          <p:nvSpPr>
            <p:cNvPr id="429" name="Google Shape;429;p9"/>
            <p:cNvSpPr/>
            <p:nvPr/>
          </p:nvSpPr>
          <p:spPr>
            <a:xfrm>
              <a:off x="944783" y="2884503"/>
              <a:ext cx="102263" cy="122982"/>
            </a:xfrm>
            <a:custGeom>
              <a:rect b="b" l="l" r="r" t="t"/>
              <a:pathLst>
                <a:path extrusionOk="0" h="3882" w="3228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963664" y="2903733"/>
              <a:ext cx="65261" cy="64152"/>
            </a:xfrm>
            <a:custGeom>
              <a:rect b="b" l="l" r="r" t="t"/>
              <a:pathLst>
                <a:path extrusionOk="0" h="2025" w="206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864062" y="2987843"/>
              <a:ext cx="264084" cy="244443"/>
            </a:xfrm>
            <a:custGeom>
              <a:rect b="b" l="l" r="r" t="t"/>
              <a:pathLst>
                <a:path extrusionOk="0" h="7716" w="8336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1022494" y="3006724"/>
              <a:ext cx="44162" cy="22271"/>
            </a:xfrm>
            <a:custGeom>
              <a:rect b="b" l="l" r="r" t="t"/>
              <a:pathLst>
                <a:path extrusionOk="0" h="703" w="1394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1086234" y="3100244"/>
              <a:ext cx="28322" cy="37002"/>
            </a:xfrm>
            <a:custGeom>
              <a:rect b="b" l="l" r="r" t="t"/>
              <a:pathLst>
                <a:path extrusionOk="0" h="1168" w="894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023634" y="3077941"/>
              <a:ext cx="26041" cy="49167"/>
            </a:xfrm>
            <a:custGeom>
              <a:rect b="b" l="l" r="r" t="t"/>
              <a:pathLst>
                <a:path extrusionOk="0" h="1552" w="822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924413" y="3006819"/>
              <a:ext cx="44162" cy="22176"/>
            </a:xfrm>
            <a:custGeom>
              <a:rect b="b" l="l" r="r" t="t"/>
              <a:pathLst>
                <a:path extrusionOk="0" h="700" w="1394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929703" y="3158757"/>
              <a:ext cx="56232" cy="41849"/>
            </a:xfrm>
            <a:custGeom>
              <a:rect b="b" l="l" r="r" t="t"/>
              <a:pathLst>
                <a:path extrusionOk="0" h="1321" w="1775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876512" y="3100244"/>
              <a:ext cx="28322" cy="37002"/>
            </a:xfrm>
            <a:custGeom>
              <a:rect b="b" l="l" r="r" t="t"/>
              <a:pathLst>
                <a:path extrusionOk="0" h="1168" w="894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941393" y="3077941"/>
              <a:ext cx="26453" cy="49484"/>
            </a:xfrm>
            <a:custGeom>
              <a:rect b="b" l="l" r="r" t="t"/>
              <a:pathLst>
                <a:path extrusionOk="0" h="1562" w="835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9"/>
          <p:cNvSpPr/>
          <p:nvPr/>
        </p:nvSpPr>
        <p:spPr>
          <a:xfrm>
            <a:off x="1850427" y="1496447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9"/>
          <p:cNvSpPr/>
          <p:nvPr/>
        </p:nvSpPr>
        <p:spPr>
          <a:xfrm>
            <a:off x="4265700" y="1496447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"/>
          <p:cNvSpPr/>
          <p:nvPr/>
        </p:nvSpPr>
        <p:spPr>
          <a:xfrm>
            <a:off x="6680973" y="1496447"/>
            <a:ext cx="765000" cy="765000"/>
          </a:xfrm>
          <a:prstGeom prst="donut">
            <a:avLst>
              <a:gd fmla="val 3595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"/>
          <p:cNvSpPr txBox="1"/>
          <p:nvPr/>
        </p:nvSpPr>
        <p:spPr>
          <a:xfrm>
            <a:off x="1707475" y="3869875"/>
            <a:ext cx="433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Example: a = 97 = 0x61 (indicate hexadecimal with 0x in front)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"/>
          <p:cNvSpPr txBox="1"/>
          <p:nvPr>
            <p:ph idx="1" type="subTitle"/>
          </p:nvPr>
        </p:nvSpPr>
        <p:spPr>
          <a:xfrm>
            <a:off x="1978961" y="1412350"/>
            <a:ext cx="518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When we input a number..</a:t>
            </a:r>
            <a:endParaRPr/>
          </a:p>
        </p:txBody>
      </p:sp>
      <p:sp>
        <p:nvSpPr>
          <p:cNvPr id="451" name="Google Shape;451;p8"/>
          <p:cNvSpPr txBox="1"/>
          <p:nvPr>
            <p:ph idx="3" type="subTitle"/>
          </p:nvPr>
        </p:nvSpPr>
        <p:spPr>
          <a:xfrm>
            <a:off x="1978939" y="1869550"/>
            <a:ext cx="5186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It will categorize the variable as an integer for us and if we divide it will turn it into float.</a:t>
            </a:r>
            <a:endParaRPr/>
          </a:p>
        </p:txBody>
      </p:sp>
      <p:sp>
        <p:nvSpPr>
          <p:cNvPr id="452" name="Google Shape;452;p8"/>
          <p:cNvSpPr txBox="1"/>
          <p:nvPr>
            <p:ph type="title"/>
          </p:nvPr>
        </p:nvSpPr>
        <p:spPr>
          <a:xfrm>
            <a:off x="1098300" y="504998"/>
            <a:ext cx="770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Python made our lives easier</a:t>
            </a:r>
            <a:endParaRPr/>
          </a:p>
        </p:txBody>
      </p:sp>
      <p:grpSp>
        <p:nvGrpSpPr>
          <p:cNvPr id="453" name="Google Shape;453;p8"/>
          <p:cNvGrpSpPr/>
          <p:nvPr/>
        </p:nvGrpSpPr>
        <p:grpSpPr>
          <a:xfrm>
            <a:off x="7318730" y="4111487"/>
            <a:ext cx="1585642" cy="403038"/>
            <a:chOff x="7318730" y="4111487"/>
            <a:chExt cx="1585642" cy="403038"/>
          </a:xfrm>
        </p:grpSpPr>
        <p:sp>
          <p:nvSpPr>
            <p:cNvPr id="454" name="Google Shape;454;p8"/>
            <p:cNvSpPr/>
            <p:nvPr/>
          </p:nvSpPr>
          <p:spPr>
            <a:xfrm rot="10800000">
              <a:off x="7459568" y="4173934"/>
              <a:ext cx="1444804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rot="10800000">
              <a:off x="7318730" y="4111487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10800000">
              <a:off x="8008196" y="4305621"/>
              <a:ext cx="896176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rot="10800000">
              <a:off x="7888972" y="4243174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rot="10800000">
              <a:off x="8465526" y="4433767"/>
              <a:ext cx="438846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rot="10800000">
              <a:off x="8316655" y="4371324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8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8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925" y="2509750"/>
            <a:ext cx="3570733" cy="232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C1C1C"/>
            </a:gs>
            <a:gs pos="100000">
              <a:srgbClr val="426B6A"/>
            </a:gs>
          </a:gsLst>
          <a:lin ang="0" scaled="0"/>
        </a:gra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3a2a2e087_0_53"/>
          <p:cNvSpPr txBox="1"/>
          <p:nvPr>
            <p:ph type="title"/>
          </p:nvPr>
        </p:nvSpPr>
        <p:spPr>
          <a:xfrm>
            <a:off x="3362488" y="1551223"/>
            <a:ext cx="38358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You try!</a:t>
            </a:r>
            <a:endParaRPr/>
          </a:p>
        </p:txBody>
      </p:sp>
      <p:sp>
        <p:nvSpPr>
          <p:cNvPr id="468" name="Google Shape;468;g143a2a2e087_0_53"/>
          <p:cNvSpPr/>
          <p:nvPr/>
        </p:nvSpPr>
        <p:spPr>
          <a:xfrm>
            <a:off x="1487763" y="1655700"/>
            <a:ext cx="1406700" cy="1406700"/>
          </a:xfrm>
          <a:prstGeom prst="donut">
            <a:avLst>
              <a:gd fmla="val 1777" name="adj"/>
            </a:avLst>
          </a:prstGeom>
          <a:gradFill>
            <a:gsLst>
              <a:gs pos="0">
                <a:schemeClr val="lt1"/>
              </a:gs>
              <a:gs pos="100000">
                <a:srgbClr val="A3B7B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chemeClr val="lt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g143a2a2e087_0_53"/>
          <p:cNvGrpSpPr/>
          <p:nvPr/>
        </p:nvGrpSpPr>
        <p:grpSpPr>
          <a:xfrm>
            <a:off x="6792477" y="890912"/>
            <a:ext cx="2125030" cy="403039"/>
            <a:chOff x="6787353" y="621971"/>
            <a:chExt cx="2125030" cy="403039"/>
          </a:xfrm>
        </p:grpSpPr>
        <p:sp>
          <p:nvSpPr>
            <p:cNvPr id="470" name="Google Shape;470;g143a2a2e087_0_53"/>
            <p:cNvSpPr/>
            <p:nvPr/>
          </p:nvSpPr>
          <p:spPr>
            <a:xfrm rot="10800000">
              <a:off x="6914750" y="684418"/>
              <a:ext cx="199763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143a2a2e087_0_53"/>
            <p:cNvSpPr/>
            <p:nvPr/>
          </p:nvSpPr>
          <p:spPr>
            <a:xfrm rot="10800000">
              <a:off x="6787353" y="621971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143a2a2e087_0_53"/>
            <p:cNvSpPr/>
            <p:nvPr/>
          </p:nvSpPr>
          <p:spPr>
            <a:xfrm rot="10800000">
              <a:off x="7376281" y="816106"/>
              <a:ext cx="153610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143a2a2e087_0_53"/>
            <p:cNvSpPr/>
            <p:nvPr/>
          </p:nvSpPr>
          <p:spPr>
            <a:xfrm rot="10800000">
              <a:off x="7239530" y="75365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143a2a2e087_0_53"/>
            <p:cNvSpPr/>
            <p:nvPr/>
          </p:nvSpPr>
          <p:spPr>
            <a:xfrm rot="10800000">
              <a:off x="7833330" y="944251"/>
              <a:ext cx="1079052" cy="18300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143a2a2e087_0_53"/>
            <p:cNvSpPr/>
            <p:nvPr/>
          </p:nvSpPr>
          <p:spPr>
            <a:xfrm rot="10800000">
              <a:off x="7692540" y="881809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g143a2a2e087_0_53"/>
          <p:cNvGrpSpPr/>
          <p:nvPr/>
        </p:nvGrpSpPr>
        <p:grpSpPr>
          <a:xfrm>
            <a:off x="291650" y="4461246"/>
            <a:ext cx="4775677" cy="143201"/>
            <a:chOff x="215450" y="4461246"/>
            <a:chExt cx="4775677" cy="143201"/>
          </a:xfrm>
        </p:grpSpPr>
        <p:sp>
          <p:nvSpPr>
            <p:cNvPr id="477" name="Google Shape;477;g143a2a2e087_0_53"/>
            <p:cNvSpPr/>
            <p:nvPr/>
          </p:nvSpPr>
          <p:spPr>
            <a:xfrm>
              <a:off x="215450" y="4523706"/>
              <a:ext cx="4626789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143a2a2e087_0_53"/>
            <p:cNvSpPr/>
            <p:nvPr/>
          </p:nvSpPr>
          <p:spPr>
            <a:xfrm>
              <a:off x="4842256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9" name="Google Shape;479;g143a2a2e087_0_53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0" name="Google Shape;480;g143a2a2e087_0_53"/>
          <p:cNvGrpSpPr/>
          <p:nvPr/>
        </p:nvGrpSpPr>
        <p:grpSpPr>
          <a:xfrm>
            <a:off x="215450" y="4308846"/>
            <a:ext cx="4318477" cy="143201"/>
            <a:chOff x="596450" y="4461246"/>
            <a:chExt cx="4318477" cy="143201"/>
          </a:xfrm>
        </p:grpSpPr>
        <p:sp>
          <p:nvSpPr>
            <p:cNvPr id="481" name="Google Shape;481;g143a2a2e087_0_53"/>
            <p:cNvSpPr/>
            <p:nvPr/>
          </p:nvSpPr>
          <p:spPr>
            <a:xfrm>
              <a:off x="596450" y="4523706"/>
              <a:ext cx="4169739" cy="18288"/>
            </a:xfrm>
            <a:custGeom>
              <a:rect b="b" l="l" r="r" t="t"/>
              <a:pathLst>
                <a:path extrusionOk="0" h="516" w="112022">
                  <a:moveTo>
                    <a:pt x="0" y="1"/>
                  </a:moveTo>
                  <a:lnTo>
                    <a:pt x="0" y="516"/>
                  </a:lnTo>
                  <a:lnTo>
                    <a:pt x="112022" y="516"/>
                  </a:lnTo>
                  <a:lnTo>
                    <a:pt x="11202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143a2a2e087_0_53"/>
            <p:cNvSpPr/>
            <p:nvPr/>
          </p:nvSpPr>
          <p:spPr>
            <a:xfrm>
              <a:off x="4766056" y="4461246"/>
              <a:ext cx="148871" cy="143201"/>
            </a:xfrm>
            <a:custGeom>
              <a:rect b="b" l="l" r="r" t="t"/>
              <a:pathLst>
                <a:path extrusionOk="0" h="3460" w="3597">
                  <a:moveTo>
                    <a:pt x="1867" y="514"/>
                  </a:moveTo>
                  <a:cubicBezTo>
                    <a:pt x="2538" y="516"/>
                    <a:pt x="3082" y="1060"/>
                    <a:pt x="3082" y="1730"/>
                  </a:cubicBezTo>
                  <a:cubicBezTo>
                    <a:pt x="3082" y="2222"/>
                    <a:pt x="2787" y="2666"/>
                    <a:pt x="2332" y="2853"/>
                  </a:cubicBezTo>
                  <a:cubicBezTo>
                    <a:pt x="2182" y="2916"/>
                    <a:pt x="2024" y="2946"/>
                    <a:pt x="1867" y="2946"/>
                  </a:cubicBezTo>
                  <a:cubicBezTo>
                    <a:pt x="1550" y="2946"/>
                    <a:pt x="1239" y="2823"/>
                    <a:pt x="1007" y="2591"/>
                  </a:cubicBezTo>
                  <a:cubicBezTo>
                    <a:pt x="658" y="2242"/>
                    <a:pt x="555" y="1720"/>
                    <a:pt x="742" y="1265"/>
                  </a:cubicBezTo>
                  <a:cubicBezTo>
                    <a:pt x="932" y="811"/>
                    <a:pt x="1376" y="514"/>
                    <a:pt x="1867" y="514"/>
                  </a:cubicBezTo>
                  <a:close/>
                  <a:moveTo>
                    <a:pt x="1867" y="0"/>
                  </a:moveTo>
                  <a:cubicBezTo>
                    <a:pt x="1416" y="0"/>
                    <a:pt x="974" y="175"/>
                    <a:pt x="642" y="507"/>
                  </a:cubicBezTo>
                  <a:cubicBezTo>
                    <a:pt x="149" y="1002"/>
                    <a:pt x="0" y="1746"/>
                    <a:pt x="268" y="2392"/>
                  </a:cubicBezTo>
                  <a:cubicBezTo>
                    <a:pt x="537" y="3039"/>
                    <a:pt x="1166" y="3460"/>
                    <a:pt x="1867" y="3460"/>
                  </a:cubicBezTo>
                  <a:cubicBezTo>
                    <a:pt x="2821" y="3460"/>
                    <a:pt x="3595" y="2685"/>
                    <a:pt x="3597" y="1730"/>
                  </a:cubicBezTo>
                  <a:cubicBezTo>
                    <a:pt x="3597" y="1031"/>
                    <a:pt x="3175" y="400"/>
                    <a:pt x="2529" y="131"/>
                  </a:cubicBezTo>
                  <a:cubicBezTo>
                    <a:pt x="2315" y="43"/>
                    <a:pt x="2090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A3B7B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143a2a2e087_0_53"/>
          <p:cNvSpPr/>
          <p:nvPr/>
        </p:nvSpPr>
        <p:spPr>
          <a:xfrm>
            <a:off x="796200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43a2a2e087_0_53"/>
          <p:cNvSpPr/>
          <p:nvPr/>
        </p:nvSpPr>
        <p:spPr>
          <a:xfrm>
            <a:off x="1126825" y="432438"/>
            <a:ext cx="215100" cy="2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143a2a2e087_0_53"/>
          <p:cNvSpPr/>
          <p:nvPr/>
        </p:nvSpPr>
        <p:spPr>
          <a:xfrm>
            <a:off x="6544825" y="4438425"/>
            <a:ext cx="1071300" cy="170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3a2a2e087_0_76"/>
          <p:cNvSpPr txBox="1"/>
          <p:nvPr>
            <p:ph idx="12" type="sldNum"/>
          </p:nvPr>
        </p:nvSpPr>
        <p:spPr>
          <a:xfrm>
            <a:off x="7875300" y="4438415"/>
            <a:ext cx="5487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/>
              <a:t>00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g143a2a2e087_0_76"/>
          <p:cNvSpPr txBox="1"/>
          <p:nvPr/>
        </p:nvSpPr>
        <p:spPr>
          <a:xfrm>
            <a:off x="587825" y="251925"/>
            <a:ext cx="81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Inconsolata"/>
                <a:ea typeface="Inconsolata"/>
                <a:cs typeface="Inconsolata"/>
                <a:sym typeface="Inconsolata"/>
              </a:rPr>
              <a:t>Try inputting any numbers and try divide the numbers with “/” operator. Then try reversing that division by multiplying with “*” operator.</a:t>
            </a:r>
            <a:endParaRPr>
              <a:solidFill>
                <a:schemeClr val="accent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492" name="Google Shape;492;g143a2a2e087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00" y="867525"/>
            <a:ext cx="25717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143a2a2e087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00" y="1867650"/>
            <a:ext cx="69342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Major for College: Computer Engineering by Slidesgo">
  <a:themeElements>
    <a:clrScheme name="Simple Light">
      <a:dk1>
        <a:srgbClr val="1C1C1C"/>
      </a:dk1>
      <a:lt1>
        <a:srgbClr val="F3F3F3"/>
      </a:lt1>
      <a:dk2>
        <a:srgbClr val="426B6A"/>
      </a:dk2>
      <a:lt2>
        <a:srgbClr val="00FF00"/>
      </a:lt2>
      <a:accent1>
        <a:srgbClr val="F81616"/>
      </a:accent1>
      <a:accent2>
        <a:srgbClr val="A3B7B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