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2376BE-05C8-450B-8750-5A3031CCC710}">
  <a:tblStyle styleId="{DA2376BE-05C8-450B-8750-5A3031CCC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8baf41c1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8baf41c1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8baf41c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8baf41c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dd188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dd188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baf41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baf41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253db2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253db2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253db2d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253db2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253db2d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253db2d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253db2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253db2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ffd91e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ffd91e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ffd91e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ffd91e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fd91e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ffd91e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ffd91e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ffd91e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ffd91e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7ffd91e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ffd91e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ffd91e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253db2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6253db2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6253db2d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6253db2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2d0d4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2d0d4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253db2d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253db2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ffd91e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ffd91e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if(c == ‘+’)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2b06f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2b06f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938d4d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938d4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2b2fe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2b2fe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 (A==B &amp;&amp; B==C) || A==D)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e9208c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e9208c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e9208c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e9208c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82ea7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82ea7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a82ea70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a82ea70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a82ea70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a82ea70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82ea70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82ea70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2577c1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2577c1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2577c1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2577c1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2577c1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2577c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8baf41c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8baf41c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82ea70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82ea70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82ea70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82ea70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82ea70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82ea70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3331c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3331c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331cc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331cc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3331cc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3331cc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aaa73d0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aaa73d0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aa73d0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aaa73d0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aa73d0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aa73d0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21f5d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21f5d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ffd91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ffd91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baf41c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8baf41c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8baf41c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8baf41c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8baf41c1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8baf41c1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utorialspoint.com/compile_cpp_online.php" TargetMode="External"/><Relationship Id="rId4" Type="http://schemas.openxmlformats.org/officeDocument/2006/relationships/hyperlink" Target="https://www.tutorialspoint.com/compile_cpp_online.php" TargetMode="External"/><Relationship Id="rId5" Type="http://schemas.openxmlformats.org/officeDocument/2006/relationships/hyperlink" Target="https://www.tutorialspoint.com/compile_cpp_online.php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컴퓨터 언어의 이해</a:t>
            </a:r>
            <a:endParaRPr b="1"/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C언어에 대한 이해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기초 문법 숙지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double</a:t>
            </a:r>
            <a:endParaRPr sz="1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긴 실수형(0.xxxxxxxxxxxxxxx)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%lf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/ output 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#include</a:t>
            </a:r>
            <a:r>
              <a:rPr b="1" lang="en">
                <a:solidFill>
                  <a:srgbClr val="4A86E8"/>
                </a:solidFill>
              </a:rPr>
              <a:t>&lt;stdio.h&gt;</a:t>
            </a:r>
            <a:r>
              <a:rPr b="1" lang="en">
                <a:solidFill>
                  <a:srgbClr val="6AA84F"/>
                </a:solidFill>
              </a:rPr>
              <a:t> 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int main() {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int n = 5;</a:t>
            </a:r>
            <a:endParaRPr b="1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Int m = 10; 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printf</a:t>
            </a:r>
            <a:r>
              <a:rPr b="1" lang="en">
                <a:solidFill>
                  <a:srgbClr val="434343"/>
                </a:solidFill>
              </a:rPr>
              <a:t>(“%d”,n+m); </a:t>
            </a:r>
            <a:r>
              <a:rPr b="1" lang="en">
                <a:solidFill>
                  <a:srgbClr val="6AA84F"/>
                </a:solidFill>
              </a:rPr>
              <a:t>// printf는 표준 출력을 하는 문법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</a:t>
            </a:r>
            <a:r>
              <a:rPr b="1" lang="en">
                <a:solidFill>
                  <a:srgbClr val="434343"/>
                </a:solidFill>
              </a:rPr>
              <a:t>return 0;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}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/ output </a:t>
            </a:r>
            <a:endParaRPr b="1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#include</a:t>
            </a:r>
            <a:r>
              <a:rPr b="1" lang="en">
                <a:solidFill>
                  <a:srgbClr val="4A86E8"/>
                </a:solidFill>
              </a:rPr>
              <a:t>&lt;stdio.h&gt;</a:t>
            </a:r>
            <a:r>
              <a:rPr b="1" lang="en">
                <a:solidFill>
                  <a:srgbClr val="6AA84F"/>
                </a:solidFill>
              </a:rPr>
              <a:t> // stdio는 standard input / output의 줄임말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int main() {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int n; 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scanf</a:t>
            </a:r>
            <a:r>
              <a:rPr b="1" lang="en">
                <a:solidFill>
                  <a:srgbClr val="434343"/>
                </a:solidFill>
              </a:rPr>
              <a:t>(“%d”,&amp;n); </a:t>
            </a:r>
            <a:r>
              <a:rPr b="1" lang="en">
                <a:solidFill>
                  <a:srgbClr val="6AA84F"/>
                </a:solidFill>
              </a:rPr>
              <a:t>// scanf는 표준 입력을 하는 문법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printf</a:t>
            </a:r>
            <a:r>
              <a:rPr b="1" lang="en">
                <a:solidFill>
                  <a:srgbClr val="434343"/>
                </a:solidFill>
              </a:rPr>
              <a:t>(“%d”,n); </a:t>
            </a:r>
            <a:r>
              <a:rPr b="1" lang="en">
                <a:solidFill>
                  <a:srgbClr val="6AA84F"/>
                </a:solidFill>
              </a:rPr>
              <a:t>// printf는 표준 출력을 하는 문법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</a:t>
            </a:r>
            <a:r>
              <a:rPr b="1" lang="en">
                <a:solidFill>
                  <a:srgbClr val="434343"/>
                </a:solidFill>
              </a:rPr>
              <a:t>return 0;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}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/ output </a:t>
            </a:r>
            <a:endParaRPr b="1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#include</a:t>
            </a:r>
            <a:r>
              <a:rPr b="1" lang="en">
                <a:solidFill>
                  <a:srgbClr val="4A86E8"/>
                </a:solidFill>
              </a:rPr>
              <a:t>&lt;stdio.h&gt;</a:t>
            </a:r>
            <a:r>
              <a:rPr b="1" lang="en">
                <a:solidFill>
                  <a:srgbClr val="6AA84F"/>
                </a:solidFill>
              </a:rPr>
              <a:t> // stdio는 standard input / output의 줄임말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int main() {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int n,m; 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scanf</a:t>
            </a:r>
            <a:r>
              <a:rPr b="1" lang="en">
                <a:solidFill>
                  <a:srgbClr val="434343"/>
                </a:solidFill>
              </a:rPr>
              <a:t>(“%d %d”,&amp;n,&amp;m); </a:t>
            </a:r>
            <a:r>
              <a:rPr b="1" lang="en">
                <a:solidFill>
                  <a:srgbClr val="6AA84F"/>
                </a:solidFill>
              </a:rPr>
              <a:t>// scanf는 표준 입력을 하는 문법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printf</a:t>
            </a:r>
            <a:r>
              <a:rPr b="1" lang="en">
                <a:solidFill>
                  <a:srgbClr val="434343"/>
                </a:solidFill>
              </a:rPr>
              <a:t>(“%d %d”,n,m); </a:t>
            </a:r>
            <a:r>
              <a:rPr b="1" lang="en">
                <a:solidFill>
                  <a:srgbClr val="6AA84F"/>
                </a:solidFill>
              </a:rPr>
              <a:t>// printf는 표준 출력을 하는 문법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</a:t>
            </a:r>
            <a:r>
              <a:rPr b="1" lang="en">
                <a:solidFill>
                  <a:srgbClr val="434343"/>
                </a:solidFill>
              </a:rPr>
              <a:t>return 0;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}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scanf</a:t>
            </a:r>
            <a:r>
              <a:rPr b="1" lang="en" sz="2400">
                <a:solidFill>
                  <a:srgbClr val="4A86E8"/>
                </a:solidFill>
              </a:rPr>
              <a:t>(“%d”,&amp;n);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scanf : scan function (입력 함수)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“%d” or “%c” … : 입력받을 자료형에 따라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&amp; : address ( 주소 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n : int(정수형) 변수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왜 &amp;가 붙을까 ?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1. 택배를 손진호에게 주세요.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scanf(“%d”,n);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2. 택배를 서울시 마포구 상암동 월드컵 북로 396 연구개발태워 Algorithm LABS에 있는 손진호에게 주세요.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scanf(“%d”,&amp;n);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왜 &amp;가 붙을까 ?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434343"/>
                </a:solidFill>
              </a:rPr>
            </a:b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A86E8"/>
                </a:solidFill>
              </a:rPr>
              <a:t>2. 택배를 서울시 마포구 상암동 월드컵 북로 396 연구개발태워 Algorithm LABS에 있는 손진호에게 주세요.</a:t>
            </a:r>
            <a:br>
              <a:rPr b="1" lang="en" sz="1800">
                <a:solidFill>
                  <a:srgbClr val="4A86E8"/>
                </a:solidFill>
              </a:rPr>
            </a:br>
            <a:r>
              <a:rPr b="1" lang="en" sz="1800">
                <a:solidFill>
                  <a:srgbClr val="4A86E8"/>
                </a:solidFill>
              </a:rPr>
              <a:t>scanf(“%d”,&amp;n);</a:t>
            </a:r>
            <a:endParaRPr b="1" sz="1800">
              <a:solidFill>
                <a:srgbClr val="4A86E8"/>
              </a:solidFill>
            </a:endParaRPr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printf</a:t>
            </a:r>
            <a:r>
              <a:rPr b="1" lang="en" sz="2400">
                <a:solidFill>
                  <a:srgbClr val="4A86E8"/>
                </a:solidFill>
              </a:rPr>
              <a:t>(“%d\n”,n);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printf : print function (출력 함수)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“%d” or “%c” … : 출력할 자료형에 따라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\n : 한 줄 바꿈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n : int(정수형) 변수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</a:t>
            </a:r>
            <a:endParaRPr b="1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+, -, *, /, %</a:t>
            </a:r>
            <a:endParaRPr sz="1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사칙연산(+나머지 연산)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</a:t>
            </a:r>
            <a:endParaRPr b="1"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</a:rPr>
              <a:t>+</a:t>
            </a:r>
            <a:endParaRPr sz="3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더하기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example)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a=1;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b=2;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= a+b;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a</a:t>
            </a:r>
            <a:r>
              <a:rPr b="1" lang="en" sz="1800">
                <a:solidFill>
                  <a:srgbClr val="434343"/>
                </a:solidFill>
              </a:rPr>
              <a:t> = ?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C/C++ Language</a:t>
            </a:r>
            <a:endParaRPr b="1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 / output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if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en"/>
              <a:t>array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</a:t>
            </a:r>
            <a:endParaRPr b="1"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</a:rPr>
              <a:t>-</a:t>
            </a:r>
            <a:endParaRPr sz="3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빼기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example)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a=2;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b=1;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= a-b;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a = ?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</a:t>
            </a:r>
            <a:endParaRPr b="1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</a:rPr>
              <a:t>*</a:t>
            </a:r>
            <a:endParaRPr sz="3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곱하기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example)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a=2;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b=3;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= </a:t>
            </a:r>
            <a:r>
              <a:rPr b="1" lang="en" sz="1800">
                <a:solidFill>
                  <a:srgbClr val="434343"/>
                </a:solidFill>
              </a:rPr>
              <a:t>a</a:t>
            </a:r>
            <a:r>
              <a:rPr b="1" lang="en" sz="1800">
                <a:solidFill>
                  <a:srgbClr val="434343"/>
                </a:solidFill>
              </a:rPr>
              <a:t>*b;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a = </a:t>
            </a:r>
            <a:r>
              <a:rPr b="1" lang="en" sz="1800">
                <a:solidFill>
                  <a:srgbClr val="434343"/>
                </a:solidFill>
              </a:rPr>
              <a:t>?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</a:t>
            </a:r>
            <a:endParaRPr b="1"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</a:rPr>
              <a:t>/</a:t>
            </a:r>
            <a:endParaRPr sz="3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나누기 결과 몫은?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example)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a=5;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b=4;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= a/b;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a = ?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</a:t>
            </a:r>
            <a:endParaRPr b="1"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</a:rPr>
              <a:t>%</a:t>
            </a:r>
            <a:endParaRPr sz="3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나</a:t>
            </a:r>
            <a:r>
              <a:rPr b="1" lang="en" sz="1800">
                <a:solidFill>
                  <a:srgbClr val="434343"/>
                </a:solidFill>
              </a:rPr>
              <a:t>누기</a:t>
            </a:r>
            <a:r>
              <a:rPr b="1" lang="en" sz="1800">
                <a:solidFill>
                  <a:srgbClr val="434343"/>
                </a:solidFill>
              </a:rPr>
              <a:t> 결과 나머지는?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example)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a=5;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b=4;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= a%b;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a = ?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/ else</a:t>
            </a:r>
            <a:endParaRPr b="1"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949125" y="270825"/>
            <a:ext cx="519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int n = 0;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scanf(“%d”,&amp;n);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if(n &gt; 10) { </a:t>
            </a:r>
            <a:r>
              <a:rPr b="1" lang="en">
                <a:solidFill>
                  <a:srgbClr val="6AA84F"/>
                </a:solidFill>
              </a:rPr>
              <a:t>// n이 10보다 크다면 이라는 조건과 함께 그 범위를 설정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	printf(“%d &gt; 10”,n); 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}</a:t>
            </a:r>
            <a:endParaRPr b="1">
              <a:solidFill>
                <a:srgbClr val="4A86E8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else { </a:t>
            </a:r>
            <a:r>
              <a:rPr b="1" lang="en">
                <a:solidFill>
                  <a:srgbClr val="6AA84F"/>
                </a:solidFill>
              </a:rPr>
              <a:t>// 위의 조건문이 틀렸다면 이라는 조건과 함께 그 범위를 설정</a:t>
            </a:r>
            <a:endParaRPr b="1">
              <a:solidFill>
                <a:srgbClr val="6AA84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printf(“%d &lt;= 10”,n);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endParaRPr b="1"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if( A ) {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if : 만약 ~ 하다면,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A조건이 맞다면, 중괄호({,}) 안의 내용을 수행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else if</a:t>
            </a:r>
            <a:endParaRPr b="1"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949125" y="260725"/>
            <a:ext cx="4833000" cy="45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</a:t>
            </a:r>
            <a:r>
              <a:rPr b="1" lang="en" sz="2400">
                <a:solidFill>
                  <a:srgbClr val="4A86E8"/>
                </a:solidFill>
              </a:rPr>
              <a:t>f(A) {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else if(B){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else if : 위와는 다르고 ~라면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A조건이 아니라 B라면,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 중괄호({,}) 안의 내용을 수행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else</a:t>
            </a:r>
            <a:endParaRPr b="1"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949125" y="272575"/>
            <a:ext cx="4833000" cy="44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if(A) {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else if(B){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else {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else : A,B둘다 아닌 모든 경우,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중괄호({,}) 안의 내용을 수행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operation</a:t>
            </a:r>
            <a:endParaRPr b="1"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 == B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 != B 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 &gt; B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 &lt; B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 &gt;= B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 &lt;= B</a:t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operation</a:t>
            </a:r>
            <a:endParaRPr b="1"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&amp;&amp; (and)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if(A==B &amp;&amp; B==C)</a:t>
            </a:r>
            <a:br>
              <a:rPr b="1" lang="en" sz="2400">
                <a:solidFill>
                  <a:srgbClr val="4A86E8"/>
                </a:solidFill>
              </a:rPr>
            </a:br>
            <a:br>
              <a:rPr b="1" lang="en" sz="2400">
                <a:solidFill>
                  <a:srgbClr val="4A86E8"/>
                </a:solidFill>
              </a:rPr>
            </a:br>
            <a:r>
              <a:rPr b="1" lang="en" sz="2400">
                <a:solidFill>
                  <a:srgbClr val="4A86E8"/>
                </a:solidFill>
              </a:rPr>
              <a:t> </a:t>
            </a:r>
            <a:r>
              <a:rPr b="1" lang="en" sz="2400">
                <a:solidFill>
                  <a:srgbClr val="666666"/>
                </a:solidFill>
              </a:rPr>
              <a:t>A는 B와 같고, </a:t>
            </a:r>
            <a:br>
              <a:rPr b="1" lang="en" sz="2400">
                <a:solidFill>
                  <a:srgbClr val="666666"/>
                </a:solidFill>
              </a:rPr>
            </a:br>
            <a:r>
              <a:rPr b="1" lang="en" sz="2400">
                <a:solidFill>
                  <a:srgbClr val="666666"/>
                </a:solidFill>
              </a:rPr>
              <a:t>B는 C와 같으면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C/C++ </a:t>
            </a:r>
            <a:br>
              <a:rPr b="1" lang="en"/>
            </a:br>
            <a:r>
              <a:rPr b="1" lang="en"/>
              <a:t>Compiler</a:t>
            </a:r>
            <a:endParaRPr b="1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583375" y="724200"/>
            <a:ext cx="4560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https://www.tutorialspoint.com/</a:t>
            </a:r>
            <a:b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compile_cpp_online.php</a:t>
            </a:r>
            <a:b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operation</a:t>
            </a:r>
            <a:endParaRPr b="1"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|| (or)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if(A==B || B==C)</a:t>
            </a:r>
            <a:br>
              <a:rPr b="1" lang="en" sz="2400">
                <a:solidFill>
                  <a:srgbClr val="4A86E8"/>
                </a:solidFill>
              </a:rPr>
            </a:br>
            <a:br>
              <a:rPr b="1" lang="en" sz="2400">
                <a:solidFill>
                  <a:srgbClr val="4A86E8"/>
                </a:solidFill>
              </a:rPr>
            </a:br>
            <a:r>
              <a:rPr b="1" lang="en" sz="2400">
                <a:solidFill>
                  <a:srgbClr val="4A86E8"/>
                </a:solidFill>
              </a:rPr>
              <a:t> </a:t>
            </a:r>
            <a:r>
              <a:rPr b="1" lang="en" sz="2400">
                <a:solidFill>
                  <a:srgbClr val="666666"/>
                </a:solidFill>
              </a:rPr>
              <a:t>A는 B와 같거나, </a:t>
            </a:r>
            <a:br>
              <a:rPr b="1" lang="en" sz="2400">
                <a:solidFill>
                  <a:srgbClr val="666666"/>
                </a:solidFill>
              </a:rPr>
            </a:br>
            <a:r>
              <a:rPr b="1" lang="en" sz="2400">
                <a:solidFill>
                  <a:srgbClr val="666666"/>
                </a:solidFill>
              </a:rPr>
              <a:t>B는 C와 같으면</a:t>
            </a:r>
            <a:endParaRPr b="1"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equal?</a:t>
            </a:r>
            <a:endParaRPr b="1"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a=b</a:t>
            </a:r>
            <a:endParaRPr sz="1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b="1" lang="en" sz="1800">
                <a:solidFill>
                  <a:srgbClr val="434343"/>
                </a:solidFill>
              </a:rPr>
              <a:t>a는 b와 같다.</a:t>
            </a:r>
            <a:br>
              <a:rPr b="1" lang="en" sz="1800">
                <a:solidFill>
                  <a:srgbClr val="434343"/>
                </a:solidFill>
              </a:rPr>
            </a:br>
            <a:endParaRPr b="1" sz="1800">
              <a:solidFill>
                <a:srgbClr val="43434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b="1" lang="en" sz="1800">
                <a:solidFill>
                  <a:srgbClr val="434343"/>
                </a:solidFill>
              </a:rPr>
              <a:t>a에 b를 대입한다.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equal?</a:t>
            </a:r>
            <a:endParaRPr b="1"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a=b</a:t>
            </a:r>
            <a:endParaRPr sz="1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ctr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b="1" lang="en" sz="1800">
                <a:solidFill>
                  <a:srgbClr val="434343"/>
                </a:solidFill>
              </a:rPr>
              <a:t>a는 b와 같다.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(a == b)</a:t>
            </a:r>
            <a:endParaRPr b="1" sz="1800">
              <a:solidFill>
                <a:srgbClr val="434343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eriod"/>
            </a:pPr>
            <a:r>
              <a:rPr b="1" lang="en" sz="1800">
                <a:solidFill>
                  <a:srgbClr val="4A86E8"/>
                </a:solidFill>
              </a:rPr>
              <a:t>a에 b를 대입한다.</a:t>
            </a:r>
            <a:endParaRPr b="1"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increment</a:t>
            </a:r>
            <a:endParaRPr b="1"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949125" y="804225"/>
            <a:ext cx="48330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++</a:t>
            </a:r>
            <a:br>
              <a:rPr b="1" lang="en" sz="2400">
                <a:solidFill>
                  <a:srgbClr val="4A86E8"/>
                </a:solidFill>
              </a:rPr>
            </a:b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1씩 증가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Ex)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 a ++;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Or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++ a;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increment</a:t>
            </a:r>
            <a:endParaRPr b="1"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949125" y="804225"/>
            <a:ext cx="48330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--</a:t>
            </a:r>
            <a:br>
              <a:rPr b="1" lang="en" sz="2400">
                <a:solidFill>
                  <a:srgbClr val="4A86E8"/>
                </a:solidFill>
              </a:rPr>
            </a:b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1씩 감소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Ex)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  a --;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Or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-- a;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increment</a:t>
            </a:r>
            <a:endParaRPr b="1"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949125" y="804225"/>
            <a:ext cx="48330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+=n</a:t>
            </a:r>
            <a:br>
              <a:rPr b="1" lang="en" sz="2400">
                <a:solidFill>
                  <a:srgbClr val="4A86E8"/>
                </a:solidFill>
              </a:rPr>
            </a:b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n씩 증가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Ex)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 a +=2;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+=3;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 +=n;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increment</a:t>
            </a:r>
            <a:endParaRPr b="1"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949125" y="804225"/>
            <a:ext cx="48330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n+= 2; -&gt; n의 값을 2씩 증가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n-= 5; -&gt; n의 값을 5씩 감소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n*= 4; -&gt; n의 값을 4씩 곱하기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n/= 21; -&gt; n의 값을 21씩 나누기</a:t>
            </a:r>
            <a:endParaRPr b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</a:t>
            </a:r>
            <a:endParaRPr b="1"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949125" y="270825"/>
            <a:ext cx="519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int n = 0, i;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scanf(“%d”,&amp;n);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for(i=0;i&lt;n;i++) { </a:t>
            </a:r>
            <a:r>
              <a:rPr b="1" lang="en">
                <a:solidFill>
                  <a:srgbClr val="6AA84F"/>
                </a:solidFill>
              </a:rPr>
              <a:t>// i는 0부터, i가 n보다 작을때까지, i를 1씩 증가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	printf(“%d”,i); </a:t>
            </a:r>
            <a:r>
              <a:rPr b="1" lang="en">
                <a:solidFill>
                  <a:srgbClr val="6AA84F"/>
                </a:solidFill>
              </a:rPr>
              <a:t>// i 출력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입력 : 5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출력 : ??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</a:t>
            </a:r>
            <a:endParaRPr b="1"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949125" y="270825"/>
            <a:ext cx="519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int n = 0, i;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scanf(“%d”,&amp;n);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for(i=0;i&lt;n;i++) { </a:t>
            </a:r>
            <a:r>
              <a:rPr b="1" lang="en">
                <a:solidFill>
                  <a:srgbClr val="6AA84F"/>
                </a:solidFill>
              </a:rPr>
              <a:t>// i는 0부터, i가 n보다 작을때까지, i를 1씩 증가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	printf(“%d”,i); </a:t>
            </a:r>
            <a:r>
              <a:rPr b="1" lang="en">
                <a:solidFill>
                  <a:srgbClr val="6AA84F"/>
                </a:solidFill>
              </a:rPr>
              <a:t>// i 출력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입력 : 5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출력 : 01234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</a:t>
            </a:r>
            <a:endParaRPr b="1"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949125" y="804225"/>
            <a:ext cx="48330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for( (1) ; (2) ; (3) ){</a:t>
            </a:r>
            <a:br>
              <a:rPr b="1" lang="en" sz="2400">
                <a:solidFill>
                  <a:srgbClr val="4A86E8"/>
                </a:solidFill>
              </a:rPr>
            </a:b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br>
              <a:rPr b="1" lang="en" sz="2400">
                <a:solidFill>
                  <a:srgbClr val="4A86E8"/>
                </a:solidFill>
              </a:rPr>
            </a:b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f</a:t>
            </a:r>
            <a:r>
              <a:rPr b="1" lang="en" sz="1800">
                <a:solidFill>
                  <a:srgbClr val="434343"/>
                </a:solidFill>
              </a:rPr>
              <a:t>or : 반복문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(1) - 반복 변수 초기 조건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(2) - 반복문 종료 조건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(3) - 반복 변수 증가 / 감소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(변수의 증가 / 감소는 for문의 끝( </a:t>
            </a:r>
            <a:r>
              <a:rPr b="1" lang="en" sz="1800">
                <a:solidFill>
                  <a:srgbClr val="4A86E8"/>
                </a:solidFill>
              </a:rPr>
              <a:t>}</a:t>
            </a:r>
            <a:r>
              <a:rPr b="1" lang="en" sz="1800">
                <a:solidFill>
                  <a:srgbClr val="434343"/>
                </a:solidFill>
              </a:rPr>
              <a:t> )에서 일어난다.)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949125" y="736900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#include</a:t>
            </a:r>
            <a:r>
              <a:rPr b="1" lang="en">
                <a:solidFill>
                  <a:srgbClr val="4A86E8"/>
                </a:solidFill>
              </a:rPr>
              <a:t>&lt;stdio</a:t>
            </a:r>
            <a:r>
              <a:rPr b="1" lang="en" sz="1800">
                <a:solidFill>
                  <a:srgbClr val="4A86E8"/>
                </a:solidFill>
              </a:rPr>
              <a:t>.</a:t>
            </a:r>
            <a:r>
              <a:rPr b="1" lang="en">
                <a:solidFill>
                  <a:srgbClr val="4A86E8"/>
                </a:solidFill>
              </a:rPr>
              <a:t>h&gt;</a:t>
            </a:r>
            <a:r>
              <a:rPr b="1" lang="en">
                <a:solidFill>
                  <a:srgbClr val="6AA84F"/>
                </a:solidFill>
              </a:rPr>
              <a:t> 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int main()</a:t>
            </a:r>
            <a:r>
              <a:rPr b="1" lang="en" sz="1800">
                <a:solidFill>
                  <a:srgbClr val="434343"/>
                </a:solidFill>
              </a:rPr>
              <a:t> {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printf(</a:t>
            </a:r>
            <a:r>
              <a:rPr b="1" lang="en" sz="1800">
                <a:solidFill>
                  <a:srgbClr val="434343"/>
                </a:solidFill>
              </a:rPr>
              <a:t>“</a:t>
            </a:r>
            <a:r>
              <a:rPr b="1" lang="en">
                <a:solidFill>
                  <a:srgbClr val="434343"/>
                </a:solidFill>
              </a:rPr>
              <a:t>Hello World</a:t>
            </a:r>
            <a:r>
              <a:rPr b="1" lang="en" sz="1800">
                <a:solidFill>
                  <a:srgbClr val="434343"/>
                </a:solidFill>
              </a:rPr>
              <a:t>”</a:t>
            </a:r>
            <a:r>
              <a:rPr b="1" lang="en">
                <a:solidFill>
                  <a:srgbClr val="434343"/>
                </a:solidFill>
              </a:rPr>
              <a:t>)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return 0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}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</a:t>
            </a:r>
            <a:endParaRPr b="1"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3949125" y="270825"/>
            <a:ext cx="519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int n = 0, i =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scanf(“%d”,&amp;n);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while(1) { </a:t>
            </a:r>
            <a:r>
              <a:rPr b="1" lang="en">
                <a:solidFill>
                  <a:srgbClr val="6AA84F"/>
                </a:solidFill>
              </a:rPr>
              <a:t>// while문 안의 조건이 참 일 때까지 반복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i++;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if(i==n) 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break;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printf(“%d”,i);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</a:t>
            </a:r>
            <a:endParaRPr b="1"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949125" y="270825"/>
            <a:ext cx="519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int cnt = 0, i;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while(1) { </a:t>
            </a:r>
            <a:r>
              <a:rPr b="1" lang="en">
                <a:solidFill>
                  <a:srgbClr val="6AA84F"/>
                </a:solidFill>
              </a:rPr>
              <a:t>// while문 안의 조건이 참 일 때까지 반복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scanf(“%d”,&amp;n); 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cnt++; 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if(n==0) 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break; </a:t>
            </a:r>
            <a:r>
              <a:rPr b="1" lang="en">
                <a:solidFill>
                  <a:srgbClr val="6AA84F"/>
                </a:solidFill>
              </a:rPr>
              <a:t>// n이 0일때, while문을 종료해라.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}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 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printf(“%d”,cnt); </a:t>
            </a:r>
            <a:r>
              <a:rPr b="1" lang="en">
                <a:solidFill>
                  <a:srgbClr val="6AA84F"/>
                </a:solidFill>
              </a:rPr>
              <a:t>// cnt가 뜻하는 것은?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</a:t>
            </a:r>
            <a:endParaRPr b="1"/>
          </a:p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3949125" y="804225"/>
            <a:ext cx="48330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while(A){</a:t>
            </a:r>
            <a:br>
              <a:rPr b="1" lang="en" sz="2400">
                <a:solidFill>
                  <a:srgbClr val="4A86E8"/>
                </a:solidFill>
              </a:rPr>
            </a:br>
            <a:r>
              <a:rPr b="1" lang="en" sz="2400">
                <a:solidFill>
                  <a:srgbClr val="4A86E8"/>
                </a:solidFill>
              </a:rPr>
              <a:t> 	   if(B) {</a:t>
            </a:r>
            <a:br>
              <a:rPr b="1" lang="en" sz="2400">
                <a:solidFill>
                  <a:srgbClr val="4A86E8"/>
                </a:solidFill>
              </a:rPr>
            </a:br>
            <a:r>
              <a:rPr b="1" lang="en" sz="2400">
                <a:solidFill>
                  <a:srgbClr val="4A86E8"/>
                </a:solidFill>
              </a:rPr>
              <a:t>	 	  break;</a:t>
            </a:r>
            <a:br>
              <a:rPr b="1" lang="en" sz="2400">
                <a:solidFill>
                  <a:srgbClr val="4A86E8"/>
                </a:solidFill>
              </a:rPr>
            </a:br>
            <a:r>
              <a:rPr b="1" lang="en" sz="2400">
                <a:solidFill>
                  <a:srgbClr val="4A86E8"/>
                </a:solidFill>
              </a:rPr>
              <a:t> }</a:t>
            </a:r>
            <a:endParaRPr b="1" sz="2400">
              <a:solidFill>
                <a:srgbClr val="4A86E8"/>
              </a:solidFill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}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while : 반복문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A조건이 참이 아닐때 까지 반복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(B의 조건이 참이라면, break를 통해서</a:t>
            </a: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 while 반복문 중단)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 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3529275" y="575625"/>
            <a:ext cx="561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int </a:t>
            </a:r>
            <a:r>
              <a:rPr b="1" lang="en">
                <a:solidFill>
                  <a:srgbClr val="4A86E8"/>
                </a:solidFill>
              </a:rPr>
              <a:t>arr[10] = {1,2,3,4,5,6,7,8,9,10};</a:t>
            </a:r>
            <a:r>
              <a:rPr b="1" lang="en">
                <a:solidFill>
                  <a:srgbClr val="4A86E8"/>
                </a:solidFill>
              </a:rPr>
              <a:t> </a:t>
            </a:r>
            <a:r>
              <a:rPr b="1" lang="en">
                <a:solidFill>
                  <a:srgbClr val="6AA84F"/>
                </a:solidFill>
              </a:rPr>
              <a:t>// 10개의 공간을 가진 정수형 배열선언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Int i;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for(i=0;i&lt;10;i++) { </a:t>
            </a:r>
            <a:r>
              <a:rPr b="1" lang="en">
                <a:solidFill>
                  <a:srgbClr val="6AA84F"/>
                </a:solidFill>
              </a:rPr>
              <a:t>// i는 0부터 10보다 작을때까지, i 1씩 증가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	printf(“%d ”,arr[i]); </a:t>
            </a:r>
            <a:r>
              <a:rPr b="1" lang="en">
                <a:solidFill>
                  <a:srgbClr val="6AA84F"/>
                </a:solidFill>
              </a:rPr>
              <a:t>// arr[0], arr[1], arr[2], …, arr[8], arr[9]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출력 : ??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326" name="Google Shape;326;p56"/>
          <p:cNvSpPr txBox="1"/>
          <p:nvPr>
            <p:ph idx="1" type="body"/>
          </p:nvPr>
        </p:nvSpPr>
        <p:spPr>
          <a:xfrm>
            <a:off x="3949125" y="270825"/>
            <a:ext cx="519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int arr[10]; </a:t>
            </a:r>
            <a:r>
              <a:rPr b="1" lang="en">
                <a:solidFill>
                  <a:srgbClr val="6AA84F"/>
                </a:solidFill>
              </a:rPr>
              <a:t>// 초기화가 되지 않은 10개 공간의 배열 선언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Int i;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for(i=0;i&lt;10;i++) { </a:t>
            </a:r>
            <a:r>
              <a:rPr b="1" lang="en">
                <a:solidFill>
                  <a:srgbClr val="6AA84F"/>
                </a:solidFill>
              </a:rPr>
              <a:t>// 10회 반복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	scanf(“%d ”,&amp;arr[i]); </a:t>
            </a:r>
            <a:r>
              <a:rPr b="1" lang="en">
                <a:solidFill>
                  <a:srgbClr val="6AA84F"/>
                </a:solidFill>
              </a:rPr>
              <a:t>// 10개의 공간에 정수형 값 입력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for(i=0;i&lt;10;i++) {</a:t>
            </a:r>
            <a:r>
              <a:rPr b="1" lang="en">
                <a:solidFill>
                  <a:srgbClr val="6AA84F"/>
                </a:solidFill>
              </a:rPr>
              <a:t> // 10회 반복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	printf(“%d ”,arr[i]); </a:t>
            </a:r>
            <a:r>
              <a:rPr b="1" lang="en">
                <a:solidFill>
                  <a:srgbClr val="6AA84F"/>
                </a:solidFill>
              </a:rPr>
              <a:t>// 10개의 공간의 정수형 값 출력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	}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949125" y="270825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int</a:t>
            </a:r>
            <a:r>
              <a:rPr b="1" lang="en" sz="2400">
                <a:solidFill>
                  <a:srgbClr val="4A86E8"/>
                </a:solidFill>
              </a:rPr>
              <a:t> arr[10] = {1,2,3,4,..,10};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array : 배열 (집합과 비슷)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여러 개의 값을 저장할 수 있는 저장 공간 </a:t>
            </a:r>
            <a:br>
              <a:rPr b="1" lang="en" sz="1800">
                <a:solidFill>
                  <a:srgbClr val="434343"/>
                </a:solidFill>
              </a:rPr>
            </a:b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자료형에 따라 int, char, float, double 선언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A86E8"/>
                </a:solidFill>
              </a:rPr>
              <a:t>배열은 0번지 부터 시작</a:t>
            </a:r>
            <a:br>
              <a:rPr b="1" lang="en" sz="1800">
                <a:solidFill>
                  <a:srgbClr val="4A86E8"/>
                </a:solidFill>
              </a:rPr>
            </a:br>
            <a:br>
              <a:rPr b="1" lang="en" sz="1800">
                <a:solidFill>
                  <a:srgbClr val="4A86E8"/>
                </a:solidFill>
              </a:rPr>
            </a:br>
            <a:endParaRPr b="1" sz="1800">
              <a:solidFill>
                <a:srgbClr val="4A86E8"/>
              </a:solidFill>
            </a:endParaRPr>
          </a:p>
        </p:txBody>
      </p:sp>
      <p:graphicFrame>
        <p:nvGraphicFramePr>
          <p:cNvPr id="333" name="Google Shape;333;p57"/>
          <p:cNvGraphicFramePr/>
          <p:nvPr/>
        </p:nvGraphicFramePr>
        <p:xfrm>
          <a:off x="4032000" y="415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{DA2376BE-05C8-450B-8750-5A3031CCC710}</a:tableStyleId>
              </a:tblPr>
              <a:tblGrid>
                <a:gridCol w="423500"/>
                <a:gridCol w="423500"/>
                <a:gridCol w="348100"/>
                <a:gridCol w="385800"/>
                <a:gridCol w="385800"/>
                <a:gridCol w="385800"/>
                <a:gridCol w="385800"/>
                <a:gridCol w="385800"/>
                <a:gridCol w="385800"/>
                <a:gridCol w="385800"/>
                <a:gridCol w="385800"/>
                <a:gridCol w="3858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339" name="Google Shape;339;p5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2차원 </a:t>
            </a:r>
            <a:endParaRPr/>
          </a:p>
        </p:txBody>
      </p:sp>
      <p:sp>
        <p:nvSpPr>
          <p:cNvPr id="340" name="Google Shape;340;p58"/>
          <p:cNvSpPr txBox="1"/>
          <p:nvPr>
            <p:ph idx="1" type="body"/>
          </p:nvPr>
        </p:nvSpPr>
        <p:spPr>
          <a:xfrm>
            <a:off x="3529275" y="575625"/>
            <a:ext cx="561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int i,j;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int arr[3][3] = { 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  {1,2,3},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  {4,5,6},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  {7,8,9}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}; </a:t>
            </a:r>
            <a:r>
              <a:rPr b="1" lang="en">
                <a:solidFill>
                  <a:srgbClr val="6AA84F"/>
                </a:solidFill>
              </a:rPr>
              <a:t>// 9개의 공간을 가진 정수형 2차원 배열선언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for(i=0;i&lt;3;i++) 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for(j=0;j&lt;3;j++){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printf(“%d”,arr[i][j]);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}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printf(“\n”);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	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sp>
        <p:nvSpPr>
          <p:cNvPr id="346" name="Google Shape;346;p5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2차원 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3529275" y="575625"/>
            <a:ext cx="5614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#include&lt;stdio.h&gt;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 main() {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int i,j;</a:t>
            </a:r>
            <a:br>
              <a:rPr b="1"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int arr[3][3]; </a:t>
            </a:r>
            <a:r>
              <a:rPr b="1" lang="en">
                <a:solidFill>
                  <a:srgbClr val="6AA84F"/>
                </a:solidFill>
              </a:rPr>
              <a:t>// 9개의 공간을 가진 정수형 2차원 배열선언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for(i=0;i&lt;3;i++) 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for(j=0;j&lt;3;j++){ 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scanf(“%d”,arr[i][j]);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}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	}</a:t>
            </a:r>
            <a:br>
              <a:rPr b="1" lang="en">
                <a:solidFill>
                  <a:schemeClr val="dk1"/>
                </a:solidFill>
              </a:rPr>
            </a:b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rgbClr val="4A86E8"/>
                </a:solidFill>
              </a:rPr>
              <a:t>for(i=0;i&lt;3;i++) 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for(j=0;j&lt;3;j++){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	printf(“%d”,arr[i][j]);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}</a:t>
            </a:r>
            <a:br>
              <a:rPr b="1" lang="en">
                <a:solidFill>
                  <a:srgbClr val="4A86E8"/>
                </a:solidFill>
              </a:rPr>
            </a:br>
            <a:r>
              <a:rPr b="1" lang="en">
                <a:solidFill>
                  <a:srgbClr val="4A86E8"/>
                </a:solidFill>
              </a:rPr>
              <a:t>		printf(“\n”);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	}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	return 0;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idx="1" type="body"/>
          </p:nvPr>
        </p:nvSpPr>
        <p:spPr>
          <a:xfrm>
            <a:off x="3949125" y="270825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</a:rPr>
              <a:t>int</a:t>
            </a:r>
            <a:r>
              <a:rPr b="1" lang="en" sz="2400">
                <a:solidFill>
                  <a:srgbClr val="4A86E8"/>
                </a:solidFill>
              </a:rPr>
              <a:t> </a:t>
            </a:r>
            <a:r>
              <a:rPr b="1" lang="en" sz="2400">
                <a:solidFill>
                  <a:srgbClr val="666666"/>
                </a:solidFill>
              </a:rPr>
              <a:t>arr</a:t>
            </a:r>
            <a:r>
              <a:rPr b="1" lang="en" sz="2400">
                <a:solidFill>
                  <a:srgbClr val="E06666"/>
                </a:solidFill>
              </a:rPr>
              <a:t>[3]</a:t>
            </a:r>
            <a:r>
              <a:rPr b="1" lang="en" sz="2400">
                <a:solidFill>
                  <a:srgbClr val="4A86E8"/>
                </a:solidFill>
              </a:rPr>
              <a:t>[3] = </a:t>
            </a:r>
            <a:r>
              <a:rPr b="1" lang="en" sz="2400">
                <a:solidFill>
                  <a:srgbClr val="666666"/>
                </a:solidFill>
              </a:rPr>
              <a:t>{{1,2,3},{4,5,6},{7,8,9}};</a:t>
            </a:r>
            <a:br>
              <a:rPr b="1" lang="en" sz="2400">
                <a:solidFill>
                  <a:srgbClr val="4A86E8"/>
                </a:solidFill>
              </a:rPr>
            </a:b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434343"/>
                </a:solidFill>
              </a:rPr>
            </a:br>
            <a:r>
              <a:rPr b="1" lang="en" sz="1800">
                <a:solidFill>
                  <a:srgbClr val="434343"/>
                </a:solidFill>
              </a:rPr>
              <a:t>					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4A86E8"/>
                </a:solidFill>
              </a:rPr>
            </a:br>
            <a:endParaRPr b="1" sz="1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arr[0][0]=1, arr[1][1] = 5, arr[2][2] = 9</a:t>
            </a:r>
            <a:br>
              <a:rPr b="1" lang="en" sz="1800">
                <a:solidFill>
                  <a:srgbClr val="666666"/>
                </a:solidFill>
              </a:rPr>
            </a:br>
            <a:r>
              <a:rPr b="1" lang="en" sz="1800">
                <a:solidFill>
                  <a:srgbClr val="666666"/>
                </a:solidFill>
              </a:rPr>
              <a:t>arr[1][0] = 4, arr[0][1] = 2, arr[1][2] = 6, arr[2][1] = ?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4A86E8"/>
              </a:solidFill>
            </a:endParaRPr>
          </a:p>
        </p:txBody>
      </p:sp>
      <p:sp>
        <p:nvSpPr>
          <p:cNvPr id="353" name="Google Shape;353;p6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</a:t>
            </a:r>
            <a:endParaRPr b="1"/>
          </a:p>
        </p:txBody>
      </p:sp>
      <p:graphicFrame>
        <p:nvGraphicFramePr>
          <p:cNvPr id="354" name="Google Shape;354;p60"/>
          <p:cNvGraphicFramePr/>
          <p:nvPr/>
        </p:nvGraphicFramePr>
        <p:xfrm>
          <a:off x="5382275" y="216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{DA2376BE-05C8-450B-8750-5A3031CCC710}</a:tableStyleId>
              </a:tblPr>
              <a:tblGrid>
                <a:gridCol w="423500"/>
                <a:gridCol w="382850"/>
                <a:gridCol w="388750"/>
                <a:gridCol w="385800"/>
                <a:gridCol w="3858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arr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1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2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0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1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2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9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6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2차원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949125" y="736900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#include</a:t>
            </a:r>
            <a:r>
              <a:rPr b="1" lang="en">
                <a:solidFill>
                  <a:srgbClr val="4A86E8"/>
                </a:solidFill>
              </a:rPr>
              <a:t>&lt;stdio</a:t>
            </a:r>
            <a:r>
              <a:rPr b="1" lang="en" sz="1800">
                <a:solidFill>
                  <a:srgbClr val="4A86E8"/>
                </a:solidFill>
              </a:rPr>
              <a:t>.</a:t>
            </a:r>
            <a:r>
              <a:rPr b="1" lang="en">
                <a:solidFill>
                  <a:srgbClr val="4A86E8"/>
                </a:solidFill>
              </a:rPr>
              <a:t>h&gt;</a:t>
            </a:r>
            <a:r>
              <a:rPr b="1" lang="en">
                <a:solidFill>
                  <a:srgbClr val="6AA84F"/>
                </a:solidFill>
              </a:rPr>
              <a:t> // stdio는 standard input / output의 줄임말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int main()</a:t>
            </a:r>
            <a:r>
              <a:rPr b="1" lang="en" sz="1800">
                <a:solidFill>
                  <a:srgbClr val="434343"/>
                </a:solidFill>
              </a:rPr>
              <a:t> {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printf(</a:t>
            </a:r>
            <a:r>
              <a:rPr b="1" lang="en" sz="1800">
                <a:solidFill>
                  <a:srgbClr val="434343"/>
                </a:solidFill>
              </a:rPr>
              <a:t>“</a:t>
            </a:r>
            <a:r>
              <a:rPr b="1" lang="en">
                <a:solidFill>
                  <a:srgbClr val="434343"/>
                </a:solidFill>
              </a:rPr>
              <a:t>Hello World</a:t>
            </a:r>
            <a:r>
              <a:rPr b="1" lang="en" sz="1800">
                <a:solidFill>
                  <a:srgbClr val="434343"/>
                </a:solidFill>
              </a:rPr>
              <a:t>”</a:t>
            </a:r>
            <a:r>
              <a:rPr b="1" lang="en">
                <a:solidFill>
                  <a:srgbClr val="434343"/>
                </a:solidFill>
              </a:rPr>
              <a:t>)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return 0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}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출력 : Hello World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949125" y="736900"/>
            <a:ext cx="48330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#include</a:t>
            </a:r>
            <a:r>
              <a:rPr b="1" lang="en">
                <a:solidFill>
                  <a:srgbClr val="4A86E8"/>
                </a:solidFill>
              </a:rPr>
              <a:t>&lt;stdio</a:t>
            </a:r>
            <a:r>
              <a:rPr b="1" lang="en" sz="1800">
                <a:solidFill>
                  <a:srgbClr val="4A86E8"/>
                </a:solidFill>
              </a:rPr>
              <a:t>.</a:t>
            </a:r>
            <a:r>
              <a:rPr b="1" lang="en">
                <a:solidFill>
                  <a:srgbClr val="4A86E8"/>
                </a:solidFill>
              </a:rPr>
              <a:t>h&gt;</a:t>
            </a:r>
            <a:r>
              <a:rPr b="1" lang="en">
                <a:solidFill>
                  <a:srgbClr val="6AA84F"/>
                </a:solidFill>
              </a:rPr>
              <a:t> // stdio는 standard input / output의 줄임말</a:t>
            </a:r>
            <a:br>
              <a:rPr b="1" lang="en">
                <a:solidFill>
                  <a:srgbClr val="6AA84F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int main()</a:t>
            </a:r>
            <a:r>
              <a:rPr b="1" lang="en" sz="1800">
                <a:solidFill>
                  <a:srgbClr val="434343"/>
                </a:solidFill>
              </a:rPr>
              <a:t> {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	printf(</a:t>
            </a:r>
            <a:r>
              <a:rPr b="1" lang="en" sz="1800">
                <a:solidFill>
                  <a:srgbClr val="434343"/>
                </a:solidFill>
              </a:rPr>
              <a:t>“</a:t>
            </a:r>
            <a:r>
              <a:rPr b="1" lang="en">
                <a:solidFill>
                  <a:srgbClr val="434343"/>
                </a:solidFill>
              </a:rPr>
              <a:t>Hello World\n</a:t>
            </a:r>
            <a:r>
              <a:rPr b="1" lang="en" sz="1800">
                <a:solidFill>
                  <a:srgbClr val="434343"/>
                </a:solidFill>
              </a:rPr>
              <a:t>”</a:t>
            </a:r>
            <a:r>
              <a:rPr b="1" lang="en">
                <a:solidFill>
                  <a:srgbClr val="434343"/>
                </a:solidFill>
              </a:rPr>
              <a:t>)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	</a:t>
            </a:r>
            <a:r>
              <a:rPr b="1" lang="en">
                <a:solidFill>
                  <a:srgbClr val="434343"/>
                </a:solidFill>
              </a:rPr>
              <a:t>printf(</a:t>
            </a:r>
            <a:r>
              <a:rPr b="1" lang="en" sz="1800">
                <a:solidFill>
                  <a:srgbClr val="434343"/>
                </a:solidFill>
              </a:rPr>
              <a:t>“</a:t>
            </a:r>
            <a:r>
              <a:rPr b="1" lang="en">
                <a:solidFill>
                  <a:srgbClr val="434343"/>
                </a:solidFill>
              </a:rPr>
              <a:t>I’m Zino Son\n</a:t>
            </a:r>
            <a:r>
              <a:rPr b="1" lang="en" sz="1800">
                <a:solidFill>
                  <a:srgbClr val="434343"/>
                </a:solidFill>
              </a:rPr>
              <a:t>”</a:t>
            </a:r>
            <a:r>
              <a:rPr b="1" lang="en">
                <a:solidFill>
                  <a:srgbClr val="434343"/>
                </a:solidFill>
              </a:rPr>
              <a:t>)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return 0</a:t>
            </a:r>
            <a:r>
              <a:rPr b="1" lang="en" sz="1800">
                <a:solidFill>
                  <a:srgbClr val="434343"/>
                </a:solidFill>
              </a:rPr>
              <a:t>;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}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출력 : Hello World</a:t>
            </a:r>
            <a:br>
              <a:rPr b="1" lang="en">
                <a:solidFill>
                  <a:srgbClr val="434343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          I’m Zino Son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int</a:t>
            </a:r>
            <a:endParaRPr b="1"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integer의 약자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정수형 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%d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char</a:t>
            </a:r>
            <a:endParaRPr sz="1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characteristics의 약자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문자형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%c, %s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949125" y="804225"/>
            <a:ext cx="4833000" cy="39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A86E8"/>
                </a:solidFill>
              </a:rPr>
              <a:t>float</a:t>
            </a:r>
            <a:endParaRPr sz="1000">
              <a:solidFill>
                <a:srgbClr val="0470E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실수형(0.xxxxxx)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%f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