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E70B-1446-FE4A-8546-9DC81A1314B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F643E-D2D9-D74B-A1D0-9C6215FC80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834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-532188" y="1712293"/>
            <a:ext cx="9976754" cy="4722116"/>
            <a:chOff x="-509610" y="2013549"/>
            <a:chExt cx="9976754" cy="472211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9610" y="2013549"/>
              <a:ext cx="9976754" cy="4722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向下箭號圖說文字 4"/>
            <p:cNvSpPr/>
            <p:nvPr/>
          </p:nvSpPr>
          <p:spPr>
            <a:xfrm>
              <a:off x="3855104" y="3585280"/>
              <a:ext cx="982889" cy="795111"/>
            </a:xfrm>
            <a:prstGeom prst="downArrowCallou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rgbClr val="FFFF00"/>
                  </a:solidFill>
                </a:rPr>
                <a:t>第一個死亡病例</a:t>
              </a:r>
              <a:endParaRPr lang="zh-TW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695369" y="3461455"/>
              <a:ext cx="1568763" cy="8309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9/11 </a:t>
              </a:r>
              <a:r>
                <a:rPr lang="zh-TW" altLang="en-US" sz="1200" dirty="0" smtClean="0"/>
                <a:t>清除孑孓行動日</a:t>
              </a:r>
              <a:endParaRPr lang="en-US" altLang="zh-TW" sz="1200" dirty="0" smtClean="0"/>
            </a:p>
            <a:p>
              <a:r>
                <a:rPr lang="en-US" altLang="zh-TW" sz="1200" dirty="0" smtClean="0"/>
                <a:t>9/23 </a:t>
              </a:r>
              <a:r>
                <a:rPr lang="zh-TW" altLang="en-US" sz="1200" dirty="0" smtClean="0"/>
                <a:t>第一期兹清</a:t>
              </a:r>
              <a:endParaRPr lang="en-US" altLang="zh-TW" sz="1200" dirty="0" smtClean="0"/>
            </a:p>
            <a:p>
              <a:r>
                <a:rPr lang="en-US" altLang="zh-TW" sz="1200" dirty="0" smtClean="0"/>
                <a:t>10/01 </a:t>
              </a:r>
              <a:r>
                <a:rPr lang="zh-TW" altLang="en-US" sz="1200" dirty="0" smtClean="0"/>
                <a:t>第二期兹清</a:t>
              </a:r>
              <a:endParaRPr lang="en-US" altLang="zh-TW" sz="1200" dirty="0" smtClean="0"/>
            </a:p>
            <a:p>
              <a:r>
                <a:rPr lang="en-US" altLang="zh-TW" sz="1200" dirty="0" smtClean="0"/>
                <a:t>10/09 </a:t>
              </a:r>
              <a:r>
                <a:rPr lang="zh-TW" altLang="en-US" sz="1200" dirty="0" smtClean="0"/>
                <a:t>第三期兹清</a:t>
              </a:r>
              <a:endParaRPr lang="zh-TW" altLang="en-US" sz="1200" dirty="0"/>
            </a:p>
          </p:txBody>
        </p:sp>
        <p:cxnSp>
          <p:nvCxnSpPr>
            <p:cNvPr id="7" name="直線單箭頭接點 7"/>
            <p:cNvCxnSpPr/>
            <p:nvPr/>
          </p:nvCxnSpPr>
          <p:spPr>
            <a:xfrm flipH="1">
              <a:off x="5580944" y="3623380"/>
              <a:ext cx="1143000" cy="14192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10"/>
            <p:cNvCxnSpPr/>
            <p:nvPr/>
          </p:nvCxnSpPr>
          <p:spPr>
            <a:xfrm flipH="1">
              <a:off x="5990519" y="3809117"/>
              <a:ext cx="762000" cy="1804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12"/>
            <p:cNvCxnSpPr/>
            <p:nvPr/>
          </p:nvCxnSpPr>
          <p:spPr>
            <a:xfrm flipH="1">
              <a:off x="6276269" y="3982835"/>
              <a:ext cx="495300" cy="171699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17"/>
            <p:cNvCxnSpPr/>
            <p:nvPr/>
          </p:nvCxnSpPr>
          <p:spPr>
            <a:xfrm flipH="1">
              <a:off x="6590594" y="4194880"/>
              <a:ext cx="352425" cy="1600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4361744" y="420894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超世紀粗毛楷" panose="02000000000000000000" pitchFamily="2" charset="-120"/>
                  <a:ea typeface="超世紀粗毛楷" panose="02000000000000000000" pitchFamily="2" charset="-120"/>
                </a:rPr>
                <a:t>防</a:t>
              </a:r>
              <a:endParaRPr lang="zh-TW" altLang="en-US" sz="2400" dirty="0">
                <a:latin typeface="超世紀粗毛楷" panose="02000000000000000000" pitchFamily="2" charset="-120"/>
                <a:ea typeface="超世紀粗毛楷" panose="02000000000000000000" pitchFamily="2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635111" y="430895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超世紀粗毛楷" panose="02000000000000000000" pitchFamily="2" charset="-120"/>
                  <a:ea typeface="超世紀粗毛楷" panose="02000000000000000000" pitchFamily="2" charset="-120"/>
                </a:rPr>
                <a:t>疫</a:t>
              </a:r>
              <a:endParaRPr lang="zh-TW" altLang="en-US" sz="2400" dirty="0">
                <a:latin typeface="超世紀粗毛楷" panose="02000000000000000000" pitchFamily="2" charset="-120"/>
                <a:ea typeface="超世紀粗毛楷" panose="02000000000000000000" pitchFamily="2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901812" y="449216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超世紀粗毛楷" panose="02000000000000000000" pitchFamily="2" charset="-120"/>
                  <a:ea typeface="超世紀粗毛楷" panose="02000000000000000000" pitchFamily="2" charset="-120"/>
                </a:rPr>
                <a:t>措</a:t>
              </a:r>
              <a:endParaRPr lang="zh-TW" altLang="en-US" sz="2400" dirty="0">
                <a:latin typeface="超世紀粗毛楷" panose="02000000000000000000" pitchFamily="2" charset="-120"/>
                <a:ea typeface="超世紀粗毛楷" panose="02000000000000000000" pitchFamily="2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111362" y="470171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latin typeface="超世紀粗毛楷" panose="02000000000000000000" pitchFamily="2" charset="-120"/>
                  <a:ea typeface="超世紀粗毛楷" panose="02000000000000000000" pitchFamily="2" charset="-120"/>
                </a:rPr>
                <a:t>施</a:t>
              </a:r>
              <a:endParaRPr lang="zh-TW" altLang="en-US" sz="2400" dirty="0">
                <a:latin typeface="超世紀粗毛楷" panose="02000000000000000000" pitchFamily="2" charset="-120"/>
                <a:ea typeface="超世紀粗毛楷" panose="02000000000000000000" pitchFamily="2" charset="-120"/>
              </a:endParaRPr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08" y="-141763"/>
            <a:ext cx="6798649" cy="2463097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01600" y="6434409"/>
            <a:ext cx="910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碩士組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李昱勳</a:t>
            </a:r>
            <a:r>
              <a:rPr kumimoji="1" lang="en-US" altLang="zh-TW" dirty="0" smtClean="0"/>
              <a:t>             </a:t>
            </a:r>
            <a:r>
              <a:rPr lang="en-US" altLang="zh-TW" dirty="0" smtClean="0"/>
              <a:t>Mathematical </a:t>
            </a:r>
            <a:r>
              <a:rPr lang="en-US" altLang="zh-TW" dirty="0"/>
              <a:t>Modeling and Computational Issues of Dengue Epidemics </a:t>
            </a:r>
          </a:p>
        </p:txBody>
      </p:sp>
    </p:spTree>
    <p:extLst>
      <p:ext uri="{BB962C8B-B14F-4D97-AF65-F5344CB8AC3E}">
        <p14:creationId xmlns:p14="http://schemas.microsoft.com/office/powerpoint/2010/main" val="18353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35</Words>
  <Application>Microsoft Macintosh PowerPoint</Application>
  <PresentationFormat>如螢幕大小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超世紀粗毛楷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 Hsun Lee</dc:creator>
  <cp:lastModifiedBy>Yu Hsun Lee</cp:lastModifiedBy>
  <cp:revision>3</cp:revision>
  <cp:lastPrinted>2017-05-01T07:49:31Z</cp:lastPrinted>
  <dcterms:created xsi:type="dcterms:W3CDTF">2017-04-20T05:44:34Z</dcterms:created>
  <dcterms:modified xsi:type="dcterms:W3CDTF">2017-05-01T09:02:34Z</dcterms:modified>
</cp:coreProperties>
</file>