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D5FD6-74A0-54A0-B016-A769C6C0D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AEB58F-EA82-F4B3-5D95-D98149FC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D9140-BEC3-D59F-684B-4F62917A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346C-F720-4FF3-B3A0-4DAD7D865DC3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0C9B8-304E-1F95-83C9-70853C05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0B8F6-1635-B23A-4802-F246F16F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A738-D929-45A6-9C7E-031A527B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0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20667-50EE-564B-4A12-C25A6527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44A9E-88DE-7546-6E93-B9366DE8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7CD22-5B9E-0650-E024-6771FB8D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346C-F720-4FF3-B3A0-4DAD7D865DC3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30A93-BC02-F097-89DD-5D5CFB8A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3D8DC-CC33-065C-A282-FE8E87E8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A738-D929-45A6-9C7E-031A527B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5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973F73-2ED2-2682-C893-2FCA08F11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6D3CC3-48C4-6AD1-6DCE-60A9BF22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3C0A2-5316-B6DB-59C0-7884D8E2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346C-F720-4FF3-B3A0-4DAD7D865DC3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E3513-DD2C-A0E6-330A-FF969620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F3D9A-9A07-114A-7501-736EFE3E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A738-D929-45A6-9C7E-031A527B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6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E4BD3-E4F9-40D3-E90E-8D90E3AD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B7FFD-7458-173C-CBEE-7EFF6C25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CF486-EFB1-BDEC-F59C-596C43B7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346C-F720-4FF3-B3A0-4DAD7D865DC3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B4D85-BDE3-DD1D-4171-2F446AD1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057AF-8C99-BE0A-3AAC-265D5AB9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A738-D929-45A6-9C7E-031A527B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0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B763B-DD82-D962-5083-E1B6E703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ED426-8FD2-88A1-8B41-64A162A29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75C01-E7CD-83CA-E69B-0628E1C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346C-F720-4FF3-B3A0-4DAD7D865DC3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B44E0-8DA5-0524-17BD-25AA6DB4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891EC-C418-8029-944F-055CD0B2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A738-D929-45A6-9C7E-031A527B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0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42216-5C20-5463-1F43-FC1FF31F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CCF78-419E-2D53-C33A-24AAD0D15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6408F-3BF4-CF6A-DF62-0D2189B16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351F4-EE93-F2CE-C066-5F8597B9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346C-F720-4FF3-B3A0-4DAD7D865DC3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FB7E7-F56C-640B-8553-CA55FF87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E52F9-5818-6A23-C1D6-D4FA1C8A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A738-D929-45A6-9C7E-031A527B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7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4FD1F-32B5-037B-E6F1-8D2E669C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FD55A-A560-C41E-6E75-D25D46AD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1CD25-B59F-7853-CD50-8A9D49AFF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5164F-9F52-8947-E347-77ECA3306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EEE6B-A25C-0BE8-7C8C-AD84C14F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D5721B-9789-6F38-6E10-744DBB48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346C-F720-4FF3-B3A0-4DAD7D865DC3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F48BC0-C79B-29D4-03EA-0499F0D3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3FC79-D5EE-AA96-B40C-1E8817F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A738-D929-45A6-9C7E-031A527B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0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1382A-F7F1-DD17-E7FA-0E5783EB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7E267-B8C3-F66D-DA0E-95C8B733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346C-F720-4FF3-B3A0-4DAD7D865DC3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C52BDC-7A3C-CBB4-6536-90254035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FE3DC-A60D-56C9-CF76-BE1701EC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A738-D929-45A6-9C7E-031A527B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2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7A981-107E-1657-7DAF-B16ED85A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346C-F720-4FF3-B3A0-4DAD7D865DC3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C3CFD1-C729-695F-C24C-979CDC95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FC9437-4C49-24B1-8202-8FB3E143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A738-D929-45A6-9C7E-031A527B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9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DC405-9DAA-93C8-177D-88875CE1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D1908-B9F1-D795-38FE-04C0A0D2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33377-EDC6-6A7C-5C2F-D0DE5B0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420B7-AE1F-F64F-C199-389FFABB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346C-F720-4FF3-B3A0-4DAD7D865DC3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96196-E9A4-754A-C40D-66C232FC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2EBC5-E4D7-F85A-65AA-F6032D7E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A738-D929-45A6-9C7E-031A527B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5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F4E8B-7111-2A58-C96F-1100EA57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D89C4D-3FC2-6A87-A73A-7BB7F3A91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8652A-C7C6-39C3-78AD-C7A69B2E7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F45E0-6BDF-E8C2-6D7F-94C5EEA1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346C-F720-4FF3-B3A0-4DAD7D865DC3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C486A0-7787-FC14-F9E9-5D758597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E1DDC-3FC0-B95D-A0F1-8A0BE7E6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A738-D929-45A6-9C7E-031A527B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2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67DE70-8771-4D18-A32A-0B6CE69E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A3DC0-E47E-EC3D-1711-ECC8AC25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7CCD3-9D67-CDF6-B68D-0649A9EFB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7346C-F720-4FF3-B3A0-4DAD7D865DC3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82E44-BE1C-E41B-A9CA-5A7066778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9344A-3349-03BC-665B-6A67CEA3A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A738-D929-45A6-9C7E-031A527B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5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3A195679-AB88-7ADD-91E7-266A944F0F1D}"/>
              </a:ext>
            </a:extLst>
          </p:cNvPr>
          <p:cNvGrpSpPr/>
          <p:nvPr/>
        </p:nvGrpSpPr>
        <p:grpSpPr>
          <a:xfrm>
            <a:off x="847596" y="139600"/>
            <a:ext cx="1587600" cy="1956932"/>
            <a:chOff x="847596" y="139600"/>
            <a:chExt cx="1587600" cy="195693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46ED84D-6EAD-50E3-808F-3F442197B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596" y="139600"/>
              <a:ext cx="1587600" cy="15876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D2D884-0270-F0B3-26B1-9B8EA33EC26E}"/>
                </a:ext>
              </a:extLst>
            </p:cNvPr>
            <p:cNvSpPr txBox="1"/>
            <p:nvPr/>
          </p:nvSpPr>
          <p:spPr>
            <a:xfrm>
              <a:off x="1087398" y="17272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출생정보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6809D25-FCC7-F702-43C4-26DD08A4C233}"/>
              </a:ext>
            </a:extLst>
          </p:cNvPr>
          <p:cNvGrpSpPr/>
          <p:nvPr/>
        </p:nvGrpSpPr>
        <p:grpSpPr>
          <a:xfrm>
            <a:off x="3394823" y="138952"/>
            <a:ext cx="1588248" cy="1957580"/>
            <a:chOff x="3394823" y="138952"/>
            <a:chExt cx="1588248" cy="195758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3808027-13C8-BE73-A1E6-5A617704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4823" y="138952"/>
              <a:ext cx="1588248" cy="158824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9B3D2D-43BF-63A4-0638-F564BBC873B7}"/>
                </a:ext>
              </a:extLst>
            </p:cNvPr>
            <p:cNvSpPr txBox="1"/>
            <p:nvPr/>
          </p:nvSpPr>
          <p:spPr>
            <a:xfrm>
              <a:off x="3634949" y="17272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전화번호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F7D7942-EDE9-757F-2415-4AFD33B52BC9}"/>
              </a:ext>
            </a:extLst>
          </p:cNvPr>
          <p:cNvGrpSpPr/>
          <p:nvPr/>
        </p:nvGrpSpPr>
        <p:grpSpPr>
          <a:xfrm>
            <a:off x="5942698" y="139600"/>
            <a:ext cx="1587600" cy="1949461"/>
            <a:chOff x="5942698" y="139600"/>
            <a:chExt cx="1587600" cy="194946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0371DB-9A3B-3072-EE27-DA041B86B22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698" y="139600"/>
              <a:ext cx="1587600" cy="1587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88E4BE-1BF4-0D7A-09B2-A7C3DF94EDA8}"/>
                </a:ext>
              </a:extLst>
            </p:cNvPr>
            <p:cNvSpPr txBox="1"/>
            <p:nvPr/>
          </p:nvSpPr>
          <p:spPr>
            <a:xfrm>
              <a:off x="6413332" y="171972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성별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3A4E46F-ADAF-BF92-0135-05313BE8C3DC}"/>
              </a:ext>
            </a:extLst>
          </p:cNvPr>
          <p:cNvGrpSpPr/>
          <p:nvPr/>
        </p:nvGrpSpPr>
        <p:grpSpPr>
          <a:xfrm>
            <a:off x="8366238" y="139600"/>
            <a:ext cx="1587600" cy="1956932"/>
            <a:chOff x="8366238" y="139600"/>
            <a:chExt cx="1587600" cy="19569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E69C6DF-66F3-7D6B-6500-2FE116287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238" y="139600"/>
              <a:ext cx="1587600" cy="15876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3F25D4-C0D4-2534-28E1-B85D19CF8546}"/>
                </a:ext>
              </a:extLst>
            </p:cNvPr>
            <p:cNvSpPr txBox="1"/>
            <p:nvPr/>
          </p:nvSpPr>
          <p:spPr>
            <a:xfrm>
              <a:off x="8606040" y="17272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위치정보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530E2DF-7A60-C8EE-FEAE-BBFBE43081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5" y="2476367"/>
            <a:ext cx="5401429" cy="952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EC8782-C1D3-6340-55EC-11FAC3049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5" y="3429000"/>
            <a:ext cx="5401429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문성윤</dc:creator>
  <cp:lastModifiedBy>문성윤</cp:lastModifiedBy>
  <cp:revision>2</cp:revision>
  <dcterms:created xsi:type="dcterms:W3CDTF">2022-11-04T02:33:23Z</dcterms:created>
  <dcterms:modified xsi:type="dcterms:W3CDTF">2022-11-04T03:00:37Z</dcterms:modified>
</cp:coreProperties>
</file>