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4" r:id="rId6"/>
    <p:sldId id="317" r:id="rId7"/>
    <p:sldId id="398" r:id="rId8"/>
    <p:sldId id="389" r:id="rId9"/>
    <p:sldId id="392" r:id="rId10"/>
    <p:sldId id="396" r:id="rId11"/>
    <p:sldId id="399" r:id="rId12"/>
    <p:sldId id="270" r:id="rId13"/>
    <p:sldId id="321" r:id="rId14"/>
    <p:sldId id="4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n" initials="k" lastIdx="1" clrIdx="0">
    <p:extLst>
      <p:ext uri="{19B8F6BF-5375-455C-9EA6-DF929625EA0E}">
        <p15:presenceInfo xmlns:p15="http://schemas.microsoft.com/office/powerpoint/2012/main" userId="f5ee5fa40216bb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3725" autoAdjust="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3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Money Ball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40" name="Freeform: Shape 27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28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23624" b="-1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Andy Liang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Priscilla Wong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Sean Brennan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Somya Panda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John-Francis Kraemer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Faith Warari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2" name="Freeform: Shape 30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3"/>
          <a:srcRect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Questions?</a:t>
            </a:r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/>
        </p:blipFill>
        <p:spPr>
          <a:xfrm>
            <a:off x="550864" y="814585"/>
            <a:ext cx="6973888" cy="5230416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8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1" name="Freeform: Shape 3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3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3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 and Summary</a:t>
            </a:r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" r="4" b="4"/>
          <a:stretch/>
        </p:blipFill>
        <p:spPr>
          <a:xfrm>
            <a:off x="6557147" y="3428999"/>
            <a:ext cx="2817425" cy="3429001"/>
          </a:xfrm>
          <a:custGeom>
            <a:avLst/>
            <a:gdLst/>
            <a:ahLst/>
            <a:cxnLst/>
            <a:rect l="l" t="t" r="r" b="b"/>
            <a:pathLst>
              <a:path w="2817425" h="3429001">
                <a:moveTo>
                  <a:pt x="0" y="0"/>
                </a:moveTo>
                <a:lnTo>
                  <a:pt x="2817425" y="0"/>
                </a:lnTo>
                <a:lnTo>
                  <a:pt x="2817425" y="3429001"/>
                </a:lnTo>
                <a:lnTo>
                  <a:pt x="0" y="3429001"/>
                </a:lnTo>
                <a:close/>
              </a:path>
            </a:pathLst>
          </a:custGeom>
        </p:spPr>
      </p:pic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" r="4" b="4"/>
          <a:stretch/>
        </p:blipFill>
        <p:spPr>
          <a:xfrm>
            <a:off x="9374576" y="3428999"/>
            <a:ext cx="2817426" cy="3429001"/>
          </a:xfrm>
          <a:custGeom>
            <a:avLst/>
            <a:gdLst/>
            <a:ahLst/>
            <a:cxnLst/>
            <a:rect l="l" t="t" r="r" b="b"/>
            <a:pathLst>
              <a:path w="2817426" h="3429001">
                <a:moveTo>
                  <a:pt x="0" y="0"/>
                </a:moveTo>
                <a:lnTo>
                  <a:pt x="2817426" y="0"/>
                </a:lnTo>
                <a:lnTo>
                  <a:pt x="2817426" y="3429001"/>
                </a:lnTo>
                <a:lnTo>
                  <a:pt x="0" y="3429001"/>
                </a:lnTo>
                <a:close/>
              </a:path>
            </a:pathLst>
          </a:cu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A16EB032-3F37-4641-A90D-DC9B574EB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3409936"/>
            <a:ext cx="5437187" cy="268288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/>
            <a:r>
              <a:rPr lang="en-US" sz="1600" b="1" i="0">
                <a:effectLst/>
              </a:rPr>
              <a:t>Use a machine learning model to predict the 2021 OPS (On-base Plus Slugging) for the entire roster of MLB players and select a full roster of players with the highest OPS for their salary.</a:t>
            </a:r>
          </a:p>
          <a:p>
            <a:pPr marL="0"/>
            <a:endParaRPr lang="en-US" sz="1600"/>
          </a:p>
        </p:txBody>
      </p:sp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725"/>
          <a:stretch/>
        </p:blipFill>
        <p:spPr>
          <a:xfrm>
            <a:off x="6557147" y="1"/>
            <a:ext cx="2817425" cy="3429001"/>
          </a:xfrm>
          <a:custGeom>
            <a:avLst/>
            <a:gdLst/>
            <a:ahLst/>
            <a:cxnLst/>
            <a:rect l="l" t="t" r="r" b="b"/>
            <a:pathLst>
              <a:path w="2817425" h="3429001">
                <a:moveTo>
                  <a:pt x="0" y="0"/>
                </a:moveTo>
                <a:lnTo>
                  <a:pt x="2817425" y="0"/>
                </a:lnTo>
                <a:lnTo>
                  <a:pt x="2817425" y="3429001"/>
                </a:lnTo>
                <a:lnTo>
                  <a:pt x="0" y="3429001"/>
                </a:lnTo>
                <a:close/>
              </a:path>
            </a:pathLst>
          </a:custGeo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725"/>
          <a:stretch/>
        </p:blipFill>
        <p:spPr>
          <a:xfrm>
            <a:off x="9374576" y="1"/>
            <a:ext cx="2817426" cy="3429001"/>
          </a:xfrm>
          <a:custGeom>
            <a:avLst/>
            <a:gdLst/>
            <a:ahLst/>
            <a:cxnLst/>
            <a:rect l="l" t="t" r="r" b="b"/>
            <a:pathLst>
              <a:path w="2817426" h="3429001">
                <a:moveTo>
                  <a:pt x="0" y="0"/>
                </a:moveTo>
                <a:lnTo>
                  <a:pt x="2817426" y="0"/>
                </a:lnTo>
                <a:lnTo>
                  <a:pt x="2817426" y="3429001"/>
                </a:lnTo>
                <a:lnTo>
                  <a:pt x="0" y="3429001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44" y="0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451186" cy="150706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Clean Up and Exploration.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303274"/>
            <a:ext cx="9299693" cy="4269722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Sources</a:t>
            </a:r>
            <a:r>
              <a:rPr lang="en-US" dirty="0"/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Kaggle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mlb.com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Spotrac.com</a:t>
            </a:r>
          </a:p>
          <a:p>
            <a:pPr marL="0" indent="0">
              <a:lnSpc>
                <a:spcPct val="100000"/>
              </a:lnSpc>
            </a:pPr>
            <a:r>
              <a:rPr lang="en-US" dirty="0"/>
              <a:t>Data Parameters: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C9D1D9"/>
                </a:solidFill>
                <a:effectLst/>
                <a:latin typeface="-apple-system"/>
              </a:rPr>
              <a:t>MLB historical game/player data from 2010 through 2020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C9D1D9"/>
                </a:solidFill>
                <a:effectLst/>
                <a:latin typeface="-apple-system"/>
              </a:rPr>
              <a:t>2021 player salaries</a:t>
            </a:r>
            <a:endParaRPr lang="en-US" dirty="0"/>
          </a:p>
          <a:p>
            <a:pPr marL="0" indent="0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451186" cy="150706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Clean Up and Exploration.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303274"/>
            <a:ext cx="9299693" cy="4269722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dirty="0"/>
              <a:t>Pandas: Parsing, column name changes, dropping nulls, normalizing data types.</a:t>
            </a:r>
          </a:p>
          <a:p>
            <a:pPr marL="0" indent="0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7"/>
            <a:ext cx="3565525" cy="2107636"/>
          </a:xfrm>
        </p:spPr>
        <p:txBody>
          <a:bodyPr/>
          <a:lstStyle/>
          <a:p>
            <a:r>
              <a:rPr lang="en-US" dirty="0"/>
              <a:t>LSTM</a:t>
            </a:r>
          </a:p>
          <a:p>
            <a:r>
              <a:rPr lang="en-US" dirty="0"/>
              <a:t>RMSE</a:t>
            </a:r>
          </a:p>
          <a:p>
            <a:r>
              <a:rPr lang="en-US" dirty="0"/>
              <a:t>Epochs used 50, 100 and 300.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EF8A-16B2-4359-97FA-2916A867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D2D3-1F54-419D-AE70-3366E58F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E709-4D54-4E72-B1EB-7A48BC74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F143C-EE42-4BEC-B773-8820F06B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0DE-C4A7-433C-B5DF-47D18A7A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4ABF-927C-44A9-AAEB-DAAFC05F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33C9-E58F-4D3F-A9A5-DD4139D52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FBC9E-C522-4F18-A0F1-94E19AA6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F9E80-3665-4644-B0A4-A65ADC7D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3574-5676-40F0-B40B-60523E89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85ED-5D52-45C5-986B-144A98D1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AF42-2A8C-46AB-AE20-9DC696AE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199A-68A5-4036-891D-C8C2E2A5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0640-3BE6-48EC-AC99-599E297B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3E6CE-4F99-4EAB-81A0-4F5A5844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9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 err="1"/>
              <a:t>Postmoterm</a:t>
            </a:r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/>
          <a:lstStyle/>
          <a:p>
            <a:r>
              <a:rPr lang="en-US" dirty="0"/>
              <a:t>Difficulties and additional questions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86</TotalTime>
  <Words>241</Words>
  <Application>Microsoft Office PowerPoint</Application>
  <PresentationFormat>Widescreen</PresentationFormat>
  <Paragraphs>69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Gill Sans MT</vt:lpstr>
      <vt:lpstr>Walbaum Display</vt:lpstr>
      <vt:lpstr>3DFloatVTI</vt:lpstr>
      <vt:lpstr>Money Ball</vt:lpstr>
      <vt:lpstr>Motivation and Summary</vt:lpstr>
      <vt:lpstr>Data Clean Up and Exploration.</vt:lpstr>
      <vt:lpstr>Data Clean Up and Exploration.</vt:lpstr>
      <vt:lpstr>Models</vt:lpstr>
      <vt:lpstr>LSTM</vt:lpstr>
      <vt:lpstr>RMSE</vt:lpstr>
      <vt:lpstr>Results and Conclusion</vt:lpstr>
      <vt:lpstr>Postmoterm 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Ball</dc:title>
  <dc:creator>karen</dc:creator>
  <cp:lastModifiedBy>karen</cp:lastModifiedBy>
  <cp:revision>1</cp:revision>
  <dcterms:created xsi:type="dcterms:W3CDTF">2021-07-29T01:59:36Z</dcterms:created>
  <dcterms:modified xsi:type="dcterms:W3CDTF">2021-07-29T03:26:35Z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