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9"/>
  </p:notesMasterIdLst>
  <p:handoutMasterIdLst>
    <p:handoutMasterId r:id="rId20"/>
  </p:handoutMasterIdLst>
  <p:sldIdLst>
    <p:sldId id="257" r:id="rId5"/>
    <p:sldId id="401" r:id="rId6"/>
    <p:sldId id="403" r:id="rId7"/>
    <p:sldId id="402" r:id="rId8"/>
    <p:sldId id="384" r:id="rId9"/>
    <p:sldId id="317" r:id="rId10"/>
    <p:sldId id="398" r:id="rId11"/>
    <p:sldId id="389" r:id="rId12"/>
    <p:sldId id="392" r:id="rId13"/>
    <p:sldId id="396" r:id="rId14"/>
    <p:sldId id="399" r:id="rId15"/>
    <p:sldId id="270" r:id="rId16"/>
    <p:sldId id="321" r:id="rId17"/>
    <p:sldId id="40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en" initials="k" lastIdx="1" clrIdx="0">
    <p:extLst>
      <p:ext uri="{19B8F6BF-5375-455C-9EA6-DF929625EA0E}">
        <p15:presenceInfo xmlns:p15="http://schemas.microsoft.com/office/powerpoint/2012/main" userId="f5ee5fa40216bb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66C898-3496-44B5-BB45-1A9EE0F847B1}" v="8" dt="2021-07-29T21:58:37.2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3725" autoAdjust="0"/>
  </p:normalViewPr>
  <p:slideViewPr>
    <p:cSldViewPr snapToGrid="0">
      <p:cViewPr>
        <p:scale>
          <a:sx n="114" d="100"/>
          <a:sy n="114" d="100"/>
        </p:scale>
        <p:origin x="468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-Francis Kraemer" userId="a504945a82b8aeaf" providerId="LiveId" clId="{1166C898-3496-44B5-BB45-1A9EE0F847B1}"/>
    <pc:docChg chg="undo custSel addSld modSld modMainMaster">
      <pc:chgData name="John-Francis Kraemer" userId="a504945a82b8aeaf" providerId="LiveId" clId="{1166C898-3496-44B5-BB45-1A9EE0F847B1}" dt="2021-07-29T21:59:32.782" v="2236" actId="1037"/>
      <pc:docMkLst>
        <pc:docMk/>
      </pc:docMkLst>
      <pc:sldChg chg="modSp mod">
        <pc:chgData name="John-Francis Kraemer" userId="a504945a82b8aeaf" providerId="LiveId" clId="{1166C898-3496-44B5-BB45-1A9EE0F847B1}" dt="2021-07-29T20:54:48.915" v="27" actId="113"/>
        <pc:sldMkLst>
          <pc:docMk/>
          <pc:sldMk cId="752814286" sldId="257"/>
        </pc:sldMkLst>
        <pc:spChg chg="mod">
          <ac:chgData name="John-Francis Kraemer" userId="a504945a82b8aeaf" providerId="LiveId" clId="{1166C898-3496-44B5-BB45-1A9EE0F847B1}" dt="2021-07-29T20:54:48.915" v="27" actId="113"/>
          <ac:spMkLst>
            <pc:docMk/>
            <pc:sldMk cId="752814286" sldId="257"/>
            <ac:spMk id="2" creationId="{286E938C-9D94-4B05-979A-D39FFC457291}"/>
          </ac:spMkLst>
        </pc:spChg>
      </pc:sldChg>
      <pc:sldChg chg="modSp mod">
        <pc:chgData name="John-Francis Kraemer" userId="a504945a82b8aeaf" providerId="LiveId" clId="{1166C898-3496-44B5-BB45-1A9EE0F847B1}" dt="2021-07-29T20:55:18.910" v="28" actId="1076"/>
        <pc:sldMkLst>
          <pc:docMk/>
          <pc:sldMk cId="2158886557" sldId="384"/>
        </pc:sldMkLst>
        <pc:picChg chg="mod">
          <ac:chgData name="John-Francis Kraemer" userId="a504945a82b8aeaf" providerId="LiveId" clId="{1166C898-3496-44B5-BB45-1A9EE0F847B1}" dt="2021-07-29T20:55:18.910" v="28" actId="1076"/>
          <ac:picMkLst>
            <pc:docMk/>
            <pc:sldMk cId="2158886557" sldId="384"/>
            <ac:picMk id="25" creationId="{B7353C46-ACC1-4078-85C2-26B57B0E58B7}"/>
          </ac:picMkLst>
        </pc:picChg>
      </pc:sldChg>
      <pc:sldChg chg="addSp delSp modSp add mod setBg delDesignElem">
        <pc:chgData name="John-Francis Kraemer" userId="a504945a82b8aeaf" providerId="LiveId" clId="{1166C898-3496-44B5-BB45-1A9EE0F847B1}" dt="2021-07-29T21:58:37.264" v="2219"/>
        <pc:sldMkLst>
          <pc:docMk/>
          <pc:sldMk cId="567515400" sldId="401"/>
        </pc:sldMkLst>
        <pc:spChg chg="del">
          <ac:chgData name="John-Francis Kraemer" userId="a504945a82b8aeaf" providerId="LiveId" clId="{1166C898-3496-44B5-BB45-1A9EE0F847B1}" dt="2021-07-29T21:58:36.434" v="2218" actId="478"/>
          <ac:spMkLst>
            <pc:docMk/>
            <pc:sldMk cId="567515400" sldId="401"/>
            <ac:spMk id="2" creationId="{2910D835-B454-4270-BB35-86A187307E6F}"/>
          </ac:spMkLst>
        </pc:spChg>
        <pc:spChg chg="del">
          <ac:chgData name="John-Francis Kraemer" userId="a504945a82b8aeaf" providerId="LiveId" clId="{1166C898-3496-44B5-BB45-1A9EE0F847B1}" dt="2021-07-29T21:58:36.434" v="2218" actId="478"/>
          <ac:spMkLst>
            <pc:docMk/>
            <pc:sldMk cId="567515400" sldId="401"/>
            <ac:spMk id="3" creationId="{7F7F653B-90B5-4F47-A33F-93DCB2EF68C2}"/>
          </ac:spMkLst>
        </pc:spChg>
        <pc:spChg chg="mod">
          <ac:chgData name="John-Francis Kraemer" userId="a504945a82b8aeaf" providerId="LiveId" clId="{1166C898-3496-44B5-BB45-1A9EE0F847B1}" dt="2021-07-29T20:56:08.895" v="54" actId="242"/>
          <ac:spMkLst>
            <pc:docMk/>
            <pc:sldMk cId="567515400" sldId="401"/>
            <ac:spMk id="15" creationId="{40F1DF5B-353A-4270-8C10-6A1509441174}"/>
          </ac:spMkLst>
        </pc:spChg>
        <pc:spChg chg="mod">
          <ac:chgData name="John-Francis Kraemer" userId="a504945a82b8aeaf" providerId="LiveId" clId="{1166C898-3496-44B5-BB45-1A9EE0F847B1}" dt="2021-07-29T21:44:31.547" v="1684" actId="20577"/>
          <ac:spMkLst>
            <pc:docMk/>
            <pc:sldMk cId="567515400" sldId="401"/>
            <ac:spMk id="16" creationId="{4BDCF583-1D5D-4235-97C2-39272B80A0B1}"/>
          </ac:spMkLst>
        </pc:spChg>
        <pc:spChg chg="add mod">
          <ac:chgData name="John-Francis Kraemer" userId="a504945a82b8aeaf" providerId="LiveId" clId="{1166C898-3496-44B5-BB45-1A9EE0F847B1}" dt="2021-07-29T21:58:37.264" v="2219"/>
          <ac:spMkLst>
            <pc:docMk/>
            <pc:sldMk cId="567515400" sldId="401"/>
            <ac:spMk id="19" creationId="{7FC0CDB3-EC78-4DEF-9B16-888B14AF5631}"/>
          </ac:spMkLst>
        </pc:spChg>
        <pc:spChg chg="add mod">
          <ac:chgData name="John-Francis Kraemer" userId="a504945a82b8aeaf" providerId="LiveId" clId="{1166C898-3496-44B5-BB45-1A9EE0F847B1}" dt="2021-07-29T21:58:37.264" v="2219"/>
          <ac:spMkLst>
            <pc:docMk/>
            <pc:sldMk cId="567515400" sldId="401"/>
            <ac:spMk id="20" creationId="{EC6317BE-DF30-4644-BD28-E9BA04D24912}"/>
          </ac:spMkLst>
        </pc:spChg>
        <pc:spChg chg="del">
          <ac:chgData name="John-Francis Kraemer" userId="a504945a82b8aeaf" providerId="LiveId" clId="{1166C898-3496-44B5-BB45-1A9EE0F847B1}" dt="2021-07-29T20:55:27.385" v="30"/>
          <ac:spMkLst>
            <pc:docMk/>
            <pc:sldMk cId="567515400" sldId="401"/>
            <ac:spMk id="34" creationId="{82184FF4-7029-4ED7-813A-192E60608764}"/>
          </ac:spMkLst>
        </pc:spChg>
        <pc:spChg chg="del">
          <ac:chgData name="John-Francis Kraemer" userId="a504945a82b8aeaf" providerId="LiveId" clId="{1166C898-3496-44B5-BB45-1A9EE0F847B1}" dt="2021-07-29T20:55:27.385" v="30"/>
          <ac:spMkLst>
            <pc:docMk/>
            <pc:sldMk cId="567515400" sldId="401"/>
            <ac:spMk id="36" creationId="{AAA7AB09-557C-41AD-9113-FF9F68FA1035}"/>
          </ac:spMkLst>
        </pc:spChg>
        <pc:spChg chg="del">
          <ac:chgData name="John-Francis Kraemer" userId="a504945a82b8aeaf" providerId="LiveId" clId="{1166C898-3496-44B5-BB45-1A9EE0F847B1}" dt="2021-07-29T20:55:27.385" v="30"/>
          <ac:spMkLst>
            <pc:docMk/>
            <pc:sldMk cId="567515400" sldId="401"/>
            <ac:spMk id="38" creationId="{EF99ECAA-1F11-4937-BBA6-51935AB44C9D}"/>
          </ac:spMkLst>
        </pc:spChg>
        <pc:spChg chg="del">
          <ac:chgData name="John-Francis Kraemer" userId="a504945a82b8aeaf" providerId="LiveId" clId="{1166C898-3496-44B5-BB45-1A9EE0F847B1}" dt="2021-07-29T20:55:27.385" v="30"/>
          <ac:spMkLst>
            <pc:docMk/>
            <pc:sldMk cId="567515400" sldId="401"/>
            <ac:spMk id="46" creationId="{1DB043B4-68C6-45B9-82AC-A5800EADB8DB}"/>
          </ac:spMkLst>
        </pc:spChg>
        <pc:spChg chg="del">
          <ac:chgData name="John-Francis Kraemer" userId="a504945a82b8aeaf" providerId="LiveId" clId="{1166C898-3496-44B5-BB45-1A9EE0F847B1}" dt="2021-07-29T20:55:27.385" v="30"/>
          <ac:spMkLst>
            <pc:docMk/>
            <pc:sldMk cId="567515400" sldId="401"/>
            <ac:spMk id="48" creationId="{3C64A91D-E535-4C24-A0E3-96A3810E3FDC}"/>
          </ac:spMkLst>
        </pc:spChg>
        <pc:spChg chg="del">
          <ac:chgData name="John-Francis Kraemer" userId="a504945a82b8aeaf" providerId="LiveId" clId="{1166C898-3496-44B5-BB45-1A9EE0F847B1}" dt="2021-07-29T20:55:27.385" v="30"/>
          <ac:spMkLst>
            <pc:docMk/>
            <pc:sldMk cId="567515400" sldId="401"/>
            <ac:spMk id="50" creationId="{26FC4867-BA3E-4F8E-AB23-684F34DF3D31}"/>
          </ac:spMkLst>
        </pc:spChg>
        <pc:grpChg chg="del">
          <ac:chgData name="John-Francis Kraemer" userId="a504945a82b8aeaf" providerId="LiveId" clId="{1166C898-3496-44B5-BB45-1A9EE0F847B1}" dt="2021-07-29T20:55:27.385" v="30"/>
          <ac:grpSpMkLst>
            <pc:docMk/>
            <pc:sldMk cId="567515400" sldId="401"/>
            <ac:grpSpMk id="40" creationId="{79DE9FAB-6BBA-4CFE-B67D-77B47F01ECA4}"/>
          </ac:grpSpMkLst>
        </pc:grpChg>
      </pc:sldChg>
      <pc:sldChg chg="addSp delSp modSp add mod">
        <pc:chgData name="John-Francis Kraemer" userId="a504945a82b8aeaf" providerId="LiveId" clId="{1166C898-3496-44B5-BB45-1A9EE0F847B1}" dt="2021-07-29T21:59:32.782" v="2236" actId="1037"/>
        <pc:sldMkLst>
          <pc:docMk/>
          <pc:sldMk cId="2927878107" sldId="402"/>
        </pc:sldMkLst>
        <pc:spChg chg="mod">
          <ac:chgData name="John-Francis Kraemer" userId="a504945a82b8aeaf" providerId="LiveId" clId="{1166C898-3496-44B5-BB45-1A9EE0F847B1}" dt="2021-07-29T21:19:46.590" v="1118" actId="20577"/>
          <ac:spMkLst>
            <pc:docMk/>
            <pc:sldMk cId="2927878107" sldId="402"/>
            <ac:spMk id="2" creationId="{2910D835-B454-4270-BB35-86A187307E6F}"/>
          </ac:spMkLst>
        </pc:spChg>
        <pc:spChg chg="mod">
          <ac:chgData name="John-Francis Kraemer" userId="a504945a82b8aeaf" providerId="LiveId" clId="{1166C898-3496-44B5-BB45-1A9EE0F847B1}" dt="2021-07-29T21:20:02.248" v="1122" actId="20577"/>
          <ac:spMkLst>
            <pc:docMk/>
            <pc:sldMk cId="2927878107" sldId="402"/>
            <ac:spMk id="3" creationId="{7F7F653B-90B5-4F47-A33F-93DCB2EF68C2}"/>
          </ac:spMkLst>
        </pc:spChg>
        <pc:spChg chg="add del">
          <ac:chgData name="John-Francis Kraemer" userId="a504945a82b8aeaf" providerId="LiveId" clId="{1166C898-3496-44B5-BB45-1A9EE0F847B1}" dt="2021-07-29T21:14:40.024" v="910"/>
          <ac:spMkLst>
            <pc:docMk/>
            <pc:sldMk cId="2927878107" sldId="402"/>
            <ac:spMk id="5" creationId="{FA165473-970C-4CAE-A05F-B2DEC1FE1E1E}"/>
          </ac:spMkLst>
        </pc:spChg>
        <pc:spChg chg="mod">
          <ac:chgData name="John-Francis Kraemer" userId="a504945a82b8aeaf" providerId="LiveId" clId="{1166C898-3496-44B5-BB45-1A9EE0F847B1}" dt="2021-07-29T21:09:43.059" v="487" actId="20577"/>
          <ac:spMkLst>
            <pc:docMk/>
            <pc:sldMk cId="2927878107" sldId="402"/>
            <ac:spMk id="15" creationId="{40F1DF5B-353A-4270-8C10-6A1509441174}"/>
          </ac:spMkLst>
        </pc:spChg>
        <pc:spChg chg="mod">
          <ac:chgData name="John-Francis Kraemer" userId="a504945a82b8aeaf" providerId="LiveId" clId="{1166C898-3496-44B5-BB45-1A9EE0F847B1}" dt="2021-07-29T21:58:13.187" v="2217" actId="20577"/>
          <ac:spMkLst>
            <pc:docMk/>
            <pc:sldMk cId="2927878107" sldId="402"/>
            <ac:spMk id="16" creationId="{4BDCF583-1D5D-4235-97C2-39272B80A0B1}"/>
          </ac:spMkLst>
        </pc:spChg>
        <pc:spChg chg="add mod">
          <ac:chgData name="John-Francis Kraemer" userId="a504945a82b8aeaf" providerId="LiveId" clId="{1166C898-3496-44B5-BB45-1A9EE0F847B1}" dt="2021-07-29T21:59:32.782" v="2236" actId="1037"/>
          <ac:spMkLst>
            <pc:docMk/>
            <pc:sldMk cId="2927878107" sldId="402"/>
            <ac:spMk id="28" creationId="{A809D486-FDAD-4550-ABCF-11157E4D83F7}"/>
          </ac:spMkLst>
        </pc:spChg>
        <pc:picChg chg="del">
          <ac:chgData name="John-Francis Kraemer" userId="a504945a82b8aeaf" providerId="LiveId" clId="{1166C898-3496-44B5-BB45-1A9EE0F847B1}" dt="2021-07-29T21:14:43.659" v="911"/>
          <ac:picMkLst>
            <pc:docMk/>
            <pc:sldMk cId="2927878107" sldId="402"/>
            <ac:picMk id="6" creationId="{71F3181B-2F81-4983-986F-3010C0681B25}"/>
          </ac:picMkLst>
        </pc:picChg>
        <pc:picChg chg="add del mod">
          <ac:chgData name="John-Francis Kraemer" userId="a504945a82b8aeaf" providerId="LiveId" clId="{1166C898-3496-44B5-BB45-1A9EE0F847B1}" dt="2021-07-29T21:48:31.013" v="1967" actId="478"/>
          <ac:picMkLst>
            <pc:docMk/>
            <pc:sldMk cId="2927878107" sldId="402"/>
            <ac:picMk id="9" creationId="{283A5999-0A5E-4B77-B064-02E25666CB20}"/>
          </ac:picMkLst>
        </pc:picChg>
        <pc:picChg chg="add del mod">
          <ac:chgData name="John-Francis Kraemer" userId="a504945a82b8aeaf" providerId="LiveId" clId="{1166C898-3496-44B5-BB45-1A9EE0F847B1}" dt="2021-07-29T21:48:31.013" v="1967" actId="478"/>
          <ac:picMkLst>
            <pc:docMk/>
            <pc:sldMk cId="2927878107" sldId="402"/>
            <ac:picMk id="11" creationId="{E9E66C40-CDDB-479D-9E7B-48DF29A3EFAF}"/>
          </ac:picMkLst>
        </pc:picChg>
        <pc:picChg chg="add del">
          <ac:chgData name="John-Francis Kraemer" userId="a504945a82b8aeaf" providerId="LiveId" clId="{1166C898-3496-44B5-BB45-1A9EE0F847B1}" dt="2021-07-29T21:19:52.946" v="1120" actId="22"/>
          <ac:picMkLst>
            <pc:docMk/>
            <pc:sldMk cId="2927878107" sldId="402"/>
            <ac:picMk id="13" creationId="{BB7C8C31-DEFA-49D3-A912-47B11DA08E45}"/>
          </ac:picMkLst>
        </pc:picChg>
        <pc:picChg chg="add del mod">
          <ac:chgData name="John-Francis Kraemer" userId="a504945a82b8aeaf" providerId="LiveId" clId="{1166C898-3496-44B5-BB45-1A9EE0F847B1}" dt="2021-07-29T21:48:31.013" v="1967" actId="478"/>
          <ac:picMkLst>
            <pc:docMk/>
            <pc:sldMk cId="2927878107" sldId="402"/>
            <ac:picMk id="17" creationId="{C85359D3-2D5E-494F-A452-B28F6A26F9E0}"/>
          </ac:picMkLst>
        </pc:picChg>
        <pc:picChg chg="add del mod">
          <ac:chgData name="John-Francis Kraemer" userId="a504945a82b8aeaf" providerId="LiveId" clId="{1166C898-3496-44B5-BB45-1A9EE0F847B1}" dt="2021-07-29T21:56:28.418" v="2144" actId="478"/>
          <ac:picMkLst>
            <pc:docMk/>
            <pc:sldMk cId="2927878107" sldId="402"/>
            <ac:picMk id="19" creationId="{61E5174F-BF46-42A3-824F-B2FBA8C5AE75}"/>
          </ac:picMkLst>
        </pc:picChg>
        <pc:picChg chg="add mod">
          <ac:chgData name="John-Francis Kraemer" userId="a504945a82b8aeaf" providerId="LiveId" clId="{1166C898-3496-44B5-BB45-1A9EE0F847B1}" dt="2021-07-29T21:58:03.451" v="2213" actId="1035"/>
          <ac:picMkLst>
            <pc:docMk/>
            <pc:sldMk cId="2927878107" sldId="402"/>
            <ac:picMk id="21" creationId="{E8725781-3D82-4F4C-9F98-E51B5AC26BF7}"/>
          </ac:picMkLst>
        </pc:picChg>
        <pc:picChg chg="add mod">
          <ac:chgData name="John-Francis Kraemer" userId="a504945a82b8aeaf" providerId="LiveId" clId="{1166C898-3496-44B5-BB45-1A9EE0F847B1}" dt="2021-07-29T21:58:03.451" v="2213" actId="1035"/>
          <ac:picMkLst>
            <pc:docMk/>
            <pc:sldMk cId="2927878107" sldId="402"/>
            <ac:picMk id="23" creationId="{25C42C3D-468B-4C71-9DC6-C69F0F9B48FD}"/>
          </ac:picMkLst>
        </pc:picChg>
        <pc:picChg chg="add del mod">
          <ac:chgData name="John-Francis Kraemer" userId="a504945a82b8aeaf" providerId="LiveId" clId="{1166C898-3496-44B5-BB45-1A9EE0F847B1}" dt="2021-07-29T21:57:24.592" v="2150" actId="478"/>
          <ac:picMkLst>
            <pc:docMk/>
            <pc:sldMk cId="2927878107" sldId="402"/>
            <ac:picMk id="25" creationId="{E602EF09-ABF0-46B5-97C8-11FC1E3CFC4D}"/>
          </ac:picMkLst>
        </pc:picChg>
        <pc:picChg chg="add mod">
          <ac:chgData name="John-Francis Kraemer" userId="a504945a82b8aeaf" providerId="LiveId" clId="{1166C898-3496-44B5-BB45-1A9EE0F847B1}" dt="2021-07-29T21:58:03.451" v="2213" actId="1035"/>
          <ac:picMkLst>
            <pc:docMk/>
            <pc:sldMk cId="2927878107" sldId="402"/>
            <ac:picMk id="27" creationId="{E5E17B53-529E-411F-9544-D7BDADD6F088}"/>
          </ac:picMkLst>
        </pc:picChg>
      </pc:sldChg>
      <pc:sldChg chg="add">
        <pc:chgData name="John-Francis Kraemer" userId="a504945a82b8aeaf" providerId="LiveId" clId="{1166C898-3496-44B5-BB45-1A9EE0F847B1}" dt="2021-07-29T21:45:03.068" v="1685"/>
        <pc:sldMkLst>
          <pc:docMk/>
          <pc:sldMk cId="1383586692" sldId="403"/>
        </pc:sldMkLst>
      </pc:sldChg>
      <pc:sldMasterChg chg="modSp mod modSldLayout">
        <pc:chgData name="John-Francis Kraemer" userId="a504945a82b8aeaf" providerId="LiveId" clId="{1166C898-3496-44B5-BB45-1A9EE0F847B1}" dt="2021-07-29T21:19:27.530" v="1092" actId="20577"/>
        <pc:sldMasterMkLst>
          <pc:docMk/>
          <pc:sldMasterMk cId="2521255718" sldId="2147483684"/>
        </pc:sldMasterMkLst>
        <pc:spChg chg="mod">
          <ac:chgData name="John-Francis Kraemer" userId="a504945a82b8aeaf" providerId="LiveId" clId="{1166C898-3496-44B5-BB45-1A9EE0F847B1}" dt="2021-07-29T21:17:34.715" v="974" actId="20577"/>
          <ac:spMkLst>
            <pc:docMk/>
            <pc:sldMasterMk cId="2521255718" sldId="2147483684"/>
            <ac:spMk id="4" creationId="{34ACE49D-C22F-4540-AC09-E421D2A2EDBE}"/>
          </ac:spMkLst>
        </pc:spChg>
        <pc:spChg chg="mod">
          <ac:chgData name="John-Francis Kraemer" userId="a504945a82b8aeaf" providerId="LiveId" clId="{1166C898-3496-44B5-BB45-1A9EE0F847B1}" dt="2021-07-29T21:17:53.782" v="1046" actId="20577"/>
          <ac:spMkLst>
            <pc:docMk/>
            <pc:sldMasterMk cId="2521255718" sldId="2147483684"/>
            <ac:spMk id="5" creationId="{ACD5C3BE-317E-49E8-82B5-C8A7EC9C8A7E}"/>
          </ac:spMkLst>
        </pc:spChg>
        <pc:sldLayoutChg chg="modSp mod">
          <pc:chgData name="John-Francis Kraemer" userId="a504945a82b8aeaf" providerId="LiveId" clId="{1166C898-3496-44B5-BB45-1A9EE0F847B1}" dt="2021-07-29T21:18:43.804" v="1067" actId="20577"/>
          <pc:sldLayoutMkLst>
            <pc:docMk/>
            <pc:sldMasterMk cId="2521255718" sldId="2147483684"/>
            <pc:sldLayoutMk cId="3616071164" sldId="2147483686"/>
          </pc:sldLayoutMkLst>
          <pc:spChg chg="mod">
            <ac:chgData name="John-Francis Kraemer" userId="a504945a82b8aeaf" providerId="LiveId" clId="{1166C898-3496-44B5-BB45-1A9EE0F847B1}" dt="2021-07-29T21:18:43.804" v="1067" actId="20577"/>
            <ac:spMkLst>
              <pc:docMk/>
              <pc:sldMasterMk cId="2521255718" sldId="2147483684"/>
              <pc:sldLayoutMk cId="3616071164" sldId="2147483686"/>
              <ac:spMk id="4" creationId="{4D4EE704-5DCA-484E-85E0-0E3A7B1C5046}"/>
            </ac:spMkLst>
          </pc:spChg>
          <pc:spChg chg="mod">
            <ac:chgData name="John-Francis Kraemer" userId="a504945a82b8aeaf" providerId="LiveId" clId="{1166C898-3496-44B5-BB45-1A9EE0F847B1}" dt="2021-07-29T21:18:30.637" v="1047"/>
            <ac:spMkLst>
              <pc:docMk/>
              <pc:sldMasterMk cId="2521255718" sldId="2147483684"/>
              <pc:sldLayoutMk cId="3616071164" sldId="2147483686"/>
              <ac:spMk id="5" creationId="{4CA69B66-1C18-44A2-93F7-97DED26F24AB}"/>
            </ac:spMkLst>
          </pc:spChg>
        </pc:sldLayoutChg>
        <pc:sldLayoutChg chg="modSp mod">
          <pc:chgData name="John-Francis Kraemer" userId="a504945a82b8aeaf" providerId="LiveId" clId="{1166C898-3496-44B5-BB45-1A9EE0F847B1}" dt="2021-07-29T21:19:27.530" v="1092" actId="20577"/>
          <pc:sldLayoutMkLst>
            <pc:docMk/>
            <pc:sldMasterMk cId="2521255718" sldId="2147483684"/>
            <pc:sldLayoutMk cId="983562843" sldId="2147483692"/>
          </pc:sldLayoutMkLst>
          <pc:spChg chg="mod">
            <ac:chgData name="John-Francis Kraemer" userId="a504945a82b8aeaf" providerId="LiveId" clId="{1166C898-3496-44B5-BB45-1A9EE0F847B1}" dt="2021-07-29T21:19:27.530" v="1092" actId="20577"/>
            <ac:spMkLst>
              <pc:docMk/>
              <pc:sldMasterMk cId="2521255718" sldId="2147483684"/>
              <pc:sldLayoutMk cId="983562843" sldId="2147483692"/>
              <ac:spMk id="5" creationId="{EBD47AB1-6EB5-4E2C-B4A7-42DC643E9FF9}"/>
            </ac:spMkLst>
          </pc:spChg>
          <pc:spChg chg="mod">
            <ac:chgData name="John-Francis Kraemer" userId="a504945a82b8aeaf" providerId="LiveId" clId="{1166C898-3496-44B5-BB45-1A9EE0F847B1}" dt="2021-07-29T21:19:13.630" v="1068"/>
            <ac:spMkLst>
              <pc:docMk/>
              <pc:sldMasterMk cId="2521255718" sldId="2147483684"/>
              <pc:sldLayoutMk cId="983562843" sldId="2147483692"/>
              <ac:spMk id="6" creationId="{5BA9D15F-B6ED-46E1-9840-0B625880EE4B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83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61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32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97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31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Wednesday, August 4,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Fintech Bootcamp – University of Washington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Wednesday, August 4,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Fintech Bootcamp – University of Washington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Wednesday, August 4,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Fintech Bootcamp – University of Washington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580363"/>
            <a:ext cx="5437188" cy="1333055"/>
          </a:xfrm>
        </p:spPr>
        <p:txBody>
          <a:bodyPr vert="horz" wrap="square" lIns="0" tIns="0" rIns="0" bIns="0" rtlCol="0" anchor="t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Moneyball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(a true fintech story)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1F8F457-0192-4F9A-9EEF-D784521F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02932" y="412017"/>
            <a:ext cx="667800" cy="631474"/>
            <a:chOff x="8069541" y="1262702"/>
            <a:chExt cx="667800" cy="631474"/>
          </a:xfrm>
        </p:grpSpPr>
        <p:sp>
          <p:nvSpPr>
            <p:cNvPr id="40" name="Freeform: Shape 27">
              <a:extLst>
                <a:ext uri="{FF2B5EF4-FFF2-40B4-BE49-F238E27FC236}">
                  <a16:creationId xmlns:a16="http://schemas.microsoft.com/office/drawing/2014/main" id="{811A27EA-330C-4F31-9051-19CBAE978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Oval 28">
              <a:extLst>
                <a:ext uri="{FF2B5EF4-FFF2-40B4-BE49-F238E27FC236}">
                  <a16:creationId xmlns:a16="http://schemas.microsoft.com/office/drawing/2014/main" id="{786FC59F-EC76-4A7A-AF75-507FBE3B5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r="23624" b="-1"/>
          <a:stretch/>
        </p:blipFill>
        <p:spPr>
          <a:xfrm>
            <a:off x="550863" y="2530474"/>
            <a:ext cx="5773738" cy="377983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0575" y="1520825"/>
            <a:ext cx="4500562" cy="4572000"/>
          </a:xfrm>
        </p:spPr>
        <p:txBody>
          <a:bodyPr vert="horz" wrap="square" lIns="0" tIns="0" rIns="0" bIns="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Andy Liang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Priscilla Wong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Sean Brennan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Somya Panda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John-Francis Kraemer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Faith Warari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2" name="Freeform: Shape 30">
            <a:extLst>
              <a:ext uri="{FF2B5EF4-FFF2-40B4-BE49-F238E27FC236}">
                <a16:creationId xmlns:a16="http://schemas.microsoft.com/office/drawing/2014/main" id="{3E6AA126-9DDC-4FBE-AEE6-8D0E982B0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2295" y="6121100"/>
            <a:ext cx="1080000" cy="736900"/>
          </a:xfrm>
          <a:custGeom>
            <a:avLst/>
            <a:gdLst>
              <a:gd name="connsiteX0" fmla="*/ 540000 w 1080000"/>
              <a:gd name="connsiteY0" fmla="*/ 0 h 736900"/>
              <a:gd name="connsiteX1" fmla="*/ 1080000 w 1080000"/>
              <a:gd name="connsiteY1" fmla="*/ 540000 h 736900"/>
              <a:gd name="connsiteX2" fmla="*/ 1069029 w 1080000"/>
              <a:gd name="connsiteY2" fmla="*/ 648829 h 736900"/>
              <a:gd name="connsiteX3" fmla="*/ 1041691 w 1080000"/>
              <a:gd name="connsiteY3" fmla="*/ 736900 h 736900"/>
              <a:gd name="connsiteX4" fmla="*/ 38310 w 1080000"/>
              <a:gd name="connsiteY4" fmla="*/ 736900 h 736900"/>
              <a:gd name="connsiteX5" fmla="*/ 10971 w 1080000"/>
              <a:gd name="connsiteY5" fmla="*/ 648829 h 736900"/>
              <a:gd name="connsiteX6" fmla="*/ 0 w 1080000"/>
              <a:gd name="connsiteY6" fmla="*/ 540000 h 736900"/>
              <a:gd name="connsiteX7" fmla="*/ 540000 w 1080000"/>
              <a:gd name="connsiteY7" fmla="*/ 0 h 7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0000" h="736900">
                <a:moveTo>
                  <a:pt x="540000" y="0"/>
                </a:moveTo>
                <a:cubicBezTo>
                  <a:pt x="838234" y="0"/>
                  <a:pt x="1080000" y="241766"/>
                  <a:pt x="1080000" y="540000"/>
                </a:cubicBezTo>
                <a:cubicBezTo>
                  <a:pt x="1080000" y="577280"/>
                  <a:pt x="1076223" y="613676"/>
                  <a:pt x="1069029" y="648829"/>
                </a:cubicBezTo>
                <a:lnTo>
                  <a:pt x="1041691" y="736900"/>
                </a:lnTo>
                <a:lnTo>
                  <a:pt x="38310" y="736900"/>
                </a:lnTo>
                <a:lnTo>
                  <a:pt x="10971" y="648829"/>
                </a:lnTo>
                <a:cubicBezTo>
                  <a:pt x="3778" y="613676"/>
                  <a:pt x="0" y="577280"/>
                  <a:pt x="0" y="540000"/>
                </a:cubicBezTo>
                <a:cubicBezTo>
                  <a:pt x="0" y="241766"/>
                  <a:pt x="241766" y="0"/>
                  <a:pt x="5400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76200" dir="1926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4ABF-927C-44A9-AAEB-DAAFC05FC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533C9-E58F-4D3F-A9A5-DD4139D52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FBC9E-C522-4F18-A0F1-94E19AA6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F9E80-3665-4644-B0A4-A65ADC7DC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73574-5676-40F0-B40B-60523E89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76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185ED-5D52-45C5-986B-144A98D1C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8AF42-2A8C-46AB-AE20-9DC696AED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5199A-68A5-4036-891D-C8C2E2A57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A0640-3BE6-48EC-AC99-599E297B8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3E6CE-4F99-4EAB-81A0-4F5A5844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97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 err="1"/>
              <a:t>Postmoterm</a:t>
            </a:r>
            <a:r>
              <a:rPr lang="en-US" dirty="0"/>
              <a:t>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US" dirty="0"/>
              <a:t>Difficulties and additional questions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/>
          <a:lstStyle/>
          <a:p>
            <a:r>
              <a:rPr lang="en-US" dirty="0"/>
              <a:t>reflections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 rotWithShape="1">
          <a:blip r:embed="rId3"/>
          <a:srcRect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332287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13" y="549275"/>
            <a:ext cx="3565524" cy="288717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1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Questions?</a:t>
            </a:r>
            <a:endParaRPr lang="en-US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/>
        </p:blipFill>
        <p:spPr>
          <a:xfrm>
            <a:off x="550864" y="814585"/>
            <a:ext cx="6973888" cy="5230416"/>
          </a:xfrm>
          <a:custGeom>
            <a:avLst/>
            <a:gdLst/>
            <a:ahLst/>
            <a:cxnLst/>
            <a:rect l="l" t="t" r="r" b="b"/>
            <a:pathLst>
              <a:path w="6973888" h="5761037">
                <a:moveTo>
                  <a:pt x="0" y="0"/>
                </a:moveTo>
                <a:lnTo>
                  <a:pt x="6973888" y="0"/>
                </a:lnTo>
                <a:lnTo>
                  <a:pt x="6973888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61B0F92C-925A-4D2E-839E-EB381378C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0" y="4960218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089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244" y="0"/>
            <a:ext cx="12192000" cy="6858000"/>
          </a:xfr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6451186" cy="1507069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Backstory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2303274"/>
            <a:ext cx="9299693" cy="4269722"/>
          </a:xfrm>
        </p:spPr>
        <p:txBody>
          <a:bodyPr vert="horz" wrap="square" lIns="0" tIns="0" rIns="0" bIns="0" rtlCol="0"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Based on the 2003 Michael Lewis book, “Moneyball: The Art of Winning an Unfair Game”, about the Oakland Athletics baseball team and its general manager Billy Beane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The concept genesis is the team's analytical, evidence-based, sabermetric (the empirical analysis of baseball) approach to assembling a competitive baseball team with the Oakland Athletics’ minimal budget</a:t>
            </a:r>
          </a:p>
          <a:p>
            <a:pPr marL="0" indent="0">
              <a:lnSpc>
                <a:spcPct val="100000"/>
              </a:lnSpc>
            </a:pPr>
            <a:r>
              <a:rPr lang="en-US" sz="2600" dirty="0"/>
              <a:t>Traditional methods of assessing a player's ability and signing long-term expensive contracts were deemed obsolete</a:t>
            </a:r>
            <a:endParaRPr lang="en-US" sz="2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Utilizing sabermetrics to compile a competitive roster with players on free agency or under contract at an inexpensive salary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7FC0CDB3-EC78-4DEF-9B16-888B14AF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Wednesday, August 4, 2021</a:t>
            </a:r>
          </a:p>
        </p:txBody>
      </p:sp>
      <p:sp>
        <p:nvSpPr>
          <p:cNvPr id="20" name="Footer Placeholder 2">
            <a:extLst>
              <a:ext uri="{FF2B5EF4-FFF2-40B4-BE49-F238E27FC236}">
                <a16:creationId xmlns:a16="http://schemas.microsoft.com/office/drawing/2014/main" id="{EC6317BE-DF30-4644-BD28-E9BA04D24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Fintech Bootcamp – 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567515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244" y="0"/>
            <a:ext cx="12192000" cy="6858000"/>
          </a:xfr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6451186" cy="1507069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Assumptions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2303274"/>
            <a:ext cx="9299693" cy="4269722"/>
          </a:xfrm>
        </p:spPr>
        <p:txBody>
          <a:bodyPr vert="horz" wrap="square" lIns="0" tIns="0" rIns="0" bIns="0" rtlCol="0"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Traditional methods of assessing players was based on Batting Average, Runs Batted in (RBI), and Stolen Bases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The ability of a player to get on base and to facilitate existing players on base to score is the core metric to isolate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Using the equations to quantify a players’ On Base Percentage (OPS), Slugging Percentage (SLG), and On Base plus Slugging (OPS)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600" dirty="0"/>
          </a:p>
          <a:p>
            <a:pPr marL="0" indent="0">
              <a:lnSpc>
                <a:spcPct val="100000"/>
              </a:lnSpc>
              <a:buNone/>
            </a:pPr>
            <a:endParaRPr lang="en-US" sz="2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H = hits; BB = bases on balls; HBP = times hit by pitch;  AB = at bats; SF = sacrifice flies;  TB = total bases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Wednesday, August 4,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Fintech Bootcamp – University of Washington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3A5999-0A5E-4B77-B064-02E25666C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63" y="5508159"/>
            <a:ext cx="2381250" cy="552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E66C40-CDDB-479D-9E7B-48DF29A3EF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863" y="4816166"/>
            <a:ext cx="1495425" cy="3333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85359D3-2D5E-494F-A452-B28F6A26F9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863" y="5144495"/>
            <a:ext cx="9239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8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244" y="0"/>
            <a:ext cx="12192000" cy="6858000"/>
          </a:xfr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6451186" cy="1507069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Assumptions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1934158"/>
            <a:ext cx="9299693" cy="4269722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The baseline assumption is teams that have more players on base, statistically score more runs, and teams that have a higher proportion of Runs Scored (RS) compared to Runs Allowed (RA) have a high correlation of winning (0.94)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Taking MLB team stats from the past 6 seasons (2014 – 2019)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600" dirty="0"/>
          </a:p>
          <a:p>
            <a:pPr marL="0" indent="0">
              <a:lnSpc>
                <a:spcPct val="100000"/>
              </a:lnSpc>
              <a:buNone/>
            </a:pPr>
            <a:endParaRPr lang="en-US" sz="2600" dirty="0"/>
          </a:p>
          <a:p>
            <a:pPr marL="0" indent="0">
              <a:lnSpc>
                <a:spcPct val="100000"/>
              </a:lnSpc>
              <a:buNone/>
            </a:pPr>
            <a:endParaRPr lang="en-US" sz="26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Wednesday, August 4,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Fintech Bootcamp – University of Washington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8725781-3D82-4F4C-9F98-E51B5AC26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688" y="4214376"/>
            <a:ext cx="3448050" cy="15716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C42C3D-468B-4C71-9DC6-C69F0F9B48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8755" y="4214376"/>
            <a:ext cx="3724275" cy="24479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5E17B53-529E-411F-9544-D7BDADD6F0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490" y="4214376"/>
            <a:ext cx="2381250" cy="1590675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A809D486-FDAD-4550-ABCF-11157E4D83F7}"/>
              </a:ext>
            </a:extLst>
          </p:cNvPr>
          <p:cNvSpPr/>
          <p:nvPr/>
        </p:nvSpPr>
        <p:spPr>
          <a:xfrm>
            <a:off x="5769030" y="4504889"/>
            <a:ext cx="715209" cy="2097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7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29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41" name="Freeform: Shape 30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Oval 31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32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: Shape 33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45" name="Rectangle 3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5437186" cy="2663806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Motivation and Summary</a:t>
            </a:r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2" r="4" b="4"/>
          <a:stretch/>
        </p:blipFill>
        <p:spPr>
          <a:xfrm>
            <a:off x="6557147" y="3428999"/>
            <a:ext cx="2817425" cy="3429001"/>
          </a:xfrm>
          <a:custGeom>
            <a:avLst/>
            <a:gdLst/>
            <a:ahLst/>
            <a:cxnLst/>
            <a:rect l="l" t="t" r="r" b="b"/>
            <a:pathLst>
              <a:path w="2817425" h="3429001">
                <a:moveTo>
                  <a:pt x="0" y="0"/>
                </a:moveTo>
                <a:lnTo>
                  <a:pt x="2817425" y="0"/>
                </a:lnTo>
                <a:lnTo>
                  <a:pt x="2817425" y="3429001"/>
                </a:lnTo>
                <a:lnTo>
                  <a:pt x="0" y="3429001"/>
                </a:lnTo>
                <a:close/>
              </a:path>
            </a:pathLst>
          </a:custGeom>
        </p:spPr>
      </p:pic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2" r="4" b="4"/>
          <a:stretch/>
        </p:blipFill>
        <p:spPr>
          <a:xfrm>
            <a:off x="9374576" y="3428999"/>
            <a:ext cx="2817426" cy="3429001"/>
          </a:xfrm>
          <a:custGeom>
            <a:avLst/>
            <a:gdLst/>
            <a:ahLst/>
            <a:cxnLst/>
            <a:rect l="l" t="t" r="r" b="b"/>
            <a:pathLst>
              <a:path w="2817426" h="3429001">
                <a:moveTo>
                  <a:pt x="0" y="0"/>
                </a:moveTo>
                <a:lnTo>
                  <a:pt x="2817426" y="0"/>
                </a:lnTo>
                <a:lnTo>
                  <a:pt x="2817426" y="3429001"/>
                </a:lnTo>
                <a:lnTo>
                  <a:pt x="0" y="3429001"/>
                </a:lnTo>
                <a:close/>
              </a:path>
            </a:pathLst>
          </a:custGeom>
        </p:spPr>
      </p:pic>
      <p:sp>
        <p:nvSpPr>
          <p:cNvPr id="46" name="Rectangle 37">
            <a:extLst>
              <a:ext uri="{FF2B5EF4-FFF2-40B4-BE49-F238E27FC236}">
                <a16:creationId xmlns:a16="http://schemas.microsoft.com/office/drawing/2014/main" id="{A16EB032-3F37-4641-A90D-DC9B574EB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3409936"/>
            <a:ext cx="5437187" cy="2682889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0"/>
            <a:r>
              <a:rPr lang="en-US" sz="1600" b="1" i="0">
                <a:effectLst/>
              </a:rPr>
              <a:t>Use a machine learning model to predict the 2021 OPS (On-base Plus Slugging) for the entire roster of MLB players and select a full roster of players with the highest OPS for their salary.</a:t>
            </a:r>
          </a:p>
          <a:p>
            <a:pPr marL="0"/>
            <a:endParaRPr lang="en-US" sz="1600"/>
          </a:p>
        </p:txBody>
      </p:sp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1725"/>
          <a:stretch/>
        </p:blipFill>
        <p:spPr>
          <a:xfrm>
            <a:off x="6557147" y="-25166"/>
            <a:ext cx="2817425" cy="3429001"/>
          </a:xfrm>
          <a:custGeom>
            <a:avLst/>
            <a:gdLst/>
            <a:ahLst/>
            <a:cxnLst/>
            <a:rect l="l" t="t" r="r" b="b"/>
            <a:pathLst>
              <a:path w="2817425" h="3429001">
                <a:moveTo>
                  <a:pt x="0" y="0"/>
                </a:moveTo>
                <a:lnTo>
                  <a:pt x="2817425" y="0"/>
                </a:lnTo>
                <a:lnTo>
                  <a:pt x="2817425" y="3429001"/>
                </a:lnTo>
                <a:lnTo>
                  <a:pt x="0" y="3429001"/>
                </a:lnTo>
                <a:close/>
              </a:path>
            </a:pathLst>
          </a:custGeo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1725"/>
          <a:stretch/>
        </p:blipFill>
        <p:spPr>
          <a:xfrm>
            <a:off x="9374576" y="1"/>
            <a:ext cx="2817426" cy="3429001"/>
          </a:xfrm>
          <a:custGeom>
            <a:avLst/>
            <a:gdLst/>
            <a:ahLst/>
            <a:cxnLst/>
            <a:rect l="l" t="t" r="r" b="b"/>
            <a:pathLst>
              <a:path w="2817426" h="3429001">
                <a:moveTo>
                  <a:pt x="0" y="0"/>
                </a:moveTo>
                <a:lnTo>
                  <a:pt x="2817426" y="0"/>
                </a:lnTo>
                <a:lnTo>
                  <a:pt x="2817426" y="3429001"/>
                </a:lnTo>
                <a:lnTo>
                  <a:pt x="0" y="3429001"/>
                </a:ln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244" y="0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6451186" cy="1507069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Data Clean Up and Exploration.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2303274"/>
            <a:ext cx="9299693" cy="4269722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Sources</a:t>
            </a:r>
            <a:r>
              <a:rPr lang="en-US" dirty="0"/>
              <a:t>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Kaggle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mlb.com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Spotrac.com</a:t>
            </a:r>
          </a:p>
          <a:p>
            <a:pPr marL="0" indent="0">
              <a:lnSpc>
                <a:spcPct val="100000"/>
              </a:lnSpc>
            </a:pPr>
            <a:r>
              <a:rPr lang="en-US" dirty="0"/>
              <a:t>Data Parameters: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C9D1D9"/>
                </a:solidFill>
                <a:effectLst/>
                <a:latin typeface="-apple-system"/>
              </a:rPr>
              <a:t>MLB historical game/player data from 2010 through 2020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C9D1D9"/>
                </a:solidFill>
                <a:effectLst/>
                <a:latin typeface="-apple-system"/>
              </a:rPr>
              <a:t>2021 player salaries</a:t>
            </a:r>
            <a:endParaRPr lang="en-US" dirty="0"/>
          </a:p>
          <a:p>
            <a:pPr marL="0" indent="0">
              <a:lnSpc>
                <a:spcPct val="100000"/>
              </a:lnSpc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6451186" cy="1507069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Data Clean Up and Exploration.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2303274"/>
            <a:ext cx="9299693" cy="4269722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US" dirty="0"/>
              <a:t>Pandas: Parsing, column name changes, dropping nulls, normalizing data types.</a:t>
            </a:r>
          </a:p>
          <a:p>
            <a:pPr marL="0" indent="0">
              <a:lnSpc>
                <a:spcPct val="100000"/>
              </a:lnSpc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03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7"/>
            <a:ext cx="3565525" cy="2107636"/>
          </a:xfrm>
        </p:spPr>
        <p:txBody>
          <a:bodyPr/>
          <a:lstStyle/>
          <a:p>
            <a:r>
              <a:rPr lang="en-US" dirty="0"/>
              <a:t>LSTM</a:t>
            </a:r>
          </a:p>
          <a:p>
            <a:r>
              <a:rPr lang="en-US" dirty="0"/>
              <a:t>RMSE</a:t>
            </a:r>
          </a:p>
          <a:p>
            <a:r>
              <a:rPr lang="en-US" dirty="0"/>
              <a:t>Epochs used 50, 100 and 300.</a:t>
            </a:r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EF8A-16B2-4359-97FA-2916A867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BD2D3-1F54-419D-AE70-3366E58F6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1E709-4D54-4E72-B1EB-7A48BC74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F143C-EE42-4BEC-B773-8820F06B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240DE-C4A7-433C-B5DF-47D18A7A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6164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3D float design</Template>
  <TotalTime>0</TotalTime>
  <Words>551</Words>
  <Application>Microsoft Office PowerPoint</Application>
  <PresentationFormat>Widescreen</PresentationFormat>
  <Paragraphs>97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Calibri</vt:lpstr>
      <vt:lpstr>Gill Sans MT</vt:lpstr>
      <vt:lpstr>Walbaum Display</vt:lpstr>
      <vt:lpstr>3DFloatVTI</vt:lpstr>
      <vt:lpstr>Moneyball (a true fintech story)</vt:lpstr>
      <vt:lpstr>Backstory</vt:lpstr>
      <vt:lpstr>Assumptions</vt:lpstr>
      <vt:lpstr>Assumptions</vt:lpstr>
      <vt:lpstr>Motivation and Summary</vt:lpstr>
      <vt:lpstr>Data Clean Up and Exploration.</vt:lpstr>
      <vt:lpstr>Data Clean Up and Exploration.</vt:lpstr>
      <vt:lpstr>Models</vt:lpstr>
      <vt:lpstr>LSTM</vt:lpstr>
      <vt:lpstr>RMSE</vt:lpstr>
      <vt:lpstr>Results and Conclusion</vt:lpstr>
      <vt:lpstr>Postmoterm </vt:lpstr>
      <vt:lpstr>Thank you!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 Ball</dc:title>
  <dc:creator>karen</dc:creator>
  <cp:lastModifiedBy>John-Francis Kraemer</cp:lastModifiedBy>
  <cp:revision>1</cp:revision>
  <dcterms:created xsi:type="dcterms:W3CDTF">2021-07-29T01:59:36Z</dcterms:created>
  <dcterms:modified xsi:type="dcterms:W3CDTF">2021-07-29T21:59:36Z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