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>
        <p:scale>
          <a:sx n="170" d="100"/>
          <a:sy n="170" d="100"/>
        </p:scale>
        <p:origin x="-1248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D0BB-51D2-1640-AC7E-2D53282F9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7AE45-5716-5D44-8673-506DAE09F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01FCF-6D76-A047-85BD-CB53D3B9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34F7-7C98-2843-BCE9-79CD8F767733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A30B-66FE-0D43-A755-2BFE23D1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D8A5C-2F87-6B4B-ADC8-7FD8D2CF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17E8-CC92-E447-A514-C0B79A6A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826E-310B-494A-8196-235D9B07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63172-6848-AD44-ADDC-88CAE4E8C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BD3B1-BCF0-1845-8438-AFBAA0AC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34F7-7C98-2843-BCE9-79CD8F767733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EB83-FAE2-8541-A29D-4A330CBB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B7F5-7AF9-F64B-BAA5-E40C168C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17E8-CC92-E447-A514-C0B79A6A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9CDB0-17FD-4F40-AD24-49D2A9F91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506E6-F9BA-E246-BC6A-60527902B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E970E-30B2-C340-B714-5804F77A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34F7-7C98-2843-BCE9-79CD8F767733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B5DF3-844D-FE4B-9E04-10D4C941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8414-08B9-4747-8BC6-2648DC9E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17E8-CC92-E447-A514-C0B79A6A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C729-E98B-0B45-84A1-45005250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3A42-3680-B44A-B71A-F17B85556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3A66D-9B17-854B-81CD-43787804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34F7-7C98-2843-BCE9-79CD8F767733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AE265-BC17-2C4E-9C2D-494CD955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E1231-6D2A-1E4E-82C1-FBEADC38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17E8-CC92-E447-A514-C0B79A6A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7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C47C-B4EC-E84F-A229-74A70380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55123-F1A4-E34A-BA8F-01B1FF7C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BCD3A-440E-E14A-8F10-7C397E1C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34F7-7C98-2843-BCE9-79CD8F767733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85ACE-C9B1-CA48-B060-871981E7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42719-33A3-1A4D-93EF-AC8055EC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17E8-CC92-E447-A514-C0B79A6A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8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F2FB-B591-8342-9153-F93F8CC7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F836-C275-4A42-BCE5-B11AA940C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1D317-6C28-C045-B78D-AF654A7F6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9B68B-2AEA-C641-9E84-CFC59CDF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34F7-7C98-2843-BCE9-79CD8F767733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0B900-C172-8746-8227-1583C762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D3A77-2ACD-D041-A254-3346D1E3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17E8-CC92-E447-A514-C0B79A6A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9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F5A7-B725-A043-AE61-1CB58FB3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52AB1-D85E-CA47-BCD7-D9D3CB4B1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F3D17-B042-FC42-B3D9-D200C1E61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C471E-9099-5640-873A-F49CC2DA2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020F6-D43D-494E-96F8-3A538F34C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BF654-5722-8F45-9C28-3F0CC198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34F7-7C98-2843-BCE9-79CD8F767733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853CA-5061-1C40-9975-956B1DF5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953C2-4858-5D42-B019-1EC375A2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17E8-CC92-E447-A514-C0B79A6A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5D3D-9510-5C45-9CEB-9F6BA51E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36C1F-0BE6-1445-97BF-109FBE45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34F7-7C98-2843-BCE9-79CD8F767733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120CD-386B-A640-9C1D-A4CB030B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7C681-2B16-D14F-83DE-DEFA4E7B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17E8-CC92-E447-A514-C0B79A6A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5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37E15-B6CC-FC41-A8BD-33715DDD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34F7-7C98-2843-BCE9-79CD8F767733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D426E-7E09-2F4D-A43F-58636B58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9B05-A03D-DA4C-96D2-E6092EBC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17E8-CC92-E447-A514-C0B79A6A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D633-FA29-9247-8333-DC919B70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C1C52-6C0E-8F45-967C-9DA98BDF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90A1D-8AB8-A947-A3AF-A284633FF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E00C7-7E4F-D344-BDA2-310029D7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34F7-7C98-2843-BCE9-79CD8F767733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1A6BD-257F-F64F-8E78-C80B652F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BAFA4-E567-3A47-AFCA-33860FD9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17E8-CC92-E447-A514-C0B79A6A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21C2-0D4B-BE4B-9F81-8765B9F3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09C2B-F6EF-5D40-9485-DEEB02452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92159-5A2C-5448-A42C-154A6485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14989-C5DB-2149-892F-BE58494E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34F7-7C98-2843-BCE9-79CD8F767733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58397-ED8B-2744-B96E-64C98DD9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DB385-5E14-914A-93FF-9B71953D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17E8-CC92-E447-A514-C0B79A6A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2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DDDB7-5911-6A4A-9D99-472A0F8A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2A9F5-19D6-8048-B2E1-10371B462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B51A2-3D12-1240-8372-000FF2947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B34F7-7C98-2843-BCE9-79CD8F767733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94AA2-704D-6A4D-A8D9-172217337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E6E3-EFD2-F248-AF83-7537C7196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D17E8-CC92-E447-A514-C0B79A6A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2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E282FE-6215-F34C-A60D-95C4EA5F9068}"/>
              </a:ext>
            </a:extLst>
          </p:cNvPr>
          <p:cNvCxnSpPr>
            <a:cxnSpLocks/>
          </p:cNvCxnSpPr>
          <p:nvPr/>
        </p:nvCxnSpPr>
        <p:spPr>
          <a:xfrm flipV="1">
            <a:off x="3016041" y="1671145"/>
            <a:ext cx="31959" cy="25572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F31DF9-4480-D046-B705-F33F94A8C226}"/>
              </a:ext>
            </a:extLst>
          </p:cNvPr>
          <p:cNvCxnSpPr>
            <a:cxnSpLocks/>
          </p:cNvCxnSpPr>
          <p:nvPr/>
        </p:nvCxnSpPr>
        <p:spPr>
          <a:xfrm>
            <a:off x="3016041" y="4223270"/>
            <a:ext cx="2845263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E98E83-F195-074D-8243-D9F1E7285E51}"/>
              </a:ext>
            </a:extLst>
          </p:cNvPr>
          <p:cNvSpPr txBox="1"/>
          <p:nvPr/>
        </p:nvSpPr>
        <p:spPr>
          <a:xfrm>
            <a:off x="2258885" y="2278813"/>
            <a:ext cx="677108" cy="134190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/>
              <a:t>Transparency, </a:t>
            </a:r>
          </a:p>
          <a:p>
            <a:r>
              <a:rPr lang="en-US" sz="1600" dirty="0"/>
              <a:t>Interpretability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5ED44C-B106-8645-8E4B-1486CF97B81F}"/>
              </a:ext>
            </a:extLst>
          </p:cNvPr>
          <p:cNvSpPr txBox="1"/>
          <p:nvPr/>
        </p:nvSpPr>
        <p:spPr>
          <a:xfrm>
            <a:off x="3874035" y="4308695"/>
            <a:ext cx="256536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600" dirty="0"/>
              <a:t>Complexity,</a:t>
            </a:r>
          </a:p>
          <a:p>
            <a:r>
              <a:rPr lang="en-US" sz="1600" dirty="0"/>
              <a:t> Accuracy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C66B95-0D5C-2F40-BD78-3E29F1D652CF}"/>
              </a:ext>
            </a:extLst>
          </p:cNvPr>
          <p:cNvSpPr/>
          <p:nvPr/>
        </p:nvSpPr>
        <p:spPr>
          <a:xfrm>
            <a:off x="3104143" y="1833639"/>
            <a:ext cx="142503" cy="1425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275113-3085-F647-A969-B290B981C154}"/>
              </a:ext>
            </a:extLst>
          </p:cNvPr>
          <p:cNvSpPr/>
          <p:nvPr/>
        </p:nvSpPr>
        <p:spPr>
          <a:xfrm>
            <a:off x="3293135" y="2018032"/>
            <a:ext cx="142503" cy="14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5DE435-2959-E046-8C65-C7D52E55E686}"/>
              </a:ext>
            </a:extLst>
          </p:cNvPr>
          <p:cNvSpPr/>
          <p:nvPr/>
        </p:nvSpPr>
        <p:spPr>
          <a:xfrm>
            <a:off x="3524392" y="2444918"/>
            <a:ext cx="142503" cy="14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C508FB-4293-DA4C-8A39-0A76901A4D98}"/>
              </a:ext>
            </a:extLst>
          </p:cNvPr>
          <p:cNvSpPr/>
          <p:nvPr/>
        </p:nvSpPr>
        <p:spPr>
          <a:xfrm>
            <a:off x="4224799" y="2996646"/>
            <a:ext cx="142503" cy="1425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B85914-532A-6C41-9EBF-DA893F928684}"/>
              </a:ext>
            </a:extLst>
          </p:cNvPr>
          <p:cNvSpPr/>
          <p:nvPr/>
        </p:nvSpPr>
        <p:spPr>
          <a:xfrm>
            <a:off x="4869174" y="3668196"/>
            <a:ext cx="142503" cy="14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705125-75CC-4643-8883-C4D790EFFEA8}"/>
              </a:ext>
            </a:extLst>
          </p:cNvPr>
          <p:cNvSpPr/>
          <p:nvPr/>
        </p:nvSpPr>
        <p:spPr>
          <a:xfrm>
            <a:off x="5584801" y="4030814"/>
            <a:ext cx="142503" cy="1425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B43FC4-336F-1C4B-9D05-E4FBF4FD3FE6}"/>
              </a:ext>
            </a:extLst>
          </p:cNvPr>
          <p:cNvSpPr txBox="1"/>
          <p:nvPr/>
        </p:nvSpPr>
        <p:spPr>
          <a:xfrm>
            <a:off x="3252726" y="1727667"/>
            <a:ext cx="1466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Linear Regression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207EC9-CA2C-264B-AAB3-78AF6B917536}"/>
              </a:ext>
            </a:extLst>
          </p:cNvPr>
          <p:cNvSpPr txBox="1"/>
          <p:nvPr/>
        </p:nvSpPr>
        <p:spPr>
          <a:xfrm>
            <a:off x="3405814" y="1927577"/>
            <a:ext cx="1160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Decision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2D748-E78B-B943-B996-EBB1882CADFB}"/>
              </a:ext>
            </a:extLst>
          </p:cNvPr>
          <p:cNvSpPr txBox="1"/>
          <p:nvPr/>
        </p:nvSpPr>
        <p:spPr>
          <a:xfrm>
            <a:off x="3634759" y="235142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Lasso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C2EC12-8D96-0546-971A-68676F4C1228}"/>
              </a:ext>
            </a:extLst>
          </p:cNvPr>
          <p:cNvSpPr txBox="1"/>
          <p:nvPr/>
        </p:nvSpPr>
        <p:spPr>
          <a:xfrm>
            <a:off x="4367301" y="2921534"/>
            <a:ext cx="1288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 Forest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9E8DC3-A725-7849-B448-DF8F47AB38F3}"/>
              </a:ext>
            </a:extLst>
          </p:cNvPr>
          <p:cNvSpPr txBox="1"/>
          <p:nvPr/>
        </p:nvSpPr>
        <p:spPr>
          <a:xfrm>
            <a:off x="5001629" y="3568459"/>
            <a:ext cx="822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Boosting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F47218-E556-1D47-AEFD-06692C765D11}"/>
              </a:ext>
            </a:extLst>
          </p:cNvPr>
          <p:cNvSpPr txBox="1"/>
          <p:nvPr/>
        </p:nvSpPr>
        <p:spPr>
          <a:xfrm>
            <a:off x="5727304" y="3948177"/>
            <a:ext cx="1781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Deep Neural-Network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C6CAC-12ED-0E45-A1CA-6AFEE5C65D3A}"/>
              </a:ext>
            </a:extLst>
          </p:cNvPr>
          <p:cNvSpPr txBox="1"/>
          <p:nvPr/>
        </p:nvSpPr>
        <p:spPr>
          <a:xfrm>
            <a:off x="2435105" y="1144887"/>
            <a:ext cx="3864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 Transparency vs. Complexity</a:t>
            </a:r>
          </a:p>
        </p:txBody>
      </p:sp>
    </p:spTree>
    <p:extLst>
      <p:ext uri="{BB962C8B-B14F-4D97-AF65-F5344CB8AC3E}">
        <p14:creationId xmlns:p14="http://schemas.microsoft.com/office/powerpoint/2010/main" val="336426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22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Liang, Dehua (Student)</dc:creator>
  <cp:lastModifiedBy>Liang, Dehua (Student)</cp:lastModifiedBy>
  <cp:revision>9</cp:revision>
  <dcterms:created xsi:type="dcterms:W3CDTF">2019-06-29T22:24:06Z</dcterms:created>
  <dcterms:modified xsi:type="dcterms:W3CDTF">2019-07-11T21:03:08Z</dcterms:modified>
</cp:coreProperties>
</file>