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74" r:id="rId12"/>
    <p:sldId id="272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3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3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8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28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49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05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65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3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99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5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930E-B261-45C7-961C-3531D9CA8112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901E-6043-47E6-8C07-10BDDC1A9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152" y="1825625"/>
            <a:ext cx="5305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0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127" y="2358002"/>
            <a:ext cx="587774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127" y="3448767"/>
            <a:ext cx="587774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5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890" y="2086502"/>
            <a:ext cx="586821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2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127" y="2124607"/>
            <a:ext cx="5877745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2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601" y="2881950"/>
            <a:ext cx="589679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75" y="2024580"/>
            <a:ext cx="573485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4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075" y="3524977"/>
            <a:ext cx="555385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890" y="3082003"/>
            <a:ext cx="586821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9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364" y="3110582"/>
            <a:ext cx="552527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417" y="3839346"/>
            <a:ext cx="584916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8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555" y="1825625"/>
            <a:ext cx="65448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71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601" y="1948370"/>
            <a:ext cx="589679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1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208" y="3558319"/>
            <a:ext cx="382958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9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285" y="3434477"/>
            <a:ext cx="5763429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2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759" y="3482109"/>
            <a:ext cx="542048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7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75" y="3129635"/>
            <a:ext cx="573485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4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64" y="2167475"/>
            <a:ext cx="570627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6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468" y="3096292"/>
            <a:ext cx="725906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7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652" y="2515186"/>
            <a:ext cx="730669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090" y="1825625"/>
            <a:ext cx="71278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391" y="1825625"/>
            <a:ext cx="59172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205" y="2948634"/>
            <a:ext cx="7449590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32" y="2024580"/>
            <a:ext cx="688753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3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817" y="1825625"/>
            <a:ext cx="6500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4768</TotalTime>
  <Words>1</Words>
  <Application>Microsoft Office PowerPoint</Application>
  <PresentationFormat>寬螢幕</PresentationFormat>
  <Paragraphs>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奕寬 林</dc:creator>
  <cp:lastModifiedBy>奕寬 林</cp:lastModifiedBy>
  <cp:revision>11</cp:revision>
  <dcterms:created xsi:type="dcterms:W3CDTF">2023-09-22T09:52:48Z</dcterms:created>
  <dcterms:modified xsi:type="dcterms:W3CDTF">2023-09-25T17:21:12Z</dcterms:modified>
</cp:coreProperties>
</file>