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0F1E8-9B4D-4180-827C-C0D38209E72E}" v="33" dt="2021-03-01T03:42:1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1618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Ylitalo" userId="bfc0d89d-de62-4ada-8385-47a1e04587a0" providerId="ADAL" clId="{9B90F1E8-9B4D-4180-827C-C0D38209E72E}"/>
    <pc:docChg chg="undo custSel addSld delSld modSld">
      <pc:chgData name="Andrew Ylitalo" userId="bfc0d89d-de62-4ada-8385-47a1e04587a0" providerId="ADAL" clId="{9B90F1E8-9B4D-4180-827C-C0D38209E72E}" dt="2021-03-01T03:42:17.115" v="80" actId="1076"/>
      <pc:docMkLst>
        <pc:docMk/>
      </pc:docMkLst>
      <pc:sldChg chg="addSp delSp modSp add mod">
        <pc:chgData name="Andrew Ylitalo" userId="bfc0d89d-de62-4ada-8385-47a1e04587a0" providerId="ADAL" clId="{9B90F1E8-9B4D-4180-827C-C0D38209E72E}" dt="2021-03-01T03:31:10.999" v="26" actId="20577"/>
        <pc:sldMkLst>
          <pc:docMk/>
          <pc:sldMk cId="1553001273" sldId="257"/>
        </pc:sldMkLst>
        <pc:spChg chg="mod">
          <ac:chgData name="Andrew Ylitalo" userId="bfc0d89d-de62-4ada-8385-47a1e04587a0" providerId="ADAL" clId="{9B90F1E8-9B4D-4180-827C-C0D38209E72E}" dt="2021-03-01T03:28:01.467" v="21" actId="1076"/>
          <ac:spMkLst>
            <pc:docMk/>
            <pc:sldMk cId="1553001273" sldId="257"/>
            <ac:spMk id="20" creationId="{E46E1A46-6619-478D-B3F6-64A218F42B9C}"/>
          </ac:spMkLst>
        </pc:spChg>
        <pc:spChg chg="mod">
          <ac:chgData name="Andrew Ylitalo" userId="bfc0d89d-de62-4ada-8385-47a1e04587a0" providerId="ADAL" clId="{9B90F1E8-9B4D-4180-827C-C0D38209E72E}" dt="2021-03-01T03:28:01.467" v="21" actId="1076"/>
          <ac:spMkLst>
            <pc:docMk/>
            <pc:sldMk cId="1553001273" sldId="257"/>
            <ac:spMk id="21" creationId="{8D185414-9EE3-4A59-895C-18A9D6411DAF}"/>
          </ac:spMkLst>
        </pc:spChg>
        <pc:spChg chg="mod">
          <ac:chgData name="Andrew Ylitalo" userId="bfc0d89d-de62-4ada-8385-47a1e04587a0" providerId="ADAL" clId="{9B90F1E8-9B4D-4180-827C-C0D38209E72E}" dt="2021-03-01T03:28:01.467" v="21" actId="1076"/>
          <ac:spMkLst>
            <pc:docMk/>
            <pc:sldMk cId="1553001273" sldId="257"/>
            <ac:spMk id="22" creationId="{BB2E1938-F45A-4833-BDC1-BD5597E407D0}"/>
          </ac:spMkLst>
        </pc:spChg>
        <pc:spChg chg="mod">
          <ac:chgData name="Andrew Ylitalo" userId="bfc0d89d-de62-4ada-8385-47a1e04587a0" providerId="ADAL" clId="{9B90F1E8-9B4D-4180-827C-C0D38209E72E}" dt="2021-03-01T03:28:01.467" v="21" actId="1076"/>
          <ac:spMkLst>
            <pc:docMk/>
            <pc:sldMk cId="1553001273" sldId="257"/>
            <ac:spMk id="23" creationId="{66A47135-A0A3-4884-B09B-236DCE7F8623}"/>
          </ac:spMkLst>
        </pc:spChg>
        <pc:spChg chg="mod">
          <ac:chgData name="Andrew Ylitalo" userId="bfc0d89d-de62-4ada-8385-47a1e04587a0" providerId="ADAL" clId="{9B90F1E8-9B4D-4180-827C-C0D38209E72E}" dt="2021-03-01T03:28:01.467" v="21" actId="1076"/>
          <ac:spMkLst>
            <pc:docMk/>
            <pc:sldMk cId="1553001273" sldId="257"/>
            <ac:spMk id="24" creationId="{8E50ADAE-DC9C-437A-A8A2-02E05D664F6C}"/>
          </ac:spMkLst>
        </pc:spChg>
        <pc:spChg chg="mod">
          <ac:chgData name="Andrew Ylitalo" userId="bfc0d89d-de62-4ada-8385-47a1e04587a0" providerId="ADAL" clId="{9B90F1E8-9B4D-4180-827C-C0D38209E72E}" dt="2021-03-01T03:28:01.467" v="21" actId="1076"/>
          <ac:spMkLst>
            <pc:docMk/>
            <pc:sldMk cId="1553001273" sldId="257"/>
            <ac:spMk id="25" creationId="{F3E5A4B1-E98B-43CD-AC9D-2FBD27A8ABA3}"/>
          </ac:spMkLst>
        </pc:spChg>
        <pc:spChg chg="mod">
          <ac:chgData name="Andrew Ylitalo" userId="bfc0d89d-de62-4ada-8385-47a1e04587a0" providerId="ADAL" clId="{9B90F1E8-9B4D-4180-827C-C0D38209E72E}" dt="2021-03-01T03:28:12.448" v="24" actId="1076"/>
          <ac:spMkLst>
            <pc:docMk/>
            <pc:sldMk cId="1553001273" sldId="257"/>
            <ac:spMk id="26" creationId="{0AD14722-43B8-4286-B455-7C7CE8C1BAC1}"/>
          </ac:spMkLst>
        </pc:spChg>
        <pc:spChg chg="mod">
          <ac:chgData name="Andrew Ylitalo" userId="bfc0d89d-de62-4ada-8385-47a1e04587a0" providerId="ADAL" clId="{9B90F1E8-9B4D-4180-827C-C0D38209E72E}" dt="2021-03-01T03:28:12.448" v="24" actId="1076"/>
          <ac:spMkLst>
            <pc:docMk/>
            <pc:sldMk cId="1553001273" sldId="257"/>
            <ac:spMk id="27" creationId="{4C7A2783-5ACD-4F0D-BABA-1088CB0D90D4}"/>
          </ac:spMkLst>
        </pc:spChg>
        <pc:spChg chg="mod">
          <ac:chgData name="Andrew Ylitalo" userId="bfc0d89d-de62-4ada-8385-47a1e04587a0" providerId="ADAL" clId="{9B90F1E8-9B4D-4180-827C-C0D38209E72E}" dt="2021-03-01T03:28:12.448" v="24" actId="1076"/>
          <ac:spMkLst>
            <pc:docMk/>
            <pc:sldMk cId="1553001273" sldId="257"/>
            <ac:spMk id="28" creationId="{675FA90D-AE4B-418B-8DB7-D340A2A6E565}"/>
          </ac:spMkLst>
        </pc:spChg>
        <pc:spChg chg="mod">
          <ac:chgData name="Andrew Ylitalo" userId="bfc0d89d-de62-4ada-8385-47a1e04587a0" providerId="ADAL" clId="{9B90F1E8-9B4D-4180-827C-C0D38209E72E}" dt="2021-03-01T03:28:12.448" v="24" actId="1076"/>
          <ac:spMkLst>
            <pc:docMk/>
            <pc:sldMk cId="1553001273" sldId="257"/>
            <ac:spMk id="29" creationId="{423BA3D6-3CF4-4429-9EBF-7248AA1BA8ED}"/>
          </ac:spMkLst>
        </pc:spChg>
        <pc:spChg chg="mod">
          <ac:chgData name="Andrew Ylitalo" userId="bfc0d89d-de62-4ada-8385-47a1e04587a0" providerId="ADAL" clId="{9B90F1E8-9B4D-4180-827C-C0D38209E72E}" dt="2021-03-01T03:28:12.448" v="24" actId="1076"/>
          <ac:spMkLst>
            <pc:docMk/>
            <pc:sldMk cId="1553001273" sldId="257"/>
            <ac:spMk id="30" creationId="{A4E670DA-ADDA-46B2-A625-FEBAAD27F376}"/>
          </ac:spMkLst>
        </pc:spChg>
        <pc:spChg chg="mod">
          <ac:chgData name="Andrew Ylitalo" userId="bfc0d89d-de62-4ada-8385-47a1e04587a0" providerId="ADAL" clId="{9B90F1E8-9B4D-4180-827C-C0D38209E72E}" dt="2021-03-01T03:28:12.448" v="24" actId="1076"/>
          <ac:spMkLst>
            <pc:docMk/>
            <pc:sldMk cId="1553001273" sldId="257"/>
            <ac:spMk id="31" creationId="{FE07041D-2D56-4F9B-8D0A-51BA65A48B28}"/>
          </ac:spMkLst>
        </pc:spChg>
        <pc:spChg chg="mod">
          <ac:chgData name="Andrew Ylitalo" userId="bfc0d89d-de62-4ada-8385-47a1e04587a0" providerId="ADAL" clId="{9B90F1E8-9B4D-4180-827C-C0D38209E72E}" dt="2021-03-01T03:28:12.448" v="24" actId="1076"/>
          <ac:spMkLst>
            <pc:docMk/>
            <pc:sldMk cId="1553001273" sldId="257"/>
            <ac:spMk id="32" creationId="{B8DB0E59-3D4E-4638-BE07-78648040001C}"/>
          </ac:spMkLst>
        </pc:spChg>
        <pc:spChg chg="mod">
          <ac:chgData name="Andrew Ylitalo" userId="bfc0d89d-de62-4ada-8385-47a1e04587a0" providerId="ADAL" clId="{9B90F1E8-9B4D-4180-827C-C0D38209E72E}" dt="2021-03-01T03:28:12.448" v="24" actId="1076"/>
          <ac:spMkLst>
            <pc:docMk/>
            <pc:sldMk cId="1553001273" sldId="257"/>
            <ac:spMk id="33" creationId="{4C6C7184-283F-47DF-9552-2604DD66256C}"/>
          </ac:spMkLst>
        </pc:spChg>
        <pc:spChg chg="mod">
          <ac:chgData name="Andrew Ylitalo" userId="bfc0d89d-de62-4ada-8385-47a1e04587a0" providerId="ADAL" clId="{9B90F1E8-9B4D-4180-827C-C0D38209E72E}" dt="2021-03-01T03:28:05.836" v="22" actId="1076"/>
          <ac:spMkLst>
            <pc:docMk/>
            <pc:sldMk cId="1553001273" sldId="257"/>
            <ac:spMk id="34" creationId="{C18BC4E7-3311-4811-B653-E635578C3137}"/>
          </ac:spMkLst>
        </pc:spChg>
        <pc:spChg chg="mod">
          <ac:chgData name="Andrew Ylitalo" userId="bfc0d89d-de62-4ada-8385-47a1e04587a0" providerId="ADAL" clId="{9B90F1E8-9B4D-4180-827C-C0D38209E72E}" dt="2021-03-01T03:28:05.836" v="22" actId="1076"/>
          <ac:spMkLst>
            <pc:docMk/>
            <pc:sldMk cId="1553001273" sldId="257"/>
            <ac:spMk id="35" creationId="{8FAB80BE-98BD-4117-AC8E-86532686253A}"/>
          </ac:spMkLst>
        </pc:spChg>
        <pc:spChg chg="mod">
          <ac:chgData name="Andrew Ylitalo" userId="bfc0d89d-de62-4ada-8385-47a1e04587a0" providerId="ADAL" clId="{9B90F1E8-9B4D-4180-827C-C0D38209E72E}" dt="2021-03-01T03:28:05.836" v="22" actId="1076"/>
          <ac:spMkLst>
            <pc:docMk/>
            <pc:sldMk cId="1553001273" sldId="257"/>
            <ac:spMk id="36" creationId="{EACBA244-BE3B-4E6F-A84E-D3B9CD058993}"/>
          </ac:spMkLst>
        </pc:spChg>
        <pc:spChg chg="mod">
          <ac:chgData name="Andrew Ylitalo" userId="bfc0d89d-de62-4ada-8385-47a1e04587a0" providerId="ADAL" clId="{9B90F1E8-9B4D-4180-827C-C0D38209E72E}" dt="2021-03-01T03:28:05.836" v="22" actId="1076"/>
          <ac:spMkLst>
            <pc:docMk/>
            <pc:sldMk cId="1553001273" sldId="257"/>
            <ac:spMk id="37" creationId="{A6DDC3E1-0A61-4E85-8F85-28B70F51A02D}"/>
          </ac:spMkLst>
        </pc:spChg>
        <pc:spChg chg="add del mod">
          <ac:chgData name="Andrew Ylitalo" userId="bfc0d89d-de62-4ada-8385-47a1e04587a0" providerId="ADAL" clId="{9B90F1E8-9B4D-4180-827C-C0D38209E72E}" dt="2021-03-01T03:26:13.215" v="3" actId="478"/>
          <ac:spMkLst>
            <pc:docMk/>
            <pc:sldMk cId="1553001273" sldId="257"/>
            <ac:spMk id="38" creationId="{C5616237-3472-461E-89F1-43DBBDE06E42}"/>
          </ac:spMkLst>
        </pc:spChg>
        <pc:spChg chg="add mod">
          <ac:chgData name="Andrew Ylitalo" userId="bfc0d89d-de62-4ada-8385-47a1e04587a0" providerId="ADAL" clId="{9B90F1E8-9B4D-4180-827C-C0D38209E72E}" dt="2021-03-01T03:28:05.836" v="22" actId="1076"/>
          <ac:spMkLst>
            <pc:docMk/>
            <pc:sldMk cId="1553001273" sldId="257"/>
            <ac:spMk id="39" creationId="{1220108B-3AEA-41B7-83ED-36129BCC0D5D}"/>
          </ac:spMkLst>
        </pc:spChg>
        <pc:spChg chg="add del mod">
          <ac:chgData name="Andrew Ylitalo" userId="bfc0d89d-de62-4ada-8385-47a1e04587a0" providerId="ADAL" clId="{9B90F1E8-9B4D-4180-827C-C0D38209E72E}" dt="2021-03-01T03:27:38.595" v="18" actId="478"/>
          <ac:spMkLst>
            <pc:docMk/>
            <pc:sldMk cId="1553001273" sldId="257"/>
            <ac:spMk id="40" creationId="{DFDF74BE-0C4C-4B78-954B-142C53AB0EDB}"/>
          </ac:spMkLst>
        </pc:spChg>
        <pc:spChg chg="add mod">
          <ac:chgData name="Andrew Ylitalo" userId="bfc0d89d-de62-4ada-8385-47a1e04587a0" providerId="ADAL" clId="{9B90F1E8-9B4D-4180-827C-C0D38209E72E}" dt="2021-03-01T03:28:05.836" v="22" actId="1076"/>
          <ac:spMkLst>
            <pc:docMk/>
            <pc:sldMk cId="1553001273" sldId="257"/>
            <ac:spMk id="41" creationId="{08BE463C-ECCA-4FC5-AE45-EC06D1244569}"/>
          </ac:spMkLst>
        </pc:spChg>
        <pc:spChg chg="add del mod">
          <ac:chgData name="Andrew Ylitalo" userId="bfc0d89d-de62-4ada-8385-47a1e04587a0" providerId="ADAL" clId="{9B90F1E8-9B4D-4180-827C-C0D38209E72E}" dt="2021-03-01T03:27:30.701" v="15"/>
          <ac:spMkLst>
            <pc:docMk/>
            <pc:sldMk cId="1553001273" sldId="257"/>
            <ac:spMk id="42" creationId="{63616B0F-51F6-45BD-85BB-6595B7BFBB62}"/>
          </ac:spMkLst>
        </pc:spChg>
        <pc:spChg chg="add del mod">
          <ac:chgData name="Andrew Ylitalo" userId="bfc0d89d-de62-4ada-8385-47a1e04587a0" providerId="ADAL" clId="{9B90F1E8-9B4D-4180-827C-C0D38209E72E}" dt="2021-03-01T03:27:30.701" v="15"/>
          <ac:spMkLst>
            <pc:docMk/>
            <pc:sldMk cId="1553001273" sldId="257"/>
            <ac:spMk id="43" creationId="{A00457AC-396E-406E-8472-7ABDA35D90B7}"/>
          </ac:spMkLst>
        </pc:spChg>
        <pc:spChg chg="mod">
          <ac:chgData name="Andrew Ylitalo" userId="bfc0d89d-de62-4ada-8385-47a1e04587a0" providerId="ADAL" clId="{9B90F1E8-9B4D-4180-827C-C0D38209E72E}" dt="2021-03-01T03:28:05.836" v="22" actId="1076"/>
          <ac:spMkLst>
            <pc:docMk/>
            <pc:sldMk cId="1553001273" sldId="257"/>
            <ac:spMk id="44" creationId="{81235B87-60B1-437B-BAB1-64AE59811A34}"/>
          </ac:spMkLst>
        </pc:spChg>
        <pc:spChg chg="add mod">
          <ac:chgData name="Andrew Ylitalo" userId="bfc0d89d-de62-4ada-8385-47a1e04587a0" providerId="ADAL" clId="{9B90F1E8-9B4D-4180-827C-C0D38209E72E}" dt="2021-03-01T03:31:10.999" v="26" actId="20577"/>
          <ac:spMkLst>
            <pc:docMk/>
            <pc:sldMk cId="1553001273" sldId="257"/>
            <ac:spMk id="45" creationId="{7CC276CA-CE8A-458F-AA31-0A87EEE69B08}"/>
          </ac:spMkLst>
        </pc:spChg>
        <pc:spChg chg="add del mod">
          <ac:chgData name="Andrew Ylitalo" userId="bfc0d89d-de62-4ada-8385-47a1e04587a0" providerId="ADAL" clId="{9B90F1E8-9B4D-4180-827C-C0D38209E72E}" dt="2021-03-01T03:28:16.717" v="25" actId="478"/>
          <ac:spMkLst>
            <pc:docMk/>
            <pc:sldMk cId="1553001273" sldId="257"/>
            <ac:spMk id="46" creationId="{7D4B2D22-647A-4F86-9D2E-5FFC39AFD1D4}"/>
          </ac:spMkLst>
        </pc:spChg>
      </pc:sldChg>
      <pc:sldChg chg="addSp delSp modSp add mod">
        <pc:chgData name="Andrew Ylitalo" userId="bfc0d89d-de62-4ada-8385-47a1e04587a0" providerId="ADAL" clId="{9B90F1E8-9B4D-4180-827C-C0D38209E72E}" dt="2021-03-01T03:33:23.628" v="50" actId="1076"/>
        <pc:sldMkLst>
          <pc:docMk/>
          <pc:sldMk cId="3408868104" sldId="258"/>
        </pc:sldMkLst>
        <pc:spChg chg="add del mod">
          <ac:chgData name="Andrew Ylitalo" userId="bfc0d89d-de62-4ada-8385-47a1e04587a0" providerId="ADAL" clId="{9B90F1E8-9B4D-4180-827C-C0D38209E72E}" dt="2021-03-01T03:32:38.598" v="30" actId="21"/>
          <ac:spMkLst>
            <pc:docMk/>
            <pc:sldMk cId="3408868104" sldId="258"/>
            <ac:spMk id="38" creationId="{2CA135B8-B08B-4C36-9708-A985452DB87E}"/>
          </ac:spMkLst>
        </pc:spChg>
        <pc:spChg chg="add mod">
          <ac:chgData name="Andrew Ylitalo" userId="bfc0d89d-de62-4ada-8385-47a1e04587a0" providerId="ADAL" clId="{9B90F1E8-9B4D-4180-827C-C0D38209E72E}" dt="2021-03-01T03:32:47.431" v="34" actId="1037"/>
          <ac:spMkLst>
            <pc:docMk/>
            <pc:sldMk cId="3408868104" sldId="258"/>
            <ac:spMk id="40" creationId="{2498B40D-3527-49D9-AD02-DFDB49F8159D}"/>
          </ac:spMkLst>
        </pc:spChg>
        <pc:spChg chg="add mod">
          <ac:chgData name="Andrew Ylitalo" userId="bfc0d89d-de62-4ada-8385-47a1e04587a0" providerId="ADAL" clId="{9B90F1E8-9B4D-4180-827C-C0D38209E72E}" dt="2021-03-01T03:32:53.781" v="36" actId="1076"/>
          <ac:spMkLst>
            <pc:docMk/>
            <pc:sldMk cId="3408868104" sldId="258"/>
            <ac:spMk id="42" creationId="{B4EDA461-8FBE-4065-A281-5110B61FDF25}"/>
          </ac:spMkLst>
        </pc:spChg>
        <pc:spChg chg="add mod">
          <ac:chgData name="Andrew Ylitalo" userId="bfc0d89d-de62-4ada-8385-47a1e04587a0" providerId="ADAL" clId="{9B90F1E8-9B4D-4180-827C-C0D38209E72E}" dt="2021-03-01T03:32:57.307" v="38" actId="1076"/>
          <ac:spMkLst>
            <pc:docMk/>
            <pc:sldMk cId="3408868104" sldId="258"/>
            <ac:spMk id="43" creationId="{FA321859-1A3C-4FDE-9FBF-BFC29CEE7FB4}"/>
          </ac:spMkLst>
        </pc:spChg>
        <pc:spChg chg="add mod">
          <ac:chgData name="Andrew Ylitalo" userId="bfc0d89d-de62-4ada-8385-47a1e04587a0" providerId="ADAL" clId="{9B90F1E8-9B4D-4180-827C-C0D38209E72E}" dt="2021-03-01T03:33:02.700" v="40" actId="1076"/>
          <ac:spMkLst>
            <pc:docMk/>
            <pc:sldMk cId="3408868104" sldId="258"/>
            <ac:spMk id="46" creationId="{8288F878-AC8D-4CAA-80AD-592B555DD584}"/>
          </ac:spMkLst>
        </pc:spChg>
        <pc:spChg chg="add mod">
          <ac:chgData name="Andrew Ylitalo" userId="bfc0d89d-de62-4ada-8385-47a1e04587a0" providerId="ADAL" clId="{9B90F1E8-9B4D-4180-827C-C0D38209E72E}" dt="2021-03-01T03:33:06.067" v="42" actId="1076"/>
          <ac:spMkLst>
            <pc:docMk/>
            <pc:sldMk cId="3408868104" sldId="258"/>
            <ac:spMk id="47" creationId="{BF9A26FF-CBF3-422F-BD03-F68CE39650C1}"/>
          </ac:spMkLst>
        </pc:spChg>
        <pc:spChg chg="add mod">
          <ac:chgData name="Andrew Ylitalo" userId="bfc0d89d-de62-4ada-8385-47a1e04587a0" providerId="ADAL" clId="{9B90F1E8-9B4D-4180-827C-C0D38209E72E}" dt="2021-03-01T03:33:11.256" v="44" actId="1076"/>
          <ac:spMkLst>
            <pc:docMk/>
            <pc:sldMk cId="3408868104" sldId="258"/>
            <ac:spMk id="48" creationId="{29D5081E-6AF9-4AF2-8C2A-CE882971F995}"/>
          </ac:spMkLst>
        </pc:spChg>
        <pc:spChg chg="add mod">
          <ac:chgData name="Andrew Ylitalo" userId="bfc0d89d-de62-4ada-8385-47a1e04587a0" providerId="ADAL" clId="{9B90F1E8-9B4D-4180-827C-C0D38209E72E}" dt="2021-03-01T03:33:14.803" v="46" actId="1076"/>
          <ac:spMkLst>
            <pc:docMk/>
            <pc:sldMk cId="3408868104" sldId="258"/>
            <ac:spMk id="49" creationId="{484729B4-E46E-4D17-9B65-23C8C7886A42}"/>
          </ac:spMkLst>
        </pc:spChg>
        <pc:spChg chg="add mod">
          <ac:chgData name="Andrew Ylitalo" userId="bfc0d89d-de62-4ada-8385-47a1e04587a0" providerId="ADAL" clId="{9B90F1E8-9B4D-4180-827C-C0D38209E72E}" dt="2021-03-01T03:33:19.223" v="48" actId="1076"/>
          <ac:spMkLst>
            <pc:docMk/>
            <pc:sldMk cId="3408868104" sldId="258"/>
            <ac:spMk id="50" creationId="{926AB3C6-A193-4EDB-9589-89A0F15361CC}"/>
          </ac:spMkLst>
        </pc:spChg>
        <pc:spChg chg="add mod">
          <ac:chgData name="Andrew Ylitalo" userId="bfc0d89d-de62-4ada-8385-47a1e04587a0" providerId="ADAL" clId="{9B90F1E8-9B4D-4180-827C-C0D38209E72E}" dt="2021-03-01T03:33:23.628" v="50" actId="1076"/>
          <ac:spMkLst>
            <pc:docMk/>
            <pc:sldMk cId="3408868104" sldId="258"/>
            <ac:spMk id="51" creationId="{069AC208-4B2B-453E-8D1B-15244FD25EC7}"/>
          </ac:spMkLst>
        </pc:spChg>
      </pc:sldChg>
      <pc:sldChg chg="delSp add mod">
        <pc:chgData name="Andrew Ylitalo" userId="bfc0d89d-de62-4ada-8385-47a1e04587a0" providerId="ADAL" clId="{9B90F1E8-9B4D-4180-827C-C0D38209E72E}" dt="2021-03-01T03:35:21.698" v="53" actId="478"/>
        <pc:sldMkLst>
          <pc:docMk/>
          <pc:sldMk cId="1816783400" sldId="259"/>
        </pc:sldMkLst>
        <pc:spChg chg="del">
          <ac:chgData name="Andrew Ylitalo" userId="bfc0d89d-de62-4ada-8385-47a1e04587a0" providerId="ADAL" clId="{9B90F1E8-9B4D-4180-827C-C0D38209E72E}" dt="2021-03-01T03:35:10.170" v="52" actId="478"/>
          <ac:spMkLst>
            <pc:docMk/>
            <pc:sldMk cId="1816783400" sldId="259"/>
            <ac:spMk id="31" creationId="{FE07041D-2D56-4F9B-8D0A-51BA65A48B28}"/>
          </ac:spMkLst>
        </pc:spChg>
        <pc:spChg chg="del">
          <ac:chgData name="Andrew Ylitalo" userId="bfc0d89d-de62-4ada-8385-47a1e04587a0" providerId="ADAL" clId="{9B90F1E8-9B4D-4180-827C-C0D38209E72E}" dt="2021-03-01T03:35:21.698" v="53" actId="478"/>
          <ac:spMkLst>
            <pc:docMk/>
            <pc:sldMk cId="1816783400" sldId="259"/>
            <ac:spMk id="50" creationId="{926AB3C6-A193-4EDB-9589-89A0F15361CC}"/>
          </ac:spMkLst>
        </pc:spChg>
      </pc:sldChg>
      <pc:sldChg chg="delSp add mod">
        <pc:chgData name="Andrew Ylitalo" userId="bfc0d89d-de62-4ada-8385-47a1e04587a0" providerId="ADAL" clId="{9B90F1E8-9B4D-4180-827C-C0D38209E72E}" dt="2021-03-01T03:38:46.828" v="56" actId="478"/>
        <pc:sldMkLst>
          <pc:docMk/>
          <pc:sldMk cId="4151834127" sldId="260"/>
        </pc:sldMkLst>
        <pc:spChg chg="del">
          <ac:chgData name="Andrew Ylitalo" userId="bfc0d89d-de62-4ada-8385-47a1e04587a0" providerId="ADAL" clId="{9B90F1E8-9B4D-4180-827C-C0D38209E72E}" dt="2021-03-01T03:38:46.828" v="56" actId="478"/>
          <ac:spMkLst>
            <pc:docMk/>
            <pc:sldMk cId="4151834127" sldId="260"/>
            <ac:spMk id="23" creationId="{66A47135-A0A3-4884-B09B-236DCE7F8623}"/>
          </ac:spMkLst>
        </pc:spChg>
        <pc:spChg chg="del">
          <ac:chgData name="Andrew Ylitalo" userId="bfc0d89d-de62-4ada-8385-47a1e04587a0" providerId="ADAL" clId="{9B90F1E8-9B4D-4180-827C-C0D38209E72E}" dt="2021-03-01T03:38:44.979" v="55" actId="478"/>
          <ac:spMkLst>
            <pc:docMk/>
            <pc:sldMk cId="4151834127" sldId="260"/>
            <ac:spMk id="31" creationId="{FE07041D-2D56-4F9B-8D0A-51BA65A48B28}"/>
          </ac:spMkLst>
        </pc:spChg>
      </pc:sldChg>
      <pc:sldChg chg="add del">
        <pc:chgData name="Andrew Ylitalo" userId="bfc0d89d-de62-4ada-8385-47a1e04587a0" providerId="ADAL" clId="{9B90F1E8-9B4D-4180-827C-C0D38209E72E}" dt="2021-03-01T03:40:47.655" v="58"/>
        <pc:sldMkLst>
          <pc:docMk/>
          <pc:sldMk cId="2729884712" sldId="261"/>
        </pc:sldMkLst>
      </pc:sldChg>
      <pc:sldChg chg="addSp modSp add mod">
        <pc:chgData name="Andrew Ylitalo" userId="bfc0d89d-de62-4ada-8385-47a1e04587a0" providerId="ADAL" clId="{9B90F1E8-9B4D-4180-827C-C0D38209E72E}" dt="2021-03-01T03:42:17.115" v="80" actId="1076"/>
        <pc:sldMkLst>
          <pc:docMk/>
          <pc:sldMk cId="2931534604" sldId="261"/>
        </pc:sldMkLst>
        <pc:spChg chg="mod">
          <ac:chgData name="Andrew Ylitalo" userId="bfc0d89d-de62-4ada-8385-47a1e04587a0" providerId="ADAL" clId="{9B90F1E8-9B4D-4180-827C-C0D38209E72E}" dt="2021-03-01T03:42:10.963" v="77" actId="1076"/>
          <ac:spMkLst>
            <pc:docMk/>
            <pc:sldMk cId="2931534604" sldId="261"/>
            <ac:spMk id="21" creationId="{8D185414-9EE3-4A59-895C-18A9D6411DAF}"/>
          </ac:spMkLst>
        </pc:spChg>
        <pc:spChg chg="mod">
          <ac:chgData name="Andrew Ylitalo" userId="bfc0d89d-de62-4ada-8385-47a1e04587a0" providerId="ADAL" clId="{9B90F1E8-9B4D-4180-827C-C0D38209E72E}" dt="2021-03-01T03:42:12.759" v="78" actId="1076"/>
          <ac:spMkLst>
            <pc:docMk/>
            <pc:sldMk cId="2931534604" sldId="261"/>
            <ac:spMk id="23" creationId="{66A47135-A0A3-4884-B09B-236DCE7F8623}"/>
          </ac:spMkLst>
        </pc:spChg>
        <pc:spChg chg="mod">
          <ac:chgData name="Andrew Ylitalo" userId="bfc0d89d-de62-4ada-8385-47a1e04587a0" providerId="ADAL" clId="{9B90F1E8-9B4D-4180-827C-C0D38209E72E}" dt="2021-03-01T03:41:44.469" v="70" actId="1076"/>
          <ac:spMkLst>
            <pc:docMk/>
            <pc:sldMk cId="2931534604" sldId="261"/>
            <ac:spMk id="25" creationId="{F3E5A4B1-E98B-43CD-AC9D-2FBD27A8ABA3}"/>
          </ac:spMkLst>
        </pc:spChg>
        <pc:spChg chg="mod">
          <ac:chgData name="Andrew Ylitalo" userId="bfc0d89d-de62-4ada-8385-47a1e04587a0" providerId="ADAL" clId="{9B90F1E8-9B4D-4180-827C-C0D38209E72E}" dt="2021-03-01T03:41:41.148" v="69" actId="1076"/>
          <ac:spMkLst>
            <pc:docMk/>
            <pc:sldMk cId="2931534604" sldId="261"/>
            <ac:spMk id="27" creationId="{4C7A2783-5ACD-4F0D-BABA-1088CB0D90D4}"/>
          </ac:spMkLst>
        </pc:spChg>
        <pc:spChg chg="mod">
          <ac:chgData name="Andrew Ylitalo" userId="bfc0d89d-de62-4ada-8385-47a1e04587a0" providerId="ADAL" clId="{9B90F1E8-9B4D-4180-827C-C0D38209E72E}" dt="2021-03-01T03:41:36.548" v="67" actId="1076"/>
          <ac:spMkLst>
            <pc:docMk/>
            <pc:sldMk cId="2931534604" sldId="261"/>
            <ac:spMk id="29" creationId="{423BA3D6-3CF4-4429-9EBF-7248AA1BA8ED}"/>
          </ac:spMkLst>
        </pc:spChg>
        <pc:spChg chg="mod">
          <ac:chgData name="Andrew Ylitalo" userId="bfc0d89d-de62-4ada-8385-47a1e04587a0" providerId="ADAL" clId="{9B90F1E8-9B4D-4180-827C-C0D38209E72E}" dt="2021-03-01T03:41:38.197" v="68" actId="1076"/>
          <ac:spMkLst>
            <pc:docMk/>
            <pc:sldMk cId="2931534604" sldId="261"/>
            <ac:spMk id="31" creationId="{FE07041D-2D56-4F9B-8D0A-51BA65A48B28}"/>
          </ac:spMkLst>
        </pc:spChg>
        <pc:spChg chg="mod">
          <ac:chgData name="Andrew Ylitalo" userId="bfc0d89d-de62-4ada-8385-47a1e04587a0" providerId="ADAL" clId="{9B90F1E8-9B4D-4180-827C-C0D38209E72E}" dt="2021-03-01T03:41:28.267" v="65" actId="1076"/>
          <ac:spMkLst>
            <pc:docMk/>
            <pc:sldMk cId="2931534604" sldId="261"/>
            <ac:spMk id="33" creationId="{4C6C7184-283F-47DF-9552-2604DD66256C}"/>
          </ac:spMkLst>
        </pc:spChg>
        <pc:spChg chg="mod">
          <ac:chgData name="Andrew Ylitalo" userId="bfc0d89d-de62-4ada-8385-47a1e04587a0" providerId="ADAL" clId="{9B90F1E8-9B4D-4180-827C-C0D38209E72E}" dt="2021-03-01T03:41:25.115" v="64" actId="1076"/>
          <ac:spMkLst>
            <pc:docMk/>
            <pc:sldMk cId="2931534604" sldId="261"/>
            <ac:spMk id="35" creationId="{8FAB80BE-98BD-4117-AC8E-86532686253A}"/>
          </ac:spMkLst>
        </pc:spChg>
        <pc:spChg chg="mod">
          <ac:chgData name="Andrew Ylitalo" userId="bfc0d89d-de62-4ada-8385-47a1e04587a0" providerId="ADAL" clId="{9B90F1E8-9B4D-4180-827C-C0D38209E72E}" dt="2021-03-01T03:41:20.380" v="63" actId="1076"/>
          <ac:spMkLst>
            <pc:docMk/>
            <pc:sldMk cId="2931534604" sldId="261"/>
            <ac:spMk id="37" creationId="{A6DDC3E1-0A61-4E85-8F85-28B70F51A02D}"/>
          </ac:spMkLst>
        </pc:spChg>
        <pc:spChg chg="add mod">
          <ac:chgData name="Andrew Ylitalo" userId="bfc0d89d-de62-4ada-8385-47a1e04587a0" providerId="ADAL" clId="{9B90F1E8-9B4D-4180-827C-C0D38209E72E}" dt="2021-03-01T03:42:07.302" v="76" actId="1076"/>
          <ac:spMkLst>
            <pc:docMk/>
            <pc:sldMk cId="2931534604" sldId="261"/>
            <ac:spMk id="38" creationId="{D1E97C83-A0EF-442A-86E9-4F2A06A195C2}"/>
          </ac:spMkLst>
        </pc:spChg>
        <pc:spChg chg="add mod">
          <ac:chgData name="Andrew Ylitalo" userId="bfc0d89d-de62-4ada-8385-47a1e04587a0" providerId="ADAL" clId="{9B90F1E8-9B4D-4180-827C-C0D38209E72E}" dt="2021-03-01T03:42:17.115" v="80" actId="1076"/>
          <ac:spMkLst>
            <pc:docMk/>
            <pc:sldMk cId="2931534604" sldId="261"/>
            <ac:spMk id="40" creationId="{F715BC0F-AD69-43DA-AD7D-497B4BAE5FA4}"/>
          </ac:spMkLst>
        </pc:spChg>
      </pc:sldChg>
    </pc:docChg>
  </pc:docChgLst>
  <pc:docChgLst>
    <pc:chgData name="Ylitalo, Andrew S. (Andy)" userId="bfc0d89d-de62-4ada-8385-47a1e04587a0" providerId="ADAL" clId="{9B90F1E8-9B4D-4180-827C-C0D38209E72E}"/>
    <pc:docChg chg="custSel modSld">
      <pc:chgData name="Ylitalo, Andrew S. (Andy)" userId="bfc0d89d-de62-4ada-8385-47a1e04587a0" providerId="ADAL" clId="{9B90F1E8-9B4D-4180-827C-C0D38209E72E}" dt="2021-02-16T00:25:54.450" v="122" actId="1037"/>
      <pc:docMkLst>
        <pc:docMk/>
      </pc:docMkLst>
      <pc:sldChg chg="addSp delSp modSp mod">
        <pc:chgData name="Ylitalo, Andrew S. (Andy)" userId="bfc0d89d-de62-4ada-8385-47a1e04587a0" providerId="ADAL" clId="{9B90F1E8-9B4D-4180-827C-C0D38209E72E}" dt="2021-02-16T00:25:54.450" v="122" actId="1037"/>
        <pc:sldMkLst>
          <pc:docMk/>
          <pc:sldMk cId="1809822937" sldId="256"/>
        </pc:sldMkLst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4" creationId="{5D2C4138-A5B1-4185-A696-7B90459A94E0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5" creationId="{54F10825-773D-4635-A13D-08BEEA39DFA3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6" creationId="{830D496F-84CD-4B46-BCCF-696C4CB1C1D6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7" creationId="{EA152A87-D40D-4DCF-8C1C-6C3A94325DC6}"/>
          </ac:spMkLst>
        </pc:spChg>
        <pc:spChg chg="del">
          <ac:chgData name="Ylitalo, Andrew S. (Andy)" userId="bfc0d89d-de62-4ada-8385-47a1e04587a0" providerId="ADAL" clId="{9B90F1E8-9B4D-4180-827C-C0D38209E72E}" dt="2021-02-16T00:23:26.496" v="5" actId="478"/>
          <ac:spMkLst>
            <pc:docMk/>
            <pc:sldMk cId="1809822937" sldId="256"/>
            <ac:spMk id="8" creationId="{1E78E91C-4309-4796-958A-91CF689C9780}"/>
          </ac:spMkLst>
        </pc:spChg>
        <pc:spChg chg="del">
          <ac:chgData name="Ylitalo, Andrew S. (Andy)" userId="bfc0d89d-de62-4ada-8385-47a1e04587a0" providerId="ADAL" clId="{9B90F1E8-9B4D-4180-827C-C0D38209E72E}" dt="2021-02-16T00:23:26.496" v="5" actId="478"/>
          <ac:spMkLst>
            <pc:docMk/>
            <pc:sldMk cId="1809822937" sldId="256"/>
            <ac:spMk id="9" creationId="{3FE5179D-38EA-42C1-9D9F-AE3A9A7BED9B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10" creationId="{FBB282F7-5545-4956-B8F5-9C247AC63B6D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11" creationId="{39A4B820-8953-4C7E-94F3-E4BAE555BAE9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12" creationId="{6888D1D6-BC91-4F16-A613-24A10C46F3B7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13" creationId="{5BD0F651-6FD4-4E2A-AED5-A1A8A7687392}"/>
          </ac:spMkLst>
        </pc:spChg>
        <pc:spChg chg="del">
          <ac:chgData name="Ylitalo, Andrew S. (Andy)" userId="bfc0d89d-de62-4ada-8385-47a1e04587a0" providerId="ADAL" clId="{9B90F1E8-9B4D-4180-827C-C0D38209E72E}" dt="2021-02-16T00:23:26.496" v="5" actId="478"/>
          <ac:spMkLst>
            <pc:docMk/>
            <pc:sldMk cId="1809822937" sldId="256"/>
            <ac:spMk id="14" creationId="{7CE74FFA-6124-4668-B343-1AE91320B8F5}"/>
          </ac:spMkLst>
        </pc:spChg>
        <pc:spChg chg="del">
          <ac:chgData name="Ylitalo, Andrew S. (Andy)" userId="bfc0d89d-de62-4ada-8385-47a1e04587a0" providerId="ADAL" clId="{9B90F1E8-9B4D-4180-827C-C0D38209E72E}" dt="2021-02-16T00:23:26.496" v="5" actId="478"/>
          <ac:spMkLst>
            <pc:docMk/>
            <pc:sldMk cId="1809822937" sldId="256"/>
            <ac:spMk id="15" creationId="{984D0EF9-8AA2-44AC-A2F0-8B42C0F83014}"/>
          </ac:spMkLst>
        </pc:spChg>
        <pc:spChg chg="del">
          <ac:chgData name="Ylitalo, Andrew S. (Andy)" userId="bfc0d89d-de62-4ada-8385-47a1e04587a0" providerId="ADAL" clId="{9B90F1E8-9B4D-4180-827C-C0D38209E72E}" dt="2021-02-16T00:23:23.778" v="4" actId="478"/>
          <ac:spMkLst>
            <pc:docMk/>
            <pc:sldMk cId="1809822937" sldId="256"/>
            <ac:spMk id="16" creationId="{EA221473-80B7-44B5-A61C-DBAAD247821A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17" creationId="{6C561F4C-A2D9-4400-8AC6-1894604F3C13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18" creationId="{30C1D95B-DFC4-4D65-90CD-36D6FA264CE6}"/>
          </ac:spMkLst>
        </pc:spChg>
        <pc:spChg chg="del">
          <ac:chgData name="Ylitalo, Andrew S. (Andy)" userId="bfc0d89d-de62-4ada-8385-47a1e04587a0" providerId="ADAL" clId="{9B90F1E8-9B4D-4180-827C-C0D38209E72E}" dt="2021-02-16T00:23:22.481" v="3" actId="478"/>
          <ac:spMkLst>
            <pc:docMk/>
            <pc:sldMk cId="1809822937" sldId="256"/>
            <ac:spMk id="19" creationId="{468A5739-0300-406A-A23A-25616B4361DF}"/>
          </ac:spMkLst>
        </pc:spChg>
        <pc:spChg chg="mod">
          <ac:chgData name="Ylitalo, Andrew S. (Andy)" userId="bfc0d89d-de62-4ada-8385-47a1e04587a0" providerId="ADAL" clId="{9B90F1E8-9B4D-4180-827C-C0D38209E72E}" dt="2021-02-16T00:23:17.092" v="2" actId="1076"/>
          <ac:spMkLst>
            <pc:docMk/>
            <pc:sldMk cId="1809822937" sldId="256"/>
            <ac:spMk id="20" creationId="{E46E1A46-6619-478D-B3F6-64A218F42B9C}"/>
          </ac:spMkLst>
        </pc:spChg>
        <pc:spChg chg="mod">
          <ac:chgData name="Ylitalo, Andrew S. (Andy)" userId="bfc0d89d-de62-4ada-8385-47a1e04587a0" providerId="ADAL" clId="{9B90F1E8-9B4D-4180-827C-C0D38209E72E}" dt="2021-02-16T00:25:54.450" v="122" actId="1037"/>
          <ac:spMkLst>
            <pc:docMk/>
            <pc:sldMk cId="1809822937" sldId="256"/>
            <ac:spMk id="21" creationId="{8D185414-9EE3-4A59-895C-18A9D6411DAF}"/>
          </ac:spMkLst>
        </pc:spChg>
        <pc:spChg chg="add mod">
          <ac:chgData name="Ylitalo, Andrew S. (Andy)" userId="bfc0d89d-de62-4ada-8385-47a1e04587a0" providerId="ADAL" clId="{9B90F1E8-9B4D-4180-827C-C0D38209E72E}" dt="2021-02-16T00:23:36.370" v="9" actId="1076"/>
          <ac:spMkLst>
            <pc:docMk/>
            <pc:sldMk cId="1809822937" sldId="256"/>
            <ac:spMk id="22" creationId="{BB2E1938-F45A-4833-BDC1-BD5597E407D0}"/>
          </ac:spMkLst>
        </pc:spChg>
        <pc:spChg chg="add mod">
          <ac:chgData name="Ylitalo, Andrew S. (Andy)" userId="bfc0d89d-de62-4ada-8385-47a1e04587a0" providerId="ADAL" clId="{9B90F1E8-9B4D-4180-827C-C0D38209E72E}" dt="2021-02-16T00:23:36.370" v="9" actId="1076"/>
          <ac:spMkLst>
            <pc:docMk/>
            <pc:sldMk cId="1809822937" sldId="256"/>
            <ac:spMk id="23" creationId="{66A47135-A0A3-4884-B09B-236DCE7F8623}"/>
          </ac:spMkLst>
        </pc:spChg>
        <pc:spChg chg="add mod">
          <ac:chgData name="Ylitalo, Andrew S. (Andy)" userId="bfc0d89d-de62-4ada-8385-47a1e04587a0" providerId="ADAL" clId="{9B90F1E8-9B4D-4180-827C-C0D38209E72E}" dt="2021-02-16T00:23:41.322" v="11" actId="1076"/>
          <ac:spMkLst>
            <pc:docMk/>
            <pc:sldMk cId="1809822937" sldId="256"/>
            <ac:spMk id="24" creationId="{8E50ADAE-DC9C-437A-A8A2-02E05D664F6C}"/>
          </ac:spMkLst>
        </pc:spChg>
        <pc:spChg chg="add mod">
          <ac:chgData name="Ylitalo, Andrew S. (Andy)" userId="bfc0d89d-de62-4ada-8385-47a1e04587a0" providerId="ADAL" clId="{9B90F1E8-9B4D-4180-827C-C0D38209E72E}" dt="2021-02-16T00:23:44.274" v="22" actId="1037"/>
          <ac:spMkLst>
            <pc:docMk/>
            <pc:sldMk cId="1809822937" sldId="256"/>
            <ac:spMk id="25" creationId="{F3E5A4B1-E98B-43CD-AC9D-2FBD27A8ABA3}"/>
          </ac:spMkLst>
        </pc:spChg>
        <pc:spChg chg="add mod">
          <ac:chgData name="Ylitalo, Andrew S. (Andy)" userId="bfc0d89d-de62-4ada-8385-47a1e04587a0" providerId="ADAL" clId="{9B90F1E8-9B4D-4180-827C-C0D38209E72E}" dt="2021-02-16T00:23:48.836" v="24" actId="1076"/>
          <ac:spMkLst>
            <pc:docMk/>
            <pc:sldMk cId="1809822937" sldId="256"/>
            <ac:spMk id="26" creationId="{0AD14722-43B8-4286-B455-7C7CE8C1BAC1}"/>
          </ac:spMkLst>
        </pc:spChg>
        <pc:spChg chg="add mod">
          <ac:chgData name="Ylitalo, Andrew S. (Andy)" userId="bfc0d89d-de62-4ada-8385-47a1e04587a0" providerId="ADAL" clId="{9B90F1E8-9B4D-4180-827C-C0D38209E72E}" dt="2021-02-16T00:23:53.491" v="51" actId="1037"/>
          <ac:spMkLst>
            <pc:docMk/>
            <pc:sldMk cId="1809822937" sldId="256"/>
            <ac:spMk id="27" creationId="{4C7A2783-5ACD-4F0D-BABA-1088CB0D90D4}"/>
          </ac:spMkLst>
        </pc:spChg>
        <pc:spChg chg="add mod">
          <ac:chgData name="Ylitalo, Andrew S. (Andy)" userId="bfc0d89d-de62-4ada-8385-47a1e04587a0" providerId="ADAL" clId="{9B90F1E8-9B4D-4180-827C-C0D38209E72E}" dt="2021-02-16T00:23:58.090" v="53" actId="1076"/>
          <ac:spMkLst>
            <pc:docMk/>
            <pc:sldMk cId="1809822937" sldId="256"/>
            <ac:spMk id="28" creationId="{675FA90D-AE4B-418B-8DB7-D340A2A6E565}"/>
          </ac:spMkLst>
        </pc:spChg>
        <pc:spChg chg="add mod">
          <ac:chgData name="Ylitalo, Andrew S. (Andy)" userId="bfc0d89d-de62-4ada-8385-47a1e04587a0" providerId="ADAL" clId="{9B90F1E8-9B4D-4180-827C-C0D38209E72E}" dt="2021-02-16T00:24:00.620" v="66" actId="1037"/>
          <ac:spMkLst>
            <pc:docMk/>
            <pc:sldMk cId="1809822937" sldId="256"/>
            <ac:spMk id="29" creationId="{423BA3D6-3CF4-4429-9EBF-7248AA1BA8ED}"/>
          </ac:spMkLst>
        </pc:spChg>
        <pc:spChg chg="add mod">
          <ac:chgData name="Ylitalo, Andrew S. (Andy)" userId="bfc0d89d-de62-4ada-8385-47a1e04587a0" providerId="ADAL" clId="{9B90F1E8-9B4D-4180-827C-C0D38209E72E}" dt="2021-02-16T00:24:05.849" v="68" actId="1076"/>
          <ac:spMkLst>
            <pc:docMk/>
            <pc:sldMk cId="1809822937" sldId="256"/>
            <ac:spMk id="30" creationId="{A4E670DA-ADDA-46B2-A625-FEBAAD27F376}"/>
          </ac:spMkLst>
        </pc:spChg>
        <pc:spChg chg="add mod">
          <ac:chgData name="Ylitalo, Andrew S. (Andy)" userId="bfc0d89d-de62-4ada-8385-47a1e04587a0" providerId="ADAL" clId="{9B90F1E8-9B4D-4180-827C-C0D38209E72E}" dt="2021-02-16T00:24:08.458" v="79" actId="1037"/>
          <ac:spMkLst>
            <pc:docMk/>
            <pc:sldMk cId="1809822937" sldId="256"/>
            <ac:spMk id="31" creationId="{FE07041D-2D56-4F9B-8D0A-51BA65A48B28}"/>
          </ac:spMkLst>
        </pc:spChg>
        <pc:spChg chg="add mod">
          <ac:chgData name="Ylitalo, Andrew S. (Andy)" userId="bfc0d89d-de62-4ada-8385-47a1e04587a0" providerId="ADAL" clId="{9B90F1E8-9B4D-4180-827C-C0D38209E72E}" dt="2021-02-16T00:24:16.001" v="81" actId="1076"/>
          <ac:spMkLst>
            <pc:docMk/>
            <pc:sldMk cId="1809822937" sldId="256"/>
            <ac:spMk id="32" creationId="{B8DB0E59-3D4E-4638-BE07-78648040001C}"/>
          </ac:spMkLst>
        </pc:spChg>
        <pc:spChg chg="add mod">
          <ac:chgData name="Ylitalo, Andrew S. (Andy)" userId="bfc0d89d-de62-4ada-8385-47a1e04587a0" providerId="ADAL" clId="{9B90F1E8-9B4D-4180-827C-C0D38209E72E}" dt="2021-02-16T00:24:18.641" v="91" actId="1037"/>
          <ac:spMkLst>
            <pc:docMk/>
            <pc:sldMk cId="1809822937" sldId="256"/>
            <ac:spMk id="33" creationId="{4C6C7184-283F-47DF-9552-2604DD66256C}"/>
          </ac:spMkLst>
        </pc:spChg>
        <pc:spChg chg="add mod">
          <ac:chgData name="Ylitalo, Andrew S. (Andy)" userId="bfc0d89d-de62-4ada-8385-47a1e04587a0" providerId="ADAL" clId="{9B90F1E8-9B4D-4180-827C-C0D38209E72E}" dt="2021-02-16T00:24:24.702" v="93" actId="1076"/>
          <ac:spMkLst>
            <pc:docMk/>
            <pc:sldMk cId="1809822937" sldId="256"/>
            <ac:spMk id="34" creationId="{C18BC4E7-3311-4811-B653-E635578C3137}"/>
          </ac:spMkLst>
        </pc:spChg>
        <pc:spChg chg="add mod">
          <ac:chgData name="Ylitalo, Andrew S. (Andy)" userId="bfc0d89d-de62-4ada-8385-47a1e04587a0" providerId="ADAL" clId="{9B90F1E8-9B4D-4180-827C-C0D38209E72E}" dt="2021-02-16T00:24:27.905" v="105" actId="1037"/>
          <ac:spMkLst>
            <pc:docMk/>
            <pc:sldMk cId="1809822937" sldId="256"/>
            <ac:spMk id="35" creationId="{8FAB80BE-98BD-4117-AC8E-86532686253A}"/>
          </ac:spMkLst>
        </pc:spChg>
        <pc:spChg chg="add mod">
          <ac:chgData name="Ylitalo, Andrew S. (Andy)" userId="bfc0d89d-de62-4ada-8385-47a1e04587a0" providerId="ADAL" clId="{9B90F1E8-9B4D-4180-827C-C0D38209E72E}" dt="2021-02-16T00:24:34.614" v="107" actId="1076"/>
          <ac:spMkLst>
            <pc:docMk/>
            <pc:sldMk cId="1809822937" sldId="256"/>
            <ac:spMk id="36" creationId="{EACBA244-BE3B-4E6F-A84E-D3B9CD058993}"/>
          </ac:spMkLst>
        </pc:spChg>
        <pc:spChg chg="add mod">
          <ac:chgData name="Ylitalo, Andrew S. (Andy)" userId="bfc0d89d-de62-4ada-8385-47a1e04587a0" providerId="ADAL" clId="{9B90F1E8-9B4D-4180-827C-C0D38209E72E}" dt="2021-02-16T00:24:36.771" v="119" actId="1037"/>
          <ac:spMkLst>
            <pc:docMk/>
            <pc:sldMk cId="1809822937" sldId="256"/>
            <ac:spMk id="37" creationId="{A6DDC3E1-0A61-4E85-8F85-28B70F51A0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17EE-9D5C-4DA1-82D5-FB3A4D6BB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2D9C9-1169-4CB6-AA97-C3DCAC6A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CC14-2933-4AFC-AF29-450D2062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93BF-6CAE-491F-94CB-76FAEBA2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4427-C734-4AFF-8CB7-D3BDBC9B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7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6A55-F58B-4FBE-A702-18DE1F47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88D2-3854-4B00-904C-8B0F1834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21F5-2F81-47F9-AC30-C91BBD63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6F4B-746F-4475-A9BD-BCF674E2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E530-66B0-4D04-9EEA-04848234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B4813-DD40-4082-A9FC-63C8048C2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6DE0D-7233-44F2-ACC5-B814498F8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CAE4-B40C-4F52-9F0F-569B7E803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630E2-21A9-4A84-8441-29487D89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89D7-BA7A-4558-A67D-1E065D82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CDE1-8EFF-43F1-A2BA-9657CBE9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BAAA-D35F-43C2-9D95-0EB86B66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ED1A-5C33-468A-BF3F-D072439D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685B-E768-4997-BA5A-C14F4B07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F8373-A8A6-4E31-B262-CF4E293A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4F1D-999E-4996-B932-833FFD3F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53A8-9651-4CD3-9DB8-B1998944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ABCB-466B-499B-9F7E-161EA731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12FC-F1C8-48EA-A963-4D3BFD03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D3F2-B8DE-4C22-9B5E-6A8349BC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CE08-CE3D-4667-BDA2-FDDFBDA6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3FE2-3C6E-4A1C-B692-E9157DB24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86774-E50A-4015-AA9A-3E8F84810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5D23B-9060-4430-985F-6044D623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F3037-BF96-45B4-8808-C8F0FC56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24FED-BC83-498A-9DEB-D40B913B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A7E6-EDF9-4224-9189-C698B116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E4BE9-119C-438B-B005-A1960D30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1A13D-D328-4780-87EA-3FEAB7F59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29A62-DF35-4E96-A503-C01976A65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B1117-9C8E-4DDB-BA1C-2C18FA1E7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C427B-0ED2-4E55-BAE4-80E3B789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B6F2F-3617-45AB-884C-1E9AC37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EF4DF-C667-49ED-97C4-95FAAC55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D192-A8BD-4164-9B8D-A813EF06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CA930-0BA5-44F1-81DC-2A6D651B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FD898-B33A-4C63-B7C3-E00D9856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1CF60-B573-4E4A-B6B7-E5F27CDE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9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2E42F-EF4C-4919-A201-FDD4FE0F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74AC-E2AF-4DB9-A8E0-889E1870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400D0-EFA5-42D3-BA75-375706B8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4EE-0D5F-49E1-90C2-21E6EA40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A303-1C9E-45AC-AA27-3BB8CF02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83BC0-AC93-4491-8B06-CCCE90CF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12B5-97AC-4894-ABED-29DB67F8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2796-69E1-4253-9A95-6F179DC6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1AD9-78BA-4987-A7EE-E2C07003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A43C-9666-496A-A5C2-826D24C2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10420-010C-45AA-B189-A3E54D6CD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B57D9-5708-4694-8A18-D70CF0D4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EC81D-1F3F-4898-9DE2-76C91F30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8D47-2B69-4157-B70C-452AA605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7BB40-ABE6-4D6D-8918-E303F96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1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2B61A-2A15-4903-9962-8273AD2D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9372-3D7B-4E3F-BB59-DAE996B3D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D93B-0B83-48E2-B13E-D8122869A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5E24-A08A-48E9-AB3C-E374951C7FD3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99B8-84B9-4912-B9D6-357886B88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CD1B-7A1A-49E8-A940-43C93D344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E9E5-8A93-4804-ACC5-527BDBF54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6E1A46-6619-478D-B3F6-64A218F42B9C}"/>
              </a:ext>
            </a:extLst>
          </p:cNvPr>
          <p:cNvSpPr/>
          <p:nvPr/>
        </p:nvSpPr>
        <p:spPr>
          <a:xfrm>
            <a:off x="8124548" y="45971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185414-9EE3-4A59-895C-18A9D6411DAF}"/>
              </a:ext>
            </a:extLst>
          </p:cNvPr>
          <p:cNvSpPr/>
          <p:nvPr/>
        </p:nvSpPr>
        <p:spPr>
          <a:xfrm>
            <a:off x="10525857" y="52365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2E1938-F45A-4833-BDC1-BD5597E407D0}"/>
              </a:ext>
            </a:extLst>
          </p:cNvPr>
          <p:cNvSpPr/>
          <p:nvPr/>
        </p:nvSpPr>
        <p:spPr>
          <a:xfrm>
            <a:off x="4941466" y="45971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A47135-A0A3-4884-B09B-236DCE7F8623}"/>
              </a:ext>
            </a:extLst>
          </p:cNvPr>
          <p:cNvSpPr/>
          <p:nvPr/>
        </p:nvSpPr>
        <p:spPr>
          <a:xfrm>
            <a:off x="6979093" y="524984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0ADAE-DC9C-437A-A8A2-02E05D664F6C}"/>
              </a:ext>
            </a:extLst>
          </p:cNvPr>
          <p:cNvSpPr/>
          <p:nvPr/>
        </p:nvSpPr>
        <p:spPr>
          <a:xfrm>
            <a:off x="1758384" y="45971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E5A4B1-E98B-43CD-AC9D-2FBD27A8ABA3}"/>
              </a:ext>
            </a:extLst>
          </p:cNvPr>
          <p:cNvSpPr/>
          <p:nvPr/>
        </p:nvSpPr>
        <p:spPr>
          <a:xfrm>
            <a:off x="3588191" y="524984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D14722-43B8-4286-B455-7C7CE8C1BAC1}"/>
              </a:ext>
            </a:extLst>
          </p:cNvPr>
          <p:cNvSpPr/>
          <p:nvPr/>
        </p:nvSpPr>
        <p:spPr>
          <a:xfrm>
            <a:off x="8124548" y="2629806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7A2783-5ACD-4F0D-BABA-1088CB0D90D4}"/>
              </a:ext>
            </a:extLst>
          </p:cNvPr>
          <p:cNvSpPr/>
          <p:nvPr/>
        </p:nvSpPr>
        <p:spPr>
          <a:xfrm>
            <a:off x="9517933" y="3282494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FA90D-AE4B-418B-8DB7-D340A2A6E565}"/>
              </a:ext>
            </a:extLst>
          </p:cNvPr>
          <p:cNvSpPr/>
          <p:nvPr/>
        </p:nvSpPr>
        <p:spPr>
          <a:xfrm>
            <a:off x="4941466" y="2629806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BA3D6-3CF4-4429-9EBF-7248AA1BA8ED}"/>
              </a:ext>
            </a:extLst>
          </p:cNvPr>
          <p:cNvSpPr/>
          <p:nvPr/>
        </p:nvSpPr>
        <p:spPr>
          <a:xfrm>
            <a:off x="6012730" y="3282494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E670DA-ADDA-46B2-A625-FEBAAD27F376}"/>
              </a:ext>
            </a:extLst>
          </p:cNvPr>
          <p:cNvSpPr/>
          <p:nvPr/>
        </p:nvSpPr>
        <p:spPr>
          <a:xfrm>
            <a:off x="1758384" y="259683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07041D-2D56-4F9B-8D0A-51BA65A48B28}"/>
              </a:ext>
            </a:extLst>
          </p:cNvPr>
          <p:cNvSpPr/>
          <p:nvPr/>
        </p:nvSpPr>
        <p:spPr>
          <a:xfrm>
            <a:off x="2590655" y="324952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DB0E59-3D4E-4638-BE07-78648040001C}"/>
              </a:ext>
            </a:extLst>
          </p:cNvPr>
          <p:cNvSpPr/>
          <p:nvPr/>
        </p:nvSpPr>
        <p:spPr>
          <a:xfrm>
            <a:off x="8115670" y="66246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6C7184-283F-47DF-9552-2604DD66256C}"/>
              </a:ext>
            </a:extLst>
          </p:cNvPr>
          <p:cNvSpPr/>
          <p:nvPr/>
        </p:nvSpPr>
        <p:spPr>
          <a:xfrm>
            <a:off x="8750512" y="131514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BC4E7-3311-4811-B653-E635578C3137}"/>
              </a:ext>
            </a:extLst>
          </p:cNvPr>
          <p:cNvSpPr/>
          <p:nvPr/>
        </p:nvSpPr>
        <p:spPr>
          <a:xfrm>
            <a:off x="4941466" y="66246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AB80BE-98BD-4117-AC8E-86532686253A}"/>
              </a:ext>
            </a:extLst>
          </p:cNvPr>
          <p:cNvSpPr/>
          <p:nvPr/>
        </p:nvSpPr>
        <p:spPr>
          <a:xfrm>
            <a:off x="5378879" y="131514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BA244-BE3B-4E6F-A84E-D3B9CD058993}"/>
              </a:ext>
            </a:extLst>
          </p:cNvPr>
          <p:cNvSpPr/>
          <p:nvPr/>
        </p:nvSpPr>
        <p:spPr>
          <a:xfrm>
            <a:off x="1758384" y="66246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DDC3E1-0A61-4E85-8F85-28B70F51A02D}"/>
              </a:ext>
            </a:extLst>
          </p:cNvPr>
          <p:cNvSpPr/>
          <p:nvPr/>
        </p:nvSpPr>
        <p:spPr>
          <a:xfrm>
            <a:off x="1915240" y="131514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2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6E1A46-6619-478D-B3F6-64A218F42B9C}"/>
              </a:ext>
            </a:extLst>
          </p:cNvPr>
          <p:cNvSpPr/>
          <p:nvPr/>
        </p:nvSpPr>
        <p:spPr>
          <a:xfrm>
            <a:off x="6213619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185414-9EE3-4A59-895C-18A9D6411DAF}"/>
              </a:ext>
            </a:extLst>
          </p:cNvPr>
          <p:cNvSpPr/>
          <p:nvPr/>
        </p:nvSpPr>
        <p:spPr>
          <a:xfrm>
            <a:off x="8614928" y="52678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2E1938-F45A-4833-BDC1-BD5597E407D0}"/>
              </a:ext>
            </a:extLst>
          </p:cNvPr>
          <p:cNvSpPr/>
          <p:nvPr/>
        </p:nvSpPr>
        <p:spPr>
          <a:xfrm>
            <a:off x="3030537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A47135-A0A3-4884-B09B-236DCE7F8623}"/>
              </a:ext>
            </a:extLst>
          </p:cNvPr>
          <p:cNvSpPr/>
          <p:nvPr/>
        </p:nvSpPr>
        <p:spPr>
          <a:xfrm>
            <a:off x="5068164" y="528114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0ADAE-DC9C-437A-A8A2-02E05D664F6C}"/>
              </a:ext>
            </a:extLst>
          </p:cNvPr>
          <p:cNvSpPr/>
          <p:nvPr/>
        </p:nvSpPr>
        <p:spPr>
          <a:xfrm>
            <a:off x="-152545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E5A4B1-E98B-43CD-AC9D-2FBD27A8ABA3}"/>
              </a:ext>
            </a:extLst>
          </p:cNvPr>
          <p:cNvSpPr/>
          <p:nvPr/>
        </p:nvSpPr>
        <p:spPr>
          <a:xfrm>
            <a:off x="1677262" y="528114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D14722-43B8-4286-B455-7C7CE8C1BAC1}"/>
              </a:ext>
            </a:extLst>
          </p:cNvPr>
          <p:cNvSpPr/>
          <p:nvPr/>
        </p:nvSpPr>
        <p:spPr>
          <a:xfrm>
            <a:off x="9390298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7A2783-5ACD-4F0D-BABA-1088CB0D90D4}"/>
              </a:ext>
            </a:extLst>
          </p:cNvPr>
          <p:cNvSpPr/>
          <p:nvPr/>
        </p:nvSpPr>
        <p:spPr>
          <a:xfrm>
            <a:off x="10783683" y="316728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FA90D-AE4B-418B-8DB7-D340A2A6E565}"/>
              </a:ext>
            </a:extLst>
          </p:cNvPr>
          <p:cNvSpPr/>
          <p:nvPr/>
        </p:nvSpPr>
        <p:spPr>
          <a:xfrm>
            <a:off x="6207216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BA3D6-3CF4-4429-9EBF-7248AA1BA8ED}"/>
              </a:ext>
            </a:extLst>
          </p:cNvPr>
          <p:cNvSpPr/>
          <p:nvPr/>
        </p:nvSpPr>
        <p:spPr>
          <a:xfrm>
            <a:off x="7278480" y="316728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E670DA-ADDA-46B2-A625-FEBAAD27F376}"/>
              </a:ext>
            </a:extLst>
          </p:cNvPr>
          <p:cNvSpPr/>
          <p:nvPr/>
        </p:nvSpPr>
        <p:spPr>
          <a:xfrm>
            <a:off x="3024134" y="248163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07041D-2D56-4F9B-8D0A-51BA65A48B28}"/>
              </a:ext>
            </a:extLst>
          </p:cNvPr>
          <p:cNvSpPr/>
          <p:nvPr/>
        </p:nvSpPr>
        <p:spPr>
          <a:xfrm>
            <a:off x="3856405" y="313432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DB0E59-3D4E-4638-BE07-78648040001C}"/>
              </a:ext>
            </a:extLst>
          </p:cNvPr>
          <p:cNvSpPr/>
          <p:nvPr/>
        </p:nvSpPr>
        <p:spPr>
          <a:xfrm>
            <a:off x="-105850" y="2399394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6C7184-283F-47DF-9552-2604DD66256C}"/>
              </a:ext>
            </a:extLst>
          </p:cNvPr>
          <p:cNvSpPr/>
          <p:nvPr/>
        </p:nvSpPr>
        <p:spPr>
          <a:xfrm>
            <a:off x="528992" y="305208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BC4E7-3311-4811-B653-E635578C3137}"/>
              </a:ext>
            </a:extLst>
          </p:cNvPr>
          <p:cNvSpPr/>
          <p:nvPr/>
        </p:nvSpPr>
        <p:spPr>
          <a:xfrm>
            <a:off x="9430948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AB80BE-98BD-4117-AC8E-86532686253A}"/>
              </a:ext>
            </a:extLst>
          </p:cNvPr>
          <p:cNvSpPr/>
          <p:nvPr/>
        </p:nvSpPr>
        <p:spPr>
          <a:xfrm>
            <a:off x="9868361" y="92190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BA244-BE3B-4E6F-A84E-D3B9CD058993}"/>
              </a:ext>
            </a:extLst>
          </p:cNvPr>
          <p:cNvSpPr/>
          <p:nvPr/>
        </p:nvSpPr>
        <p:spPr>
          <a:xfrm>
            <a:off x="6247866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DDC3E1-0A61-4E85-8F85-28B70F51A02D}"/>
              </a:ext>
            </a:extLst>
          </p:cNvPr>
          <p:cNvSpPr/>
          <p:nvPr/>
        </p:nvSpPr>
        <p:spPr>
          <a:xfrm>
            <a:off x="6404722" y="92190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20108B-3AEA-41B7-83ED-36129BCC0D5D}"/>
              </a:ext>
            </a:extLst>
          </p:cNvPr>
          <p:cNvSpPr/>
          <p:nvPr/>
        </p:nvSpPr>
        <p:spPr>
          <a:xfrm>
            <a:off x="3284725" y="264147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BE463C-ECCA-4FC5-AE45-EC06D1244569}"/>
              </a:ext>
            </a:extLst>
          </p:cNvPr>
          <p:cNvSpPr/>
          <p:nvPr/>
        </p:nvSpPr>
        <p:spPr>
          <a:xfrm>
            <a:off x="-10027" y="15838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235B87-60B1-437B-BAB1-64AE59811A34}"/>
              </a:ext>
            </a:extLst>
          </p:cNvPr>
          <p:cNvSpPr/>
          <p:nvPr/>
        </p:nvSpPr>
        <p:spPr>
          <a:xfrm>
            <a:off x="3284725" y="921906"/>
            <a:ext cx="150920" cy="301752"/>
          </a:xfrm>
          <a:custGeom>
            <a:avLst/>
            <a:gdLst>
              <a:gd name="connsiteX0" fmla="*/ 0 w 150920"/>
              <a:gd name="connsiteY0" fmla="*/ 0 h 301752"/>
              <a:gd name="connsiteX1" fmla="*/ 150920 w 150920"/>
              <a:gd name="connsiteY1" fmla="*/ 150876 h 301752"/>
              <a:gd name="connsiteX2" fmla="*/ 0 w 150920"/>
              <a:gd name="connsiteY2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20" h="301752">
                <a:moveTo>
                  <a:pt x="0" y="0"/>
                </a:moveTo>
                <a:cubicBezTo>
                  <a:pt x="83351" y="0"/>
                  <a:pt x="150920" y="67549"/>
                  <a:pt x="150920" y="150876"/>
                </a:cubicBezTo>
                <a:cubicBezTo>
                  <a:pt x="150920" y="234203"/>
                  <a:pt x="83351" y="301752"/>
                  <a:pt x="0" y="3017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C276CA-CE8A-458F-AA31-0A87EEE69B08}"/>
              </a:ext>
            </a:extLst>
          </p:cNvPr>
          <p:cNvSpPr/>
          <p:nvPr/>
        </p:nvSpPr>
        <p:spPr>
          <a:xfrm>
            <a:off x="9343811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300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6E1A46-6619-478D-B3F6-64A218F42B9C}"/>
              </a:ext>
            </a:extLst>
          </p:cNvPr>
          <p:cNvSpPr/>
          <p:nvPr/>
        </p:nvSpPr>
        <p:spPr>
          <a:xfrm>
            <a:off x="6213619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185414-9EE3-4A59-895C-18A9D6411DAF}"/>
              </a:ext>
            </a:extLst>
          </p:cNvPr>
          <p:cNvSpPr/>
          <p:nvPr/>
        </p:nvSpPr>
        <p:spPr>
          <a:xfrm>
            <a:off x="7999785" y="5003381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2E1938-F45A-4833-BDC1-BD5597E407D0}"/>
              </a:ext>
            </a:extLst>
          </p:cNvPr>
          <p:cNvSpPr/>
          <p:nvPr/>
        </p:nvSpPr>
        <p:spPr>
          <a:xfrm>
            <a:off x="3030537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A47135-A0A3-4884-B09B-236DCE7F8623}"/>
              </a:ext>
            </a:extLst>
          </p:cNvPr>
          <p:cNvSpPr/>
          <p:nvPr/>
        </p:nvSpPr>
        <p:spPr>
          <a:xfrm>
            <a:off x="3825093" y="5003381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0ADAE-DC9C-437A-A8A2-02E05D664F6C}"/>
              </a:ext>
            </a:extLst>
          </p:cNvPr>
          <p:cNvSpPr/>
          <p:nvPr/>
        </p:nvSpPr>
        <p:spPr>
          <a:xfrm>
            <a:off x="-152545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E5A4B1-E98B-43CD-AC9D-2FBD27A8ABA3}"/>
              </a:ext>
            </a:extLst>
          </p:cNvPr>
          <p:cNvSpPr/>
          <p:nvPr/>
        </p:nvSpPr>
        <p:spPr>
          <a:xfrm>
            <a:off x="147213" y="5003381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D14722-43B8-4286-B455-7C7CE8C1BAC1}"/>
              </a:ext>
            </a:extLst>
          </p:cNvPr>
          <p:cNvSpPr/>
          <p:nvPr/>
        </p:nvSpPr>
        <p:spPr>
          <a:xfrm>
            <a:off x="9390298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7A2783-5ACD-4F0D-BABA-1088CB0D90D4}"/>
              </a:ext>
            </a:extLst>
          </p:cNvPr>
          <p:cNvSpPr/>
          <p:nvPr/>
        </p:nvSpPr>
        <p:spPr>
          <a:xfrm>
            <a:off x="10725165" y="3778975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FA90D-AE4B-418B-8DB7-D340A2A6E565}"/>
              </a:ext>
            </a:extLst>
          </p:cNvPr>
          <p:cNvSpPr/>
          <p:nvPr/>
        </p:nvSpPr>
        <p:spPr>
          <a:xfrm>
            <a:off x="6207216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BA3D6-3CF4-4429-9EBF-7248AA1BA8ED}"/>
              </a:ext>
            </a:extLst>
          </p:cNvPr>
          <p:cNvSpPr/>
          <p:nvPr/>
        </p:nvSpPr>
        <p:spPr>
          <a:xfrm>
            <a:off x="7999785" y="2711631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E670DA-ADDA-46B2-A625-FEBAAD27F376}"/>
              </a:ext>
            </a:extLst>
          </p:cNvPr>
          <p:cNvSpPr/>
          <p:nvPr/>
        </p:nvSpPr>
        <p:spPr>
          <a:xfrm>
            <a:off x="3024134" y="248163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07041D-2D56-4F9B-8D0A-51BA65A48B28}"/>
              </a:ext>
            </a:extLst>
          </p:cNvPr>
          <p:cNvSpPr/>
          <p:nvPr/>
        </p:nvSpPr>
        <p:spPr>
          <a:xfrm>
            <a:off x="4146992" y="274161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DB0E59-3D4E-4638-BE07-78648040001C}"/>
              </a:ext>
            </a:extLst>
          </p:cNvPr>
          <p:cNvSpPr/>
          <p:nvPr/>
        </p:nvSpPr>
        <p:spPr>
          <a:xfrm>
            <a:off x="-105850" y="2399394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6C7184-283F-47DF-9552-2604DD66256C}"/>
              </a:ext>
            </a:extLst>
          </p:cNvPr>
          <p:cNvSpPr/>
          <p:nvPr/>
        </p:nvSpPr>
        <p:spPr>
          <a:xfrm>
            <a:off x="528992" y="272344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BC4E7-3311-4811-B653-E635578C3137}"/>
              </a:ext>
            </a:extLst>
          </p:cNvPr>
          <p:cNvSpPr/>
          <p:nvPr/>
        </p:nvSpPr>
        <p:spPr>
          <a:xfrm>
            <a:off x="9430948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AB80BE-98BD-4117-AC8E-86532686253A}"/>
              </a:ext>
            </a:extLst>
          </p:cNvPr>
          <p:cNvSpPr/>
          <p:nvPr/>
        </p:nvSpPr>
        <p:spPr>
          <a:xfrm>
            <a:off x="11644909" y="8780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BA244-BE3B-4E6F-A84E-D3B9CD058993}"/>
              </a:ext>
            </a:extLst>
          </p:cNvPr>
          <p:cNvSpPr/>
          <p:nvPr/>
        </p:nvSpPr>
        <p:spPr>
          <a:xfrm>
            <a:off x="6247866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DDC3E1-0A61-4E85-8F85-28B70F51A02D}"/>
              </a:ext>
            </a:extLst>
          </p:cNvPr>
          <p:cNvSpPr/>
          <p:nvPr/>
        </p:nvSpPr>
        <p:spPr>
          <a:xfrm>
            <a:off x="7097123" y="923534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20108B-3AEA-41B7-83ED-36129BCC0D5D}"/>
              </a:ext>
            </a:extLst>
          </p:cNvPr>
          <p:cNvSpPr/>
          <p:nvPr/>
        </p:nvSpPr>
        <p:spPr>
          <a:xfrm>
            <a:off x="3284725" y="264147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BE463C-ECCA-4FC5-AE45-EC06D1244569}"/>
              </a:ext>
            </a:extLst>
          </p:cNvPr>
          <p:cNvSpPr/>
          <p:nvPr/>
        </p:nvSpPr>
        <p:spPr>
          <a:xfrm>
            <a:off x="-10027" y="15838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235B87-60B1-437B-BAB1-64AE59811A34}"/>
              </a:ext>
            </a:extLst>
          </p:cNvPr>
          <p:cNvSpPr/>
          <p:nvPr/>
        </p:nvSpPr>
        <p:spPr>
          <a:xfrm>
            <a:off x="3284725" y="921906"/>
            <a:ext cx="150920" cy="301752"/>
          </a:xfrm>
          <a:custGeom>
            <a:avLst/>
            <a:gdLst>
              <a:gd name="connsiteX0" fmla="*/ 0 w 150920"/>
              <a:gd name="connsiteY0" fmla="*/ 0 h 301752"/>
              <a:gd name="connsiteX1" fmla="*/ 150920 w 150920"/>
              <a:gd name="connsiteY1" fmla="*/ 150876 h 301752"/>
              <a:gd name="connsiteX2" fmla="*/ 0 w 150920"/>
              <a:gd name="connsiteY2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20" h="301752">
                <a:moveTo>
                  <a:pt x="0" y="0"/>
                </a:moveTo>
                <a:cubicBezTo>
                  <a:pt x="83351" y="0"/>
                  <a:pt x="150920" y="67549"/>
                  <a:pt x="150920" y="150876"/>
                </a:cubicBezTo>
                <a:cubicBezTo>
                  <a:pt x="150920" y="234203"/>
                  <a:pt x="83351" y="301752"/>
                  <a:pt x="0" y="3017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C276CA-CE8A-458F-AA31-0A87EEE69B08}"/>
              </a:ext>
            </a:extLst>
          </p:cNvPr>
          <p:cNvSpPr/>
          <p:nvPr/>
        </p:nvSpPr>
        <p:spPr>
          <a:xfrm>
            <a:off x="9343811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1E97C83-A0EF-442A-86E9-4F2A06A195C2}"/>
              </a:ext>
            </a:extLst>
          </p:cNvPr>
          <p:cNvSpPr/>
          <p:nvPr/>
        </p:nvSpPr>
        <p:spPr>
          <a:xfrm>
            <a:off x="10191385" y="554285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15BC0F-AD69-43DA-AD7D-497B4BAE5FA4}"/>
              </a:ext>
            </a:extLst>
          </p:cNvPr>
          <p:cNvSpPr/>
          <p:nvPr/>
        </p:nvSpPr>
        <p:spPr>
          <a:xfrm>
            <a:off x="11742947" y="5003381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3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6E1A46-6619-478D-B3F6-64A218F42B9C}"/>
              </a:ext>
            </a:extLst>
          </p:cNvPr>
          <p:cNvSpPr/>
          <p:nvPr/>
        </p:nvSpPr>
        <p:spPr>
          <a:xfrm>
            <a:off x="6213619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185414-9EE3-4A59-895C-18A9D6411DAF}"/>
              </a:ext>
            </a:extLst>
          </p:cNvPr>
          <p:cNvSpPr/>
          <p:nvPr/>
        </p:nvSpPr>
        <p:spPr>
          <a:xfrm>
            <a:off x="8614928" y="52678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2E1938-F45A-4833-BDC1-BD5597E407D0}"/>
              </a:ext>
            </a:extLst>
          </p:cNvPr>
          <p:cNvSpPr/>
          <p:nvPr/>
        </p:nvSpPr>
        <p:spPr>
          <a:xfrm>
            <a:off x="3030537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0ADAE-DC9C-437A-A8A2-02E05D664F6C}"/>
              </a:ext>
            </a:extLst>
          </p:cNvPr>
          <p:cNvSpPr/>
          <p:nvPr/>
        </p:nvSpPr>
        <p:spPr>
          <a:xfrm>
            <a:off x="-152545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E5A4B1-E98B-43CD-AC9D-2FBD27A8ABA3}"/>
              </a:ext>
            </a:extLst>
          </p:cNvPr>
          <p:cNvSpPr/>
          <p:nvPr/>
        </p:nvSpPr>
        <p:spPr>
          <a:xfrm>
            <a:off x="1677262" y="528114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D14722-43B8-4286-B455-7C7CE8C1BAC1}"/>
              </a:ext>
            </a:extLst>
          </p:cNvPr>
          <p:cNvSpPr/>
          <p:nvPr/>
        </p:nvSpPr>
        <p:spPr>
          <a:xfrm>
            <a:off x="9390298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7A2783-5ACD-4F0D-BABA-1088CB0D90D4}"/>
              </a:ext>
            </a:extLst>
          </p:cNvPr>
          <p:cNvSpPr/>
          <p:nvPr/>
        </p:nvSpPr>
        <p:spPr>
          <a:xfrm>
            <a:off x="10783683" y="316728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FA90D-AE4B-418B-8DB7-D340A2A6E565}"/>
              </a:ext>
            </a:extLst>
          </p:cNvPr>
          <p:cNvSpPr/>
          <p:nvPr/>
        </p:nvSpPr>
        <p:spPr>
          <a:xfrm>
            <a:off x="6207216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BA3D6-3CF4-4429-9EBF-7248AA1BA8ED}"/>
              </a:ext>
            </a:extLst>
          </p:cNvPr>
          <p:cNvSpPr/>
          <p:nvPr/>
        </p:nvSpPr>
        <p:spPr>
          <a:xfrm>
            <a:off x="7278480" y="316728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E670DA-ADDA-46B2-A625-FEBAAD27F376}"/>
              </a:ext>
            </a:extLst>
          </p:cNvPr>
          <p:cNvSpPr/>
          <p:nvPr/>
        </p:nvSpPr>
        <p:spPr>
          <a:xfrm>
            <a:off x="3024134" y="248163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DB0E59-3D4E-4638-BE07-78648040001C}"/>
              </a:ext>
            </a:extLst>
          </p:cNvPr>
          <p:cNvSpPr/>
          <p:nvPr/>
        </p:nvSpPr>
        <p:spPr>
          <a:xfrm>
            <a:off x="-105850" y="2399394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6C7184-283F-47DF-9552-2604DD66256C}"/>
              </a:ext>
            </a:extLst>
          </p:cNvPr>
          <p:cNvSpPr/>
          <p:nvPr/>
        </p:nvSpPr>
        <p:spPr>
          <a:xfrm>
            <a:off x="528992" y="305208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BC4E7-3311-4811-B653-E635578C3137}"/>
              </a:ext>
            </a:extLst>
          </p:cNvPr>
          <p:cNvSpPr/>
          <p:nvPr/>
        </p:nvSpPr>
        <p:spPr>
          <a:xfrm>
            <a:off x="9430948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AB80BE-98BD-4117-AC8E-86532686253A}"/>
              </a:ext>
            </a:extLst>
          </p:cNvPr>
          <p:cNvSpPr/>
          <p:nvPr/>
        </p:nvSpPr>
        <p:spPr>
          <a:xfrm>
            <a:off x="9868361" y="92190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BA244-BE3B-4E6F-A84E-D3B9CD058993}"/>
              </a:ext>
            </a:extLst>
          </p:cNvPr>
          <p:cNvSpPr/>
          <p:nvPr/>
        </p:nvSpPr>
        <p:spPr>
          <a:xfrm>
            <a:off x="6247866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DDC3E1-0A61-4E85-8F85-28B70F51A02D}"/>
              </a:ext>
            </a:extLst>
          </p:cNvPr>
          <p:cNvSpPr/>
          <p:nvPr/>
        </p:nvSpPr>
        <p:spPr>
          <a:xfrm>
            <a:off x="6404722" y="92190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20108B-3AEA-41B7-83ED-36129BCC0D5D}"/>
              </a:ext>
            </a:extLst>
          </p:cNvPr>
          <p:cNvSpPr/>
          <p:nvPr/>
        </p:nvSpPr>
        <p:spPr>
          <a:xfrm>
            <a:off x="3284725" y="264147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BE463C-ECCA-4FC5-AE45-EC06D1244569}"/>
              </a:ext>
            </a:extLst>
          </p:cNvPr>
          <p:cNvSpPr/>
          <p:nvPr/>
        </p:nvSpPr>
        <p:spPr>
          <a:xfrm>
            <a:off x="-10027" y="15838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235B87-60B1-437B-BAB1-64AE59811A34}"/>
              </a:ext>
            </a:extLst>
          </p:cNvPr>
          <p:cNvSpPr/>
          <p:nvPr/>
        </p:nvSpPr>
        <p:spPr>
          <a:xfrm>
            <a:off x="3284725" y="921906"/>
            <a:ext cx="150920" cy="301752"/>
          </a:xfrm>
          <a:custGeom>
            <a:avLst/>
            <a:gdLst>
              <a:gd name="connsiteX0" fmla="*/ 0 w 150920"/>
              <a:gd name="connsiteY0" fmla="*/ 0 h 301752"/>
              <a:gd name="connsiteX1" fmla="*/ 150920 w 150920"/>
              <a:gd name="connsiteY1" fmla="*/ 150876 h 301752"/>
              <a:gd name="connsiteX2" fmla="*/ 0 w 150920"/>
              <a:gd name="connsiteY2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20" h="301752">
                <a:moveTo>
                  <a:pt x="0" y="0"/>
                </a:moveTo>
                <a:cubicBezTo>
                  <a:pt x="83351" y="0"/>
                  <a:pt x="150920" y="67549"/>
                  <a:pt x="150920" y="150876"/>
                </a:cubicBezTo>
                <a:cubicBezTo>
                  <a:pt x="150920" y="234203"/>
                  <a:pt x="83351" y="301752"/>
                  <a:pt x="0" y="3017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C276CA-CE8A-458F-AA31-0A87EEE69B08}"/>
              </a:ext>
            </a:extLst>
          </p:cNvPr>
          <p:cNvSpPr/>
          <p:nvPr/>
        </p:nvSpPr>
        <p:spPr>
          <a:xfrm>
            <a:off x="9343811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83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6E1A46-6619-478D-B3F6-64A218F42B9C}"/>
              </a:ext>
            </a:extLst>
          </p:cNvPr>
          <p:cNvSpPr/>
          <p:nvPr/>
        </p:nvSpPr>
        <p:spPr>
          <a:xfrm>
            <a:off x="6213619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185414-9EE3-4A59-895C-18A9D6411DAF}"/>
              </a:ext>
            </a:extLst>
          </p:cNvPr>
          <p:cNvSpPr/>
          <p:nvPr/>
        </p:nvSpPr>
        <p:spPr>
          <a:xfrm>
            <a:off x="8614928" y="52678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2E1938-F45A-4833-BDC1-BD5597E407D0}"/>
              </a:ext>
            </a:extLst>
          </p:cNvPr>
          <p:cNvSpPr/>
          <p:nvPr/>
        </p:nvSpPr>
        <p:spPr>
          <a:xfrm>
            <a:off x="3030537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A47135-A0A3-4884-B09B-236DCE7F8623}"/>
              </a:ext>
            </a:extLst>
          </p:cNvPr>
          <p:cNvSpPr/>
          <p:nvPr/>
        </p:nvSpPr>
        <p:spPr>
          <a:xfrm>
            <a:off x="5068164" y="528114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0ADAE-DC9C-437A-A8A2-02E05D664F6C}"/>
              </a:ext>
            </a:extLst>
          </p:cNvPr>
          <p:cNvSpPr/>
          <p:nvPr/>
        </p:nvSpPr>
        <p:spPr>
          <a:xfrm>
            <a:off x="-152545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E5A4B1-E98B-43CD-AC9D-2FBD27A8ABA3}"/>
              </a:ext>
            </a:extLst>
          </p:cNvPr>
          <p:cNvSpPr/>
          <p:nvPr/>
        </p:nvSpPr>
        <p:spPr>
          <a:xfrm>
            <a:off x="1677262" y="528114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D14722-43B8-4286-B455-7C7CE8C1BAC1}"/>
              </a:ext>
            </a:extLst>
          </p:cNvPr>
          <p:cNvSpPr/>
          <p:nvPr/>
        </p:nvSpPr>
        <p:spPr>
          <a:xfrm>
            <a:off x="9390298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7A2783-5ACD-4F0D-BABA-1088CB0D90D4}"/>
              </a:ext>
            </a:extLst>
          </p:cNvPr>
          <p:cNvSpPr/>
          <p:nvPr/>
        </p:nvSpPr>
        <p:spPr>
          <a:xfrm>
            <a:off x="10783683" y="316728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FA90D-AE4B-418B-8DB7-D340A2A6E565}"/>
              </a:ext>
            </a:extLst>
          </p:cNvPr>
          <p:cNvSpPr/>
          <p:nvPr/>
        </p:nvSpPr>
        <p:spPr>
          <a:xfrm>
            <a:off x="6207216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BA3D6-3CF4-4429-9EBF-7248AA1BA8ED}"/>
              </a:ext>
            </a:extLst>
          </p:cNvPr>
          <p:cNvSpPr/>
          <p:nvPr/>
        </p:nvSpPr>
        <p:spPr>
          <a:xfrm>
            <a:off x="7278480" y="316728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E670DA-ADDA-46B2-A625-FEBAAD27F376}"/>
              </a:ext>
            </a:extLst>
          </p:cNvPr>
          <p:cNvSpPr/>
          <p:nvPr/>
        </p:nvSpPr>
        <p:spPr>
          <a:xfrm>
            <a:off x="3024134" y="248163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07041D-2D56-4F9B-8D0A-51BA65A48B28}"/>
              </a:ext>
            </a:extLst>
          </p:cNvPr>
          <p:cNvSpPr/>
          <p:nvPr/>
        </p:nvSpPr>
        <p:spPr>
          <a:xfrm>
            <a:off x="3856405" y="313432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DB0E59-3D4E-4638-BE07-78648040001C}"/>
              </a:ext>
            </a:extLst>
          </p:cNvPr>
          <p:cNvSpPr/>
          <p:nvPr/>
        </p:nvSpPr>
        <p:spPr>
          <a:xfrm>
            <a:off x="-105850" y="2399394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6C7184-283F-47DF-9552-2604DD66256C}"/>
              </a:ext>
            </a:extLst>
          </p:cNvPr>
          <p:cNvSpPr/>
          <p:nvPr/>
        </p:nvSpPr>
        <p:spPr>
          <a:xfrm>
            <a:off x="528992" y="305208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BC4E7-3311-4811-B653-E635578C3137}"/>
              </a:ext>
            </a:extLst>
          </p:cNvPr>
          <p:cNvSpPr/>
          <p:nvPr/>
        </p:nvSpPr>
        <p:spPr>
          <a:xfrm>
            <a:off x="9430948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AB80BE-98BD-4117-AC8E-86532686253A}"/>
              </a:ext>
            </a:extLst>
          </p:cNvPr>
          <p:cNvSpPr/>
          <p:nvPr/>
        </p:nvSpPr>
        <p:spPr>
          <a:xfrm>
            <a:off x="9868361" y="92190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BA244-BE3B-4E6F-A84E-D3B9CD058993}"/>
              </a:ext>
            </a:extLst>
          </p:cNvPr>
          <p:cNvSpPr/>
          <p:nvPr/>
        </p:nvSpPr>
        <p:spPr>
          <a:xfrm>
            <a:off x="6247866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DDC3E1-0A61-4E85-8F85-28B70F51A02D}"/>
              </a:ext>
            </a:extLst>
          </p:cNvPr>
          <p:cNvSpPr/>
          <p:nvPr/>
        </p:nvSpPr>
        <p:spPr>
          <a:xfrm>
            <a:off x="6404722" y="92190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20108B-3AEA-41B7-83ED-36129BCC0D5D}"/>
              </a:ext>
            </a:extLst>
          </p:cNvPr>
          <p:cNvSpPr/>
          <p:nvPr/>
        </p:nvSpPr>
        <p:spPr>
          <a:xfrm>
            <a:off x="3284725" y="264147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BE463C-ECCA-4FC5-AE45-EC06D1244569}"/>
              </a:ext>
            </a:extLst>
          </p:cNvPr>
          <p:cNvSpPr/>
          <p:nvPr/>
        </p:nvSpPr>
        <p:spPr>
          <a:xfrm>
            <a:off x="-10027" y="15838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235B87-60B1-437B-BAB1-64AE59811A34}"/>
              </a:ext>
            </a:extLst>
          </p:cNvPr>
          <p:cNvSpPr/>
          <p:nvPr/>
        </p:nvSpPr>
        <p:spPr>
          <a:xfrm>
            <a:off x="3284725" y="921906"/>
            <a:ext cx="150920" cy="301752"/>
          </a:xfrm>
          <a:custGeom>
            <a:avLst/>
            <a:gdLst>
              <a:gd name="connsiteX0" fmla="*/ 0 w 150920"/>
              <a:gd name="connsiteY0" fmla="*/ 0 h 301752"/>
              <a:gd name="connsiteX1" fmla="*/ 150920 w 150920"/>
              <a:gd name="connsiteY1" fmla="*/ 150876 h 301752"/>
              <a:gd name="connsiteX2" fmla="*/ 0 w 150920"/>
              <a:gd name="connsiteY2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20" h="301752">
                <a:moveTo>
                  <a:pt x="0" y="0"/>
                </a:moveTo>
                <a:cubicBezTo>
                  <a:pt x="83351" y="0"/>
                  <a:pt x="150920" y="67549"/>
                  <a:pt x="150920" y="150876"/>
                </a:cubicBezTo>
                <a:cubicBezTo>
                  <a:pt x="150920" y="234203"/>
                  <a:pt x="83351" y="301752"/>
                  <a:pt x="0" y="3017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C276CA-CE8A-458F-AA31-0A87EEE69B08}"/>
              </a:ext>
            </a:extLst>
          </p:cNvPr>
          <p:cNvSpPr/>
          <p:nvPr/>
        </p:nvSpPr>
        <p:spPr>
          <a:xfrm>
            <a:off x="9343811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498B40D-3527-49D9-AD02-DFDB49F8159D}"/>
              </a:ext>
            </a:extLst>
          </p:cNvPr>
          <p:cNvSpPr/>
          <p:nvPr/>
        </p:nvSpPr>
        <p:spPr>
          <a:xfrm>
            <a:off x="9437770" y="1553278"/>
            <a:ext cx="150920" cy="301752"/>
          </a:xfrm>
          <a:custGeom>
            <a:avLst/>
            <a:gdLst>
              <a:gd name="connsiteX0" fmla="*/ 0 w 150920"/>
              <a:gd name="connsiteY0" fmla="*/ 0 h 301752"/>
              <a:gd name="connsiteX1" fmla="*/ 150920 w 150920"/>
              <a:gd name="connsiteY1" fmla="*/ 150876 h 301752"/>
              <a:gd name="connsiteX2" fmla="*/ 0 w 150920"/>
              <a:gd name="connsiteY2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20" h="301752">
                <a:moveTo>
                  <a:pt x="0" y="0"/>
                </a:moveTo>
                <a:cubicBezTo>
                  <a:pt x="83351" y="0"/>
                  <a:pt x="150920" y="67549"/>
                  <a:pt x="150920" y="150876"/>
                </a:cubicBezTo>
                <a:cubicBezTo>
                  <a:pt x="150920" y="234203"/>
                  <a:pt x="83351" y="301752"/>
                  <a:pt x="0" y="3017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EDA461-8FBE-4065-A281-5110B61FDF25}"/>
              </a:ext>
            </a:extLst>
          </p:cNvPr>
          <p:cNvSpPr/>
          <p:nvPr/>
        </p:nvSpPr>
        <p:spPr>
          <a:xfrm>
            <a:off x="58502" y="363555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A321859-1A3C-4FDE-9FBF-BFC29CEE7FB4}"/>
              </a:ext>
            </a:extLst>
          </p:cNvPr>
          <p:cNvSpPr/>
          <p:nvPr/>
        </p:nvSpPr>
        <p:spPr>
          <a:xfrm>
            <a:off x="3474014" y="363555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88F878-AC8D-4CAA-80AD-592B555DD584}"/>
              </a:ext>
            </a:extLst>
          </p:cNvPr>
          <p:cNvSpPr/>
          <p:nvPr/>
        </p:nvSpPr>
        <p:spPr>
          <a:xfrm>
            <a:off x="6976640" y="363555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F9A26FF-CBF3-422F-BD03-F68CE39650C1}"/>
              </a:ext>
            </a:extLst>
          </p:cNvPr>
          <p:cNvSpPr/>
          <p:nvPr/>
        </p:nvSpPr>
        <p:spPr>
          <a:xfrm>
            <a:off x="10413571" y="363555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D5081E-6AF9-4AF2-8C2A-CE882971F995}"/>
              </a:ext>
            </a:extLst>
          </p:cNvPr>
          <p:cNvSpPr/>
          <p:nvPr/>
        </p:nvSpPr>
        <p:spPr>
          <a:xfrm>
            <a:off x="1114830" y="57343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4729B4-E46E-4D17-9B65-23C8C7886A42}"/>
              </a:ext>
            </a:extLst>
          </p:cNvPr>
          <p:cNvSpPr/>
          <p:nvPr/>
        </p:nvSpPr>
        <p:spPr>
          <a:xfrm>
            <a:off x="4656325" y="57343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6AB3C6-A193-4EDB-9589-89A0F15361CC}"/>
              </a:ext>
            </a:extLst>
          </p:cNvPr>
          <p:cNvSpPr/>
          <p:nvPr/>
        </p:nvSpPr>
        <p:spPr>
          <a:xfrm>
            <a:off x="8303061" y="575995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9AC208-4B2B-453E-8D1B-15244FD25EC7}"/>
              </a:ext>
            </a:extLst>
          </p:cNvPr>
          <p:cNvSpPr/>
          <p:nvPr/>
        </p:nvSpPr>
        <p:spPr>
          <a:xfrm>
            <a:off x="11777990" y="575995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6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6E1A46-6619-478D-B3F6-64A218F42B9C}"/>
              </a:ext>
            </a:extLst>
          </p:cNvPr>
          <p:cNvSpPr/>
          <p:nvPr/>
        </p:nvSpPr>
        <p:spPr>
          <a:xfrm>
            <a:off x="6213619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185414-9EE3-4A59-895C-18A9D6411DAF}"/>
              </a:ext>
            </a:extLst>
          </p:cNvPr>
          <p:cNvSpPr/>
          <p:nvPr/>
        </p:nvSpPr>
        <p:spPr>
          <a:xfrm>
            <a:off x="8614928" y="52678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2E1938-F45A-4833-BDC1-BD5597E407D0}"/>
              </a:ext>
            </a:extLst>
          </p:cNvPr>
          <p:cNvSpPr/>
          <p:nvPr/>
        </p:nvSpPr>
        <p:spPr>
          <a:xfrm>
            <a:off x="3030537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A47135-A0A3-4884-B09B-236DCE7F8623}"/>
              </a:ext>
            </a:extLst>
          </p:cNvPr>
          <p:cNvSpPr/>
          <p:nvPr/>
        </p:nvSpPr>
        <p:spPr>
          <a:xfrm>
            <a:off x="5068164" y="528114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0ADAE-DC9C-437A-A8A2-02E05D664F6C}"/>
              </a:ext>
            </a:extLst>
          </p:cNvPr>
          <p:cNvSpPr/>
          <p:nvPr/>
        </p:nvSpPr>
        <p:spPr>
          <a:xfrm>
            <a:off x="-152545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E5A4B1-E98B-43CD-AC9D-2FBD27A8ABA3}"/>
              </a:ext>
            </a:extLst>
          </p:cNvPr>
          <p:cNvSpPr/>
          <p:nvPr/>
        </p:nvSpPr>
        <p:spPr>
          <a:xfrm>
            <a:off x="1677262" y="5281140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D14722-43B8-4286-B455-7C7CE8C1BAC1}"/>
              </a:ext>
            </a:extLst>
          </p:cNvPr>
          <p:cNvSpPr/>
          <p:nvPr/>
        </p:nvSpPr>
        <p:spPr>
          <a:xfrm>
            <a:off x="9390298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7A2783-5ACD-4F0D-BABA-1088CB0D90D4}"/>
              </a:ext>
            </a:extLst>
          </p:cNvPr>
          <p:cNvSpPr/>
          <p:nvPr/>
        </p:nvSpPr>
        <p:spPr>
          <a:xfrm>
            <a:off x="10783683" y="316728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FA90D-AE4B-418B-8DB7-D340A2A6E565}"/>
              </a:ext>
            </a:extLst>
          </p:cNvPr>
          <p:cNvSpPr/>
          <p:nvPr/>
        </p:nvSpPr>
        <p:spPr>
          <a:xfrm>
            <a:off x="6207216" y="2514600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3BA3D6-3CF4-4429-9EBF-7248AA1BA8ED}"/>
              </a:ext>
            </a:extLst>
          </p:cNvPr>
          <p:cNvSpPr/>
          <p:nvPr/>
        </p:nvSpPr>
        <p:spPr>
          <a:xfrm>
            <a:off x="7278480" y="316728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E670DA-ADDA-46B2-A625-FEBAAD27F376}"/>
              </a:ext>
            </a:extLst>
          </p:cNvPr>
          <p:cNvSpPr/>
          <p:nvPr/>
        </p:nvSpPr>
        <p:spPr>
          <a:xfrm>
            <a:off x="3024134" y="248163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DB0E59-3D4E-4638-BE07-78648040001C}"/>
              </a:ext>
            </a:extLst>
          </p:cNvPr>
          <p:cNvSpPr/>
          <p:nvPr/>
        </p:nvSpPr>
        <p:spPr>
          <a:xfrm>
            <a:off x="-105850" y="2399394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6C7184-283F-47DF-9552-2604DD66256C}"/>
              </a:ext>
            </a:extLst>
          </p:cNvPr>
          <p:cNvSpPr/>
          <p:nvPr/>
        </p:nvSpPr>
        <p:spPr>
          <a:xfrm>
            <a:off x="528992" y="305208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BC4E7-3311-4811-B653-E635578C3137}"/>
              </a:ext>
            </a:extLst>
          </p:cNvPr>
          <p:cNvSpPr/>
          <p:nvPr/>
        </p:nvSpPr>
        <p:spPr>
          <a:xfrm>
            <a:off x="9430948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AB80BE-98BD-4117-AC8E-86532686253A}"/>
              </a:ext>
            </a:extLst>
          </p:cNvPr>
          <p:cNvSpPr/>
          <p:nvPr/>
        </p:nvSpPr>
        <p:spPr>
          <a:xfrm>
            <a:off x="9868361" y="92190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BA244-BE3B-4E6F-A84E-D3B9CD058993}"/>
              </a:ext>
            </a:extLst>
          </p:cNvPr>
          <p:cNvSpPr/>
          <p:nvPr/>
        </p:nvSpPr>
        <p:spPr>
          <a:xfrm>
            <a:off x="6247866" y="269218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DDC3E1-0A61-4E85-8F85-28B70F51A02D}"/>
              </a:ext>
            </a:extLst>
          </p:cNvPr>
          <p:cNvSpPr/>
          <p:nvPr/>
        </p:nvSpPr>
        <p:spPr>
          <a:xfrm>
            <a:off x="6404722" y="92190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20108B-3AEA-41B7-83ED-36129BCC0D5D}"/>
              </a:ext>
            </a:extLst>
          </p:cNvPr>
          <p:cNvSpPr/>
          <p:nvPr/>
        </p:nvSpPr>
        <p:spPr>
          <a:xfrm>
            <a:off x="3284725" y="264147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BE463C-ECCA-4FC5-AE45-EC06D1244569}"/>
              </a:ext>
            </a:extLst>
          </p:cNvPr>
          <p:cNvSpPr/>
          <p:nvPr/>
        </p:nvSpPr>
        <p:spPr>
          <a:xfrm>
            <a:off x="-10027" y="15838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1235B87-60B1-437B-BAB1-64AE59811A34}"/>
              </a:ext>
            </a:extLst>
          </p:cNvPr>
          <p:cNvSpPr/>
          <p:nvPr/>
        </p:nvSpPr>
        <p:spPr>
          <a:xfrm>
            <a:off x="3284725" y="921906"/>
            <a:ext cx="150920" cy="301752"/>
          </a:xfrm>
          <a:custGeom>
            <a:avLst/>
            <a:gdLst>
              <a:gd name="connsiteX0" fmla="*/ 0 w 150920"/>
              <a:gd name="connsiteY0" fmla="*/ 0 h 301752"/>
              <a:gd name="connsiteX1" fmla="*/ 150920 w 150920"/>
              <a:gd name="connsiteY1" fmla="*/ 150876 h 301752"/>
              <a:gd name="connsiteX2" fmla="*/ 0 w 150920"/>
              <a:gd name="connsiteY2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20" h="301752">
                <a:moveTo>
                  <a:pt x="0" y="0"/>
                </a:moveTo>
                <a:cubicBezTo>
                  <a:pt x="83351" y="0"/>
                  <a:pt x="150920" y="67549"/>
                  <a:pt x="150920" y="150876"/>
                </a:cubicBezTo>
                <a:cubicBezTo>
                  <a:pt x="150920" y="234203"/>
                  <a:pt x="83351" y="301752"/>
                  <a:pt x="0" y="3017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C276CA-CE8A-458F-AA31-0A87EEE69B08}"/>
              </a:ext>
            </a:extLst>
          </p:cNvPr>
          <p:cNvSpPr/>
          <p:nvPr/>
        </p:nvSpPr>
        <p:spPr>
          <a:xfrm>
            <a:off x="9343811" y="4628452"/>
            <a:ext cx="27432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498B40D-3527-49D9-AD02-DFDB49F8159D}"/>
              </a:ext>
            </a:extLst>
          </p:cNvPr>
          <p:cNvSpPr/>
          <p:nvPr/>
        </p:nvSpPr>
        <p:spPr>
          <a:xfrm>
            <a:off x="9437770" y="1553278"/>
            <a:ext cx="150920" cy="301752"/>
          </a:xfrm>
          <a:custGeom>
            <a:avLst/>
            <a:gdLst>
              <a:gd name="connsiteX0" fmla="*/ 0 w 150920"/>
              <a:gd name="connsiteY0" fmla="*/ 0 h 301752"/>
              <a:gd name="connsiteX1" fmla="*/ 150920 w 150920"/>
              <a:gd name="connsiteY1" fmla="*/ 150876 h 301752"/>
              <a:gd name="connsiteX2" fmla="*/ 0 w 150920"/>
              <a:gd name="connsiteY2" fmla="*/ 301752 h 30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20" h="301752">
                <a:moveTo>
                  <a:pt x="0" y="0"/>
                </a:moveTo>
                <a:cubicBezTo>
                  <a:pt x="83351" y="0"/>
                  <a:pt x="150920" y="67549"/>
                  <a:pt x="150920" y="150876"/>
                </a:cubicBezTo>
                <a:cubicBezTo>
                  <a:pt x="150920" y="234203"/>
                  <a:pt x="83351" y="301752"/>
                  <a:pt x="0" y="3017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4EDA461-8FBE-4065-A281-5110B61FDF25}"/>
              </a:ext>
            </a:extLst>
          </p:cNvPr>
          <p:cNvSpPr/>
          <p:nvPr/>
        </p:nvSpPr>
        <p:spPr>
          <a:xfrm>
            <a:off x="58502" y="363555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A321859-1A3C-4FDE-9FBF-BFC29CEE7FB4}"/>
              </a:ext>
            </a:extLst>
          </p:cNvPr>
          <p:cNvSpPr/>
          <p:nvPr/>
        </p:nvSpPr>
        <p:spPr>
          <a:xfrm>
            <a:off x="3474014" y="363555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288F878-AC8D-4CAA-80AD-592B555DD584}"/>
              </a:ext>
            </a:extLst>
          </p:cNvPr>
          <p:cNvSpPr/>
          <p:nvPr/>
        </p:nvSpPr>
        <p:spPr>
          <a:xfrm>
            <a:off x="6976640" y="363555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F9A26FF-CBF3-422F-BD03-F68CE39650C1}"/>
              </a:ext>
            </a:extLst>
          </p:cNvPr>
          <p:cNvSpPr/>
          <p:nvPr/>
        </p:nvSpPr>
        <p:spPr>
          <a:xfrm>
            <a:off x="10413571" y="3635556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D5081E-6AF9-4AF2-8C2A-CE882971F995}"/>
              </a:ext>
            </a:extLst>
          </p:cNvPr>
          <p:cNvSpPr/>
          <p:nvPr/>
        </p:nvSpPr>
        <p:spPr>
          <a:xfrm>
            <a:off x="1114830" y="57343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4729B4-E46E-4D17-9B65-23C8C7886A42}"/>
              </a:ext>
            </a:extLst>
          </p:cNvPr>
          <p:cNvSpPr/>
          <p:nvPr/>
        </p:nvSpPr>
        <p:spPr>
          <a:xfrm>
            <a:off x="4656325" y="5734322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9AC208-4B2B-453E-8D1B-15244FD25EC7}"/>
              </a:ext>
            </a:extLst>
          </p:cNvPr>
          <p:cNvSpPr/>
          <p:nvPr/>
        </p:nvSpPr>
        <p:spPr>
          <a:xfrm>
            <a:off x="11777990" y="5759958"/>
            <a:ext cx="301840" cy="3017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Ylitalo, Andrew S. (Andy)</dc:creator>
  <cp:lastModifiedBy>Andrew Ylitalo</cp:lastModifiedBy>
  <cp:revision>2</cp:revision>
  <dcterms:created xsi:type="dcterms:W3CDTF">2021-02-15T23:41:33Z</dcterms:created>
  <dcterms:modified xsi:type="dcterms:W3CDTF">2021-03-01T03:42:45Z</dcterms:modified>
</cp:coreProperties>
</file>