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60" r:id="rId4"/>
    <p:sldId id="261" r:id="rId5"/>
    <p:sldId id="259" r:id="rId6"/>
    <p:sldId id="257" r:id="rId7"/>
    <p:sldId id="262" r:id="rId8"/>
    <p:sldId id="263" r:id="rId9"/>
  </p:sldIdLst>
  <p:sldSz cx="10058400" cy="7772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0CBA-4975-4C86-B71A-09C562EE1CC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9B58-66C8-4FB9-86A5-654869C3B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4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0CBA-4975-4C86-B71A-09C562EE1CC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9B58-66C8-4FB9-86A5-654869C3B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0CBA-4975-4C86-B71A-09C562EE1CC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9B58-66C8-4FB9-86A5-654869C3B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6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0CBA-4975-4C86-B71A-09C562EE1CC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9B58-66C8-4FB9-86A5-654869C3B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0CBA-4975-4C86-B71A-09C562EE1CC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9B58-66C8-4FB9-86A5-654869C3B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0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0CBA-4975-4C86-B71A-09C562EE1CC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9B58-66C8-4FB9-86A5-654869C3B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0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0CBA-4975-4C86-B71A-09C562EE1CC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9B58-66C8-4FB9-86A5-654869C3B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7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0CBA-4975-4C86-B71A-09C562EE1CC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9B58-66C8-4FB9-86A5-654869C3B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0CBA-4975-4C86-B71A-09C562EE1CC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9B58-66C8-4FB9-86A5-654869C3B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0CBA-4975-4C86-B71A-09C562EE1CC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9B58-66C8-4FB9-86A5-654869C3B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0CBA-4975-4C86-B71A-09C562EE1CC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9B58-66C8-4FB9-86A5-654869C3B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F0CBA-4975-4C86-B71A-09C562EE1CC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39B58-66C8-4FB9-86A5-654869C3B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Feb 18 – Mar 3, 18.0 g dry ice in 150 g of VORANOL 360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3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296" t="18501" r="27361" b="6811"/>
          <a:stretch/>
        </p:blipFill>
        <p:spPr>
          <a:xfrm>
            <a:off x="44388" y="488271"/>
            <a:ext cx="4912478" cy="3207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032" t="18815" r="27449" b="6811"/>
          <a:stretch/>
        </p:blipFill>
        <p:spPr>
          <a:xfrm>
            <a:off x="5054521" y="451221"/>
            <a:ext cx="5003879" cy="3244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7767" t="18344" r="27273" b="6811"/>
          <a:stretch/>
        </p:blipFill>
        <p:spPr>
          <a:xfrm>
            <a:off x="44388" y="4277497"/>
            <a:ext cx="4912478" cy="3183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8296" t="18658" r="27714" b="7282"/>
          <a:stretch/>
        </p:blipFill>
        <p:spPr>
          <a:xfrm>
            <a:off x="5054521" y="4277496"/>
            <a:ext cx="4890319" cy="31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5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March 6, 18.0 g dry ice, while pumping polyol after 2 weeks of saturation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1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273" t="18357" r="27477" b="7191"/>
          <a:stretch/>
        </p:blipFill>
        <p:spPr>
          <a:xfrm>
            <a:off x="2702103" y="2445250"/>
            <a:ext cx="4119937" cy="268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5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 8 – Mar 11, 37.4 g dry 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9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844" t="18176" r="26660" b="7916"/>
          <a:stretch/>
        </p:blipFill>
        <p:spPr>
          <a:xfrm>
            <a:off x="5029718" y="4119937"/>
            <a:ext cx="5028682" cy="3143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8478" t="19084" r="27681" b="7190"/>
          <a:stretch/>
        </p:blipFill>
        <p:spPr>
          <a:xfrm>
            <a:off x="0" y="595900"/>
            <a:ext cx="4918816" cy="31952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7559" t="18902" r="27681" b="7735"/>
          <a:stretch/>
        </p:blipFill>
        <p:spPr>
          <a:xfrm>
            <a:off x="5018658" y="607314"/>
            <a:ext cx="5028682" cy="32043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8580" t="18721" r="27477" b="7008"/>
          <a:stretch/>
        </p:blipFill>
        <p:spPr>
          <a:xfrm>
            <a:off x="106894" y="4119937"/>
            <a:ext cx="4811922" cy="31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6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 12-13, 31.9 g dry 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Reassembled fixture for pressure transducer to be tighter at the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9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376" t="18358" r="27885" b="7008"/>
          <a:stretch/>
        </p:blipFill>
        <p:spPr>
          <a:xfrm>
            <a:off x="35177" y="499679"/>
            <a:ext cx="5044611" cy="3322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8069" t="18721" r="27681" b="7916"/>
          <a:stretch/>
        </p:blipFill>
        <p:spPr>
          <a:xfrm>
            <a:off x="35177" y="3995744"/>
            <a:ext cx="5112175" cy="3283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7967" t="18358" r="27375" b="7553"/>
          <a:stretch/>
        </p:blipFill>
        <p:spPr>
          <a:xfrm>
            <a:off x="5147352" y="493804"/>
            <a:ext cx="4798031" cy="30925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8172" t="18176" r="28191" b="6464"/>
          <a:stretch/>
        </p:blipFill>
        <p:spPr>
          <a:xfrm>
            <a:off x="5214916" y="4128127"/>
            <a:ext cx="4730467" cy="315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4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Words>60</Words>
  <Application>Microsoft Office PowerPoint</Application>
  <PresentationFormat>Custom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Feb 18 – Mar 3, 18.0 g dry ice in 150 g of VORANOL 360</vt:lpstr>
      <vt:lpstr>PowerPoint Presentation</vt:lpstr>
      <vt:lpstr>March 6, 18.0 g dry ice, while pumping polyol after 2 weeks of saturation</vt:lpstr>
      <vt:lpstr>PowerPoint Presentation</vt:lpstr>
      <vt:lpstr>Mar 8 – Mar 11, 37.4 g dry ice</vt:lpstr>
      <vt:lpstr>PowerPoint Presentation</vt:lpstr>
      <vt:lpstr>Mar 12-13, 31.9 g dry 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Ylitalo</dc:creator>
  <cp:lastModifiedBy>Andy Ylitalo</cp:lastModifiedBy>
  <cp:revision>9</cp:revision>
  <cp:lastPrinted>2019-03-11T23:31:16Z</cp:lastPrinted>
  <dcterms:created xsi:type="dcterms:W3CDTF">2019-03-04T19:56:19Z</dcterms:created>
  <dcterms:modified xsi:type="dcterms:W3CDTF">2019-03-13T18:38:17Z</dcterms:modified>
</cp:coreProperties>
</file>