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5CDA8-0D0C-42E9-88F9-4259CAD0F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0227A5-5C6C-49CD-BB36-979625762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A8D9A-7419-4AD5-B6FD-918ADB81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8D1-07EF-4291-B298-A9E32A303C4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1B3E7-AB49-463B-8AA2-1B39DA6C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D0CEE-34E5-4471-AA7B-148473A0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0E8D-F9DB-4429-B832-0A6194B4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77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C4FEE-E815-4302-A34F-7291470A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69BC60-212E-43AB-9001-FF71DAF6A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40F21-C9C3-405F-8D35-9AE0AA70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8D1-07EF-4291-B298-A9E32A303C4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91086-80D8-46B4-9778-DFDCEBCD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B6930-7C7C-4D33-99DF-A16CC1F6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0E8D-F9DB-4429-B832-0A6194B4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6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EB7DFD-43B7-402C-BF9C-5247FEA14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556474-B6D7-4FF2-826C-216D67ECF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57164-0C89-411A-B7DD-62FE899C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8D1-07EF-4291-B298-A9E32A303C4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65097-96AD-403B-8D70-C6FCC805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719D0-B463-4370-A703-5D0B6A77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0E8D-F9DB-4429-B832-0A6194B4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5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D09CA-6821-4ABA-8101-6733403A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BE2FC-A325-4014-AAFE-190F6CA7F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D1E13-68E8-4890-99C3-E72836F2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8D1-07EF-4291-B298-A9E32A303C4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DB138A-F0B1-4929-AAE2-77159194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4D193-6AE5-4B29-9C8C-9F5DB565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0E8D-F9DB-4429-B832-0A6194B4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37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CB203-1B31-4084-B331-4A610D84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5E2DBB-EF43-4C15-9C0C-8F585C486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471F1-3963-4DC9-AFCA-1658784A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8D1-07EF-4291-B298-A9E32A303C4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FAAB5-DC12-4351-927D-27469981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A3C28-1FD7-4272-8A73-70603CE3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0E8D-F9DB-4429-B832-0A6194B4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58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0C7D4-7E86-4633-B55E-C4CBEB66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2837F-E966-41CE-BF50-7B369E17F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FA880-D54E-4828-8D18-83989AEAB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088CA-67EB-4F44-A828-3BD2744B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8D1-07EF-4291-B298-A9E32A303C4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796A2E-9B06-4C7F-896D-011B9A25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1488C7-308D-44E5-90EB-4E4D9C99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0E8D-F9DB-4429-B832-0A6194B4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0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80954-B81A-4FEA-BFC9-3E17A7E6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F64DE-BCFF-4B3C-85DF-8FC0B36B0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6BAB29-E60F-4659-9004-0C3FC20AE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60FCD4-DABC-489A-A9A8-0792B6676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518EE3-C980-44F5-84AB-458E552B8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710408-F5DD-4A7D-B9F1-6BF910F1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8D1-07EF-4291-B298-A9E32A303C4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78CC6E-461D-48AC-A7A5-CAAC6284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B42156-AF90-4830-81F7-0581105C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0E8D-F9DB-4429-B832-0A6194B4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88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4F59A-12B7-4885-B1B2-D1E39D58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918A73-BEC1-4B37-A583-6BB691E5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8D1-07EF-4291-B298-A9E32A303C4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5F6A62-583C-4137-AEE1-4ECCC906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38576-2D4A-4A9C-8BA5-C09D0393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0E8D-F9DB-4429-B832-0A6194B4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58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D26266-9E82-4D0B-B13C-20AA7087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8D1-07EF-4291-B298-A9E32A303C4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E50E77-7020-4203-B367-B21BD5B0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AD0376-9399-4F85-9475-A86A15F7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0E8D-F9DB-4429-B832-0A6194B4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A4C50-7453-43A3-93DC-C7A1747B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49BEE-E65C-482E-981F-5C2BE1096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03EF0A-31C6-4860-8E71-A88FE565B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1B3E3B-C36B-423C-B818-C6236CF8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8D1-07EF-4291-B298-A9E32A303C4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DD3949-37B9-499D-A80F-1A665A10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01194D-37B8-4AC6-B0FE-F89F5092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0E8D-F9DB-4429-B832-0A6194B4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61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F6733-A640-4407-ACD6-353708A8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2558E0-6AEE-452A-AB83-202799411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A1EBD-D3F8-46A0-B0A9-F9F699AB9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6B9EF4-D02E-43F2-B76C-75BD50A2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8D1-07EF-4291-B298-A9E32A303C4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678C0E-350F-4271-950B-AC146DA7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254DB0-1827-488E-B68F-78A72EAB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0E8D-F9DB-4429-B832-0A6194B4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0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864E6A-CEB8-498D-A2DE-9AC1B1F2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8F7C8-0231-4341-AAEF-72631325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63B23-64C6-45CE-986F-C0991880D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E8D1-07EF-4291-B298-A9E32A303C4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B881E-6612-41F6-ADC8-10CDE21A1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05D12-CB8D-4086-8641-FD29D0EE9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A0E8D-F9DB-4429-B832-0A6194B4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1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yliuzhong/java8-tutorial#lambda-expression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B19CA-5645-42C3-A71F-F0DD69FF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814" y="811644"/>
            <a:ext cx="8987161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/>
              <a:t>Lambda expressions  </a:t>
            </a:r>
            <a:br>
              <a:rPr lang="en-US" altLang="zh-CN" b="1" dirty="0"/>
            </a:b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B6FA74-9C42-4345-BD84-6A96E0DFC98E}"/>
              </a:ext>
            </a:extLst>
          </p:cNvPr>
          <p:cNvSpPr txBox="1"/>
          <p:nvPr/>
        </p:nvSpPr>
        <p:spPr>
          <a:xfrm>
            <a:off x="1660124" y="1846555"/>
            <a:ext cx="8353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Lambda Expressions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(parameters) -&gt; expression  or </a:t>
            </a:r>
            <a:r>
              <a:rPr lang="zh-CN" altLang="en-US" dirty="0"/>
              <a:t> </a:t>
            </a:r>
            <a:r>
              <a:rPr lang="en-US" altLang="zh-CN" dirty="0"/>
              <a:t>(parameters) -&gt;{ statements; }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 err="1"/>
              <a:t>Eg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   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CA21C9-6BBB-4993-A6E0-15F74168F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860" y="3073955"/>
            <a:ext cx="8535115" cy="15429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7523C7-A33C-45A6-926D-F0E173DFF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860" y="4608058"/>
            <a:ext cx="8535115" cy="185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8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B19CA-5645-42C3-A71F-F0DD69FF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936" y="651846"/>
            <a:ext cx="8987161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/>
              <a:t>Lambda </a:t>
            </a:r>
            <a:br>
              <a:rPr lang="en-US" altLang="zh-CN" b="1" dirty="0"/>
            </a:br>
            <a:endParaRPr lang="zh-CN" altLang="en-US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D61690-85F1-4A2D-8F52-576B6EC1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27" y="1129683"/>
            <a:ext cx="8572162" cy="17323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99332D4-A97F-4087-AAEC-C662AD95D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27" y="2846316"/>
            <a:ext cx="8572162" cy="10125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60224F-8E74-4997-A524-B204694C3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727" y="3937158"/>
            <a:ext cx="8572162" cy="239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B19CA-5645-42C3-A71F-F0DD69FF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915" y="831377"/>
            <a:ext cx="8987161" cy="477837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Lambda expressions  </a:t>
            </a:r>
            <a:br>
              <a:rPr lang="en-US" altLang="zh-CN" sz="3600" b="1" dirty="0"/>
            </a:br>
            <a:endParaRPr lang="zh-CN" altLang="en-US" sz="3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8E5E31-37C9-4BBB-B42B-6741FCFC5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99" y="1309214"/>
            <a:ext cx="9177172" cy="22901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470DD3-8171-40F4-8312-CE62719D4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099" y="3915051"/>
            <a:ext cx="9177172" cy="20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6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B19CA-5645-42C3-A71F-F0DD69FF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6948"/>
            <a:ext cx="8996039" cy="87888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Default And Static Method for Interfaces</a:t>
            </a:r>
            <a:br>
              <a:rPr lang="en-US" altLang="zh-CN" sz="3600" b="1" dirty="0"/>
            </a:b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E6A290-6D6A-4B67-B82C-8446E1B2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961" y="1149658"/>
            <a:ext cx="8407264" cy="23786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AAD2099-946A-4779-A846-1B7299A36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961" y="3575494"/>
            <a:ext cx="8407264" cy="285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1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B19CA-5645-42C3-A71F-F0DD69FF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893" y="399496"/>
            <a:ext cx="8996039" cy="87888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Functional Interfaces</a:t>
            </a:r>
            <a:br>
              <a:rPr lang="en-US" altLang="zh-CN" sz="3600" b="1" dirty="0"/>
            </a:b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4FA5CA-B6B6-4DDB-8AF4-C4E81F109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93" y="1083076"/>
            <a:ext cx="9272918" cy="27343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2F2108-7822-4676-89F6-C5346FFA7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893" y="3989046"/>
            <a:ext cx="9267177" cy="246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9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B19CA-5645-42C3-A71F-F0DD69FF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893" y="399496"/>
            <a:ext cx="8996039" cy="87888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Functional Interfaces</a:t>
            </a:r>
            <a:br>
              <a:rPr lang="en-US" altLang="zh-CN" sz="3600" b="1" dirty="0"/>
            </a:b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227F4C-C273-41AD-AB1A-FC1B6DA7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142" y="1278385"/>
            <a:ext cx="9539064" cy="24411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C0F2836-FEFC-49B4-945B-F5E4610D2610}"/>
              </a:ext>
            </a:extLst>
          </p:cNvPr>
          <p:cNvSpPr txBox="1"/>
          <p:nvPr/>
        </p:nvSpPr>
        <p:spPr>
          <a:xfrm>
            <a:off x="1259142" y="4229067"/>
            <a:ext cx="9539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Noted:</a:t>
            </a:r>
          </a:p>
          <a:p>
            <a:r>
              <a:rPr lang="en-US" altLang="zh-CN" dirty="0"/>
              <a:t>To ensure that your interface meet the requirements, you should add the @</a:t>
            </a:r>
            <a:r>
              <a:rPr lang="en-US" altLang="zh-CN" dirty="0" err="1"/>
              <a:t>FunctionalInterface</a:t>
            </a:r>
            <a:r>
              <a:rPr lang="en-US" altLang="zh-CN" dirty="0"/>
              <a:t> </a:t>
            </a:r>
            <a:r>
              <a:rPr lang="en-US" altLang="zh-CN" dirty="0" err="1"/>
              <a:t>annotation.you</a:t>
            </a:r>
            <a:r>
              <a:rPr lang="en-US" altLang="zh-CN" dirty="0"/>
              <a:t> should add the @</a:t>
            </a:r>
            <a:r>
              <a:rPr lang="en-US" altLang="zh-CN" dirty="0" err="1"/>
              <a:t>FunctionalInterface</a:t>
            </a:r>
            <a:r>
              <a:rPr lang="en-US" altLang="zh-CN" dirty="0"/>
              <a:t> </a:t>
            </a:r>
            <a:r>
              <a:rPr lang="en-US" altLang="zh-CN" dirty="0" err="1"/>
              <a:t>annotation.The</a:t>
            </a:r>
            <a:r>
              <a:rPr lang="en-US" altLang="zh-CN" dirty="0"/>
              <a:t> compiler is aware of this annotation and throws a compiler error as soon as you try to add a second abstract method declaration to the interface.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97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B19CA-5645-42C3-A71F-F0DD69FF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930" y="355107"/>
            <a:ext cx="8996039" cy="87888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Method and Constructor References</a:t>
            </a:r>
            <a:br>
              <a:rPr lang="en-US" altLang="zh-CN" sz="3600" b="1" dirty="0"/>
            </a:b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9695CB-8736-47AE-9E8D-7729985F7180}"/>
              </a:ext>
            </a:extLst>
          </p:cNvPr>
          <p:cNvSpPr txBox="1"/>
          <p:nvPr/>
        </p:nvSpPr>
        <p:spPr>
          <a:xfrm>
            <a:off x="1207362" y="854023"/>
            <a:ext cx="568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static method references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FA19E0-149C-4004-9D02-A4E53C829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38" y="1299672"/>
            <a:ext cx="9073041" cy="12013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090710F-83CE-450F-A28A-C6371167835D}"/>
              </a:ext>
            </a:extLst>
          </p:cNvPr>
          <p:cNvSpPr txBox="1"/>
          <p:nvPr/>
        </p:nvSpPr>
        <p:spPr>
          <a:xfrm>
            <a:off x="1207362" y="2539873"/>
            <a:ext cx="568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object method references</a:t>
            </a:r>
            <a:endParaRPr lang="zh-CN" alt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D34B9EE-7A2B-48F1-8C9C-B4AB3752E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38" y="3042918"/>
            <a:ext cx="9073041" cy="12116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A66709-82C6-47EC-8133-CCCC23284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138" y="4405024"/>
            <a:ext cx="9073041" cy="15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3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B19CA-5645-42C3-A71F-F0DD69FF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930" y="355107"/>
            <a:ext cx="8996039" cy="87888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Method and Constructor References</a:t>
            </a:r>
            <a:br>
              <a:rPr lang="en-US" altLang="zh-CN" sz="3600" b="1" dirty="0"/>
            </a:b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9695CB-8736-47AE-9E8D-7729985F7180}"/>
              </a:ext>
            </a:extLst>
          </p:cNvPr>
          <p:cNvSpPr txBox="1"/>
          <p:nvPr/>
        </p:nvSpPr>
        <p:spPr>
          <a:xfrm>
            <a:off x="1207362" y="854023"/>
            <a:ext cx="568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constructor references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222F1C-3E5A-4883-A14F-FD2A35129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61" y="1223355"/>
            <a:ext cx="9476138" cy="36309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74C2845-273F-4ADD-B626-AEF82EF74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61" y="4978609"/>
            <a:ext cx="9498562" cy="16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4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9695CB-8736-47AE-9E8D-7729985F7180}"/>
              </a:ext>
            </a:extLst>
          </p:cNvPr>
          <p:cNvSpPr txBox="1"/>
          <p:nvPr/>
        </p:nvSpPr>
        <p:spPr>
          <a:xfrm>
            <a:off x="1047563" y="356874"/>
            <a:ext cx="8806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Reference</a:t>
            </a:r>
          </a:p>
          <a:p>
            <a:endParaRPr lang="en-US" altLang="zh-CN" b="1" dirty="0"/>
          </a:p>
          <a:p>
            <a:r>
              <a:rPr lang="en-US" altLang="zh-CN" dirty="0">
                <a:hlinkClick r:id="rId2"/>
              </a:rPr>
              <a:t>https://github.com/andyliuzhong/java8-tutorial#lambda-expressions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3583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127</Words>
  <Application>Microsoft Office PowerPoint</Application>
  <PresentationFormat>宽屏</PresentationFormat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Lambda expressions   </vt:lpstr>
      <vt:lpstr>Lambda  </vt:lpstr>
      <vt:lpstr>Lambda expressions   </vt:lpstr>
      <vt:lpstr>Default And Static Method for Interfaces </vt:lpstr>
      <vt:lpstr>Functional Interfaces </vt:lpstr>
      <vt:lpstr>Functional Interfaces </vt:lpstr>
      <vt:lpstr>Method and Constructor References </vt:lpstr>
      <vt:lpstr>Method and Constructor References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lamda</dc:title>
  <dc:creator> </dc:creator>
  <cp:lastModifiedBy> </cp:lastModifiedBy>
  <cp:revision>26</cp:revision>
  <dcterms:created xsi:type="dcterms:W3CDTF">2020-01-05T12:48:46Z</dcterms:created>
  <dcterms:modified xsi:type="dcterms:W3CDTF">2020-01-05T15:32:19Z</dcterms:modified>
</cp:coreProperties>
</file>