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17"/>
  </p:notesMasterIdLst>
  <p:handoutMasterIdLst>
    <p:handoutMasterId r:id="rId18"/>
  </p:handoutMasterIdLst>
  <p:sldIdLst>
    <p:sldId id="257" r:id="rId2"/>
    <p:sldId id="274" r:id="rId3"/>
    <p:sldId id="273" r:id="rId4"/>
    <p:sldId id="258" r:id="rId5"/>
    <p:sldId id="259" r:id="rId6"/>
    <p:sldId id="275" r:id="rId7"/>
    <p:sldId id="260" r:id="rId8"/>
    <p:sldId id="266" r:id="rId9"/>
    <p:sldId id="267" r:id="rId10"/>
    <p:sldId id="262" r:id="rId11"/>
    <p:sldId id="272" r:id="rId12"/>
    <p:sldId id="265" r:id="rId13"/>
    <p:sldId id="268" r:id="rId14"/>
    <p:sldId id="270" r:id="rId15"/>
    <p:sldId id="269" r:id="rId16"/>
  </p:sldIdLst>
  <p:sldSz cx="9902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5" autoAdjust="0"/>
    <p:restoredTop sz="92043" autoAdjust="0"/>
  </p:normalViewPr>
  <p:slideViewPr>
    <p:cSldViewPr snapToGrid="0">
      <p:cViewPr varScale="1">
        <p:scale>
          <a:sx n="68" d="100"/>
          <a:sy n="68" d="100"/>
        </p:scale>
        <p:origin x="112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4A9B36-A9F3-4747-A469-CB3B898565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a:extLst>
              <a:ext uri="{FF2B5EF4-FFF2-40B4-BE49-F238E27FC236}">
                <a16:creationId xmlns:a16="http://schemas.microsoft.com/office/drawing/2014/main" id="{43CE21E6-C623-4792-9F22-43112423E0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49B2DE-1655-477B-A23C-F213C83CB891}" type="datetimeFigureOut">
              <a:rPr lang="en-MY" smtClean="0"/>
              <a:t>26/8/2022</a:t>
            </a:fld>
            <a:endParaRPr lang="en-MY"/>
          </a:p>
        </p:txBody>
      </p:sp>
      <p:sp>
        <p:nvSpPr>
          <p:cNvPr id="4" name="Footer Placeholder 3">
            <a:extLst>
              <a:ext uri="{FF2B5EF4-FFF2-40B4-BE49-F238E27FC236}">
                <a16:creationId xmlns:a16="http://schemas.microsoft.com/office/drawing/2014/main" id="{ED0D4B66-58FB-47B5-BD6E-58027FADA7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a:extLst>
              <a:ext uri="{FF2B5EF4-FFF2-40B4-BE49-F238E27FC236}">
                <a16:creationId xmlns:a16="http://schemas.microsoft.com/office/drawing/2014/main" id="{363CD882-B60B-4E39-80E5-CD46DAE50C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CF6B7-9B72-4B97-A86B-8635EDC4B95C}" type="slidenum">
              <a:rPr lang="en-MY" smtClean="0"/>
              <a:t>‹#›</a:t>
            </a:fld>
            <a:endParaRPr lang="en-MY"/>
          </a:p>
        </p:txBody>
      </p:sp>
    </p:spTree>
    <p:extLst>
      <p:ext uri="{BB962C8B-B14F-4D97-AF65-F5344CB8AC3E}">
        <p14:creationId xmlns:p14="http://schemas.microsoft.com/office/powerpoint/2010/main" val="3378749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84501-4ED1-4539-A093-A5006BF6EB59}" type="datetimeFigureOut">
              <a:rPr lang="en-MY" smtClean="0"/>
              <a:t>26/8/2022</a:t>
            </a:fld>
            <a:endParaRPr lang="en-MY"/>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2885B3-B318-4C0E-B222-2E47B337E742}" type="slidenum">
              <a:rPr lang="en-MY" smtClean="0"/>
              <a:t>‹#›</a:t>
            </a:fld>
            <a:endParaRPr lang="en-MY"/>
          </a:p>
        </p:txBody>
      </p:sp>
    </p:spTree>
    <p:extLst>
      <p:ext uri="{BB962C8B-B14F-4D97-AF65-F5344CB8AC3E}">
        <p14:creationId xmlns:p14="http://schemas.microsoft.com/office/powerpoint/2010/main" val="7851313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24B3-3184-C3A1-E65D-9E6E857158C2}"/>
              </a:ext>
            </a:extLst>
          </p:cNvPr>
          <p:cNvSpPr>
            <a:spLocks noGrp="1"/>
          </p:cNvSpPr>
          <p:nvPr>
            <p:ph type="ctrTitle"/>
          </p:nvPr>
        </p:nvSpPr>
        <p:spPr>
          <a:xfrm>
            <a:off x="1237853" y="1122363"/>
            <a:ext cx="7427119" cy="2387600"/>
          </a:xfrm>
        </p:spPr>
        <p:txBody>
          <a:bodyPr anchor="b"/>
          <a:lstStyle>
            <a:lvl1pPr algn="ctr">
              <a:defRPr sz="4873"/>
            </a:lvl1pPr>
          </a:lstStyle>
          <a:p>
            <a:r>
              <a:rPr lang="en-US"/>
              <a:t>Click to edit Master title style</a:t>
            </a:r>
            <a:endParaRPr lang="en-MY"/>
          </a:p>
        </p:txBody>
      </p:sp>
      <p:sp>
        <p:nvSpPr>
          <p:cNvPr id="3" name="Subtitle 2">
            <a:extLst>
              <a:ext uri="{FF2B5EF4-FFF2-40B4-BE49-F238E27FC236}">
                <a16:creationId xmlns:a16="http://schemas.microsoft.com/office/drawing/2014/main" id="{1DE5539D-1298-5F22-D557-D65D730A731E}"/>
              </a:ext>
            </a:extLst>
          </p:cNvPr>
          <p:cNvSpPr>
            <a:spLocks noGrp="1"/>
          </p:cNvSpPr>
          <p:nvPr>
            <p:ph type="subTitle" idx="1"/>
          </p:nvPr>
        </p:nvSpPr>
        <p:spPr>
          <a:xfrm>
            <a:off x="1237853" y="3602038"/>
            <a:ext cx="7427119" cy="1655762"/>
          </a:xfrm>
        </p:spPr>
        <p:txBody>
          <a:bodyPr/>
          <a:lstStyle>
            <a:lvl1pPr marL="0" indent="0" algn="ctr">
              <a:buNone/>
              <a:defRPr sz="1949"/>
            </a:lvl1pPr>
            <a:lvl2pPr marL="371338" indent="0" algn="ctr">
              <a:buNone/>
              <a:defRPr sz="1624"/>
            </a:lvl2pPr>
            <a:lvl3pPr marL="742676" indent="0" algn="ctr">
              <a:buNone/>
              <a:defRPr sz="1462"/>
            </a:lvl3pPr>
            <a:lvl4pPr marL="1114014" indent="0" algn="ctr">
              <a:buNone/>
              <a:defRPr sz="1300"/>
            </a:lvl4pPr>
            <a:lvl5pPr marL="1485351" indent="0" algn="ctr">
              <a:buNone/>
              <a:defRPr sz="1300"/>
            </a:lvl5pPr>
            <a:lvl6pPr marL="1856689" indent="0" algn="ctr">
              <a:buNone/>
              <a:defRPr sz="1300"/>
            </a:lvl6pPr>
            <a:lvl7pPr marL="2228027" indent="0" algn="ctr">
              <a:buNone/>
              <a:defRPr sz="1300"/>
            </a:lvl7pPr>
            <a:lvl8pPr marL="2599365" indent="0" algn="ctr">
              <a:buNone/>
              <a:defRPr sz="1300"/>
            </a:lvl8pPr>
            <a:lvl9pPr marL="2970703" indent="0" algn="ctr">
              <a:buNone/>
              <a:defRPr sz="13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CD298F66-F6E5-391C-2788-16B57B53682C}"/>
              </a:ext>
            </a:extLst>
          </p:cNvPr>
          <p:cNvSpPr>
            <a:spLocks noGrp="1"/>
          </p:cNvSpPr>
          <p:nvPr>
            <p:ph type="dt" sz="half" idx="10"/>
          </p:nvPr>
        </p:nvSpPr>
        <p:spPr/>
        <p:txBody>
          <a:bodyPr/>
          <a:lstStyle/>
          <a:p>
            <a:fld id="{96DFF08F-DC6B-4601-B491-B0F83F6DD2DA}" type="datetimeFigureOut">
              <a:rPr lang="en-US" smtClean="0"/>
              <a:pPr/>
              <a:t>8/26/2022</a:t>
            </a:fld>
            <a:endParaRPr lang="en-US" dirty="0"/>
          </a:p>
        </p:txBody>
      </p:sp>
      <p:sp>
        <p:nvSpPr>
          <p:cNvPr id="5" name="Footer Placeholder 4">
            <a:extLst>
              <a:ext uri="{FF2B5EF4-FFF2-40B4-BE49-F238E27FC236}">
                <a16:creationId xmlns:a16="http://schemas.microsoft.com/office/drawing/2014/main" id="{335B47C8-4132-4722-4BA8-BECE2B8C7974}"/>
              </a:ext>
            </a:extLst>
          </p:cNvPr>
          <p:cNvSpPr>
            <a:spLocks noGrp="1"/>
          </p:cNvSpPr>
          <p:nvPr>
            <p:ph type="ftr" sz="quarter" idx="11"/>
          </p:nvPr>
        </p:nvSpPr>
        <p:spPr/>
        <p:txBody>
          <a:bodyPr/>
          <a:lstStyle/>
          <a:p>
            <a:r>
              <a:rPr lang="en-US"/>
              <a:t>Strictly Private and Confidential. All Rights Reserved</a:t>
            </a:r>
            <a:endParaRPr lang="en-MY"/>
          </a:p>
        </p:txBody>
      </p:sp>
      <p:sp>
        <p:nvSpPr>
          <p:cNvPr id="6" name="Slide Number Placeholder 5">
            <a:extLst>
              <a:ext uri="{FF2B5EF4-FFF2-40B4-BE49-F238E27FC236}">
                <a16:creationId xmlns:a16="http://schemas.microsoft.com/office/drawing/2014/main" id="{D6C14F31-7D9B-2BD6-BD50-D779215AA32F}"/>
              </a:ext>
            </a:extLst>
          </p:cNvPr>
          <p:cNvSpPr>
            <a:spLocks noGrp="1"/>
          </p:cNvSpPr>
          <p:nvPr>
            <p:ph type="sldNum" sz="quarter" idx="12"/>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178059791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8165-8AAA-130B-45C9-A6DD6BFEB515}"/>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41570DB5-C662-D302-E430-FD8A461778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E30CEA2-E295-4C1B-4045-4745DB72AB60}"/>
              </a:ext>
            </a:extLst>
          </p:cNvPr>
          <p:cNvSpPr>
            <a:spLocks noGrp="1"/>
          </p:cNvSpPr>
          <p:nvPr>
            <p:ph type="dt" sz="half" idx="10"/>
          </p:nvPr>
        </p:nvSpPr>
        <p:spPr/>
        <p:txBody>
          <a:bodyPr/>
          <a:lstStyle/>
          <a:p>
            <a:fld id="{96DFF08F-DC6B-4601-B491-B0F83F6DD2DA}" type="datetimeFigureOut">
              <a:rPr lang="en-US" smtClean="0"/>
              <a:t>8/26/2022</a:t>
            </a:fld>
            <a:endParaRPr lang="en-US" dirty="0"/>
          </a:p>
        </p:txBody>
      </p:sp>
      <p:sp>
        <p:nvSpPr>
          <p:cNvPr id="5" name="Footer Placeholder 4">
            <a:extLst>
              <a:ext uri="{FF2B5EF4-FFF2-40B4-BE49-F238E27FC236}">
                <a16:creationId xmlns:a16="http://schemas.microsoft.com/office/drawing/2014/main" id="{53F7A774-5BF3-235A-F57B-11CE983E4548}"/>
              </a:ext>
            </a:extLst>
          </p:cNvPr>
          <p:cNvSpPr>
            <a:spLocks noGrp="1"/>
          </p:cNvSpPr>
          <p:nvPr>
            <p:ph type="ftr" sz="quarter" idx="11"/>
          </p:nvPr>
        </p:nvSpPr>
        <p:spPr/>
        <p:txBody>
          <a:bodyPr/>
          <a:lstStyle/>
          <a:p>
            <a:r>
              <a:rPr lang="en-US"/>
              <a:t>Strictly Private and Confidential. All Rights Reserved</a:t>
            </a:r>
            <a:endParaRPr lang="en-MY"/>
          </a:p>
        </p:txBody>
      </p:sp>
      <p:sp>
        <p:nvSpPr>
          <p:cNvPr id="6" name="Slide Number Placeholder 5">
            <a:extLst>
              <a:ext uri="{FF2B5EF4-FFF2-40B4-BE49-F238E27FC236}">
                <a16:creationId xmlns:a16="http://schemas.microsoft.com/office/drawing/2014/main" id="{BE42F4E4-40FD-1F48-2111-7C13C3BBDA29}"/>
              </a:ext>
            </a:extLst>
          </p:cNvPr>
          <p:cNvSpPr>
            <a:spLocks noGrp="1"/>
          </p:cNvSpPr>
          <p:nvPr>
            <p:ph type="sldNum" sz="quarter" idx="12"/>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217558826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84AEBC-3143-ED93-4AB7-6A836EE4989A}"/>
              </a:ext>
            </a:extLst>
          </p:cNvPr>
          <p:cNvSpPr>
            <a:spLocks noGrp="1"/>
          </p:cNvSpPr>
          <p:nvPr>
            <p:ph type="title" orient="vert"/>
          </p:nvPr>
        </p:nvSpPr>
        <p:spPr>
          <a:xfrm>
            <a:off x="7086709" y="365125"/>
            <a:ext cx="2135297"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5E548F8-4398-CEF8-89B8-ED6174178489}"/>
              </a:ext>
            </a:extLst>
          </p:cNvPr>
          <p:cNvSpPr>
            <a:spLocks noGrp="1"/>
          </p:cNvSpPr>
          <p:nvPr>
            <p:ph type="body" orient="vert" idx="1"/>
          </p:nvPr>
        </p:nvSpPr>
        <p:spPr>
          <a:xfrm>
            <a:off x="680819" y="365125"/>
            <a:ext cx="628210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40F1434-CEFF-3D1F-B133-913795C47F1B}"/>
              </a:ext>
            </a:extLst>
          </p:cNvPr>
          <p:cNvSpPr>
            <a:spLocks noGrp="1"/>
          </p:cNvSpPr>
          <p:nvPr>
            <p:ph type="dt" sz="half" idx="10"/>
          </p:nvPr>
        </p:nvSpPr>
        <p:spPr/>
        <p:txBody>
          <a:bodyPr/>
          <a:lstStyle/>
          <a:p>
            <a:fld id="{96DFF08F-DC6B-4601-B491-B0F83F6DD2DA}" type="datetimeFigureOut">
              <a:rPr lang="en-US" smtClean="0"/>
              <a:t>8/26/2022</a:t>
            </a:fld>
            <a:endParaRPr lang="en-US" dirty="0"/>
          </a:p>
        </p:txBody>
      </p:sp>
      <p:sp>
        <p:nvSpPr>
          <p:cNvPr id="5" name="Footer Placeholder 4">
            <a:extLst>
              <a:ext uri="{FF2B5EF4-FFF2-40B4-BE49-F238E27FC236}">
                <a16:creationId xmlns:a16="http://schemas.microsoft.com/office/drawing/2014/main" id="{69071D23-B249-6982-0350-75E71E8BCD66}"/>
              </a:ext>
            </a:extLst>
          </p:cNvPr>
          <p:cNvSpPr>
            <a:spLocks noGrp="1"/>
          </p:cNvSpPr>
          <p:nvPr>
            <p:ph type="ftr" sz="quarter" idx="11"/>
          </p:nvPr>
        </p:nvSpPr>
        <p:spPr/>
        <p:txBody>
          <a:bodyPr/>
          <a:lstStyle/>
          <a:p>
            <a:r>
              <a:rPr lang="en-US"/>
              <a:t>Strictly Private and Confidential. All Rights Reserved</a:t>
            </a:r>
            <a:endParaRPr lang="en-MY"/>
          </a:p>
        </p:txBody>
      </p:sp>
      <p:sp>
        <p:nvSpPr>
          <p:cNvPr id="6" name="Slide Number Placeholder 5">
            <a:extLst>
              <a:ext uri="{FF2B5EF4-FFF2-40B4-BE49-F238E27FC236}">
                <a16:creationId xmlns:a16="http://schemas.microsoft.com/office/drawing/2014/main" id="{DFDC121D-4483-6129-3580-675544A624A4}"/>
              </a:ext>
            </a:extLst>
          </p:cNvPr>
          <p:cNvSpPr>
            <a:spLocks noGrp="1"/>
          </p:cNvSpPr>
          <p:nvPr>
            <p:ph type="sldNum" sz="quarter" idx="12"/>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78801886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op Title, On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E782F21-6290-4266-85CF-C799CD30A244}"/>
              </a:ext>
            </a:extLst>
          </p:cNvPr>
          <p:cNvSpPr>
            <a:spLocks noGrp="1"/>
          </p:cNvSpPr>
          <p:nvPr>
            <p:ph type="title"/>
          </p:nvPr>
        </p:nvSpPr>
        <p:spPr>
          <a:xfrm>
            <a:off x="365760" y="863598"/>
            <a:ext cx="9235440" cy="501563"/>
          </a:xfrm>
          <a:prstGeom prst="rect">
            <a:avLst/>
          </a:prstGeom>
        </p:spPr>
        <p:txBody>
          <a:bodyPr anchor="t">
            <a:normAutofit/>
          </a:bodyPr>
          <a:lstStyle>
            <a:lvl1pPr>
              <a:defRPr sz="2800">
                <a:solidFill>
                  <a:srgbClr val="00B0F0"/>
                </a:solidFill>
              </a:defRPr>
            </a:lvl1pPr>
          </a:lstStyle>
          <a:p>
            <a:endParaRPr lang="en-MY" dirty="0"/>
          </a:p>
        </p:txBody>
      </p:sp>
      <p:sp>
        <p:nvSpPr>
          <p:cNvPr id="2" name="Footer Placeholder 1">
            <a:extLst>
              <a:ext uri="{FF2B5EF4-FFF2-40B4-BE49-F238E27FC236}">
                <a16:creationId xmlns:a16="http://schemas.microsoft.com/office/drawing/2014/main" id="{D87FF3C5-8E49-4962-8A78-6EFCE1C8786C}"/>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D8A4A629-FE55-4E19-BD81-B7D7709707E7}"/>
              </a:ext>
            </a:extLst>
          </p:cNvPr>
          <p:cNvSpPr>
            <a:spLocks noGrp="1"/>
          </p:cNvSpPr>
          <p:nvPr>
            <p:ph type="sldNum" sz="quarter" idx="11"/>
          </p:nvPr>
        </p:nvSpPr>
        <p:spPr/>
        <p:txBody>
          <a:bodyPr/>
          <a:lstStyle/>
          <a:p>
            <a:fld id="{8B0350AC-43FF-44AF-B355-DAAEDC2154DD}" type="slidenum">
              <a:rPr lang="en-MY" smtClean="0"/>
              <a:pPr/>
              <a:t>‹#›</a:t>
            </a:fld>
            <a:endParaRPr lang="en-MY"/>
          </a:p>
        </p:txBody>
      </p:sp>
      <p:sp>
        <p:nvSpPr>
          <p:cNvPr id="6" name="Text Placeholder 5">
            <a:extLst>
              <a:ext uri="{FF2B5EF4-FFF2-40B4-BE49-F238E27FC236}">
                <a16:creationId xmlns:a16="http://schemas.microsoft.com/office/drawing/2014/main" id="{942FAD10-5F3C-A8C9-5728-9BBA1E402AD7}"/>
              </a:ext>
            </a:extLst>
          </p:cNvPr>
          <p:cNvSpPr>
            <a:spLocks noGrp="1"/>
          </p:cNvSpPr>
          <p:nvPr>
            <p:ph type="body" sz="quarter" idx="12"/>
          </p:nvPr>
        </p:nvSpPr>
        <p:spPr>
          <a:xfrm>
            <a:off x="365124" y="1481071"/>
            <a:ext cx="9235439" cy="4919730"/>
          </a:xfrm>
          <a:prstGeom prst="rect">
            <a:avLst/>
          </a:prstGeom>
        </p:spPr>
        <p:txBody>
          <a:bodyPr/>
          <a:lstStyle>
            <a:lvl1pPr>
              <a:defRPr sz="2400">
                <a:solidFill>
                  <a:schemeClr val="tx1">
                    <a:lumMod val="65000"/>
                    <a:lumOff val="35000"/>
                  </a:schemeClr>
                </a:solidFill>
              </a:defRPr>
            </a:lvl1pPr>
            <a:lvl2pPr>
              <a:defRPr sz="2400">
                <a:solidFill>
                  <a:schemeClr val="tx1">
                    <a:lumMod val="65000"/>
                    <a:lumOff val="35000"/>
                  </a:schemeClr>
                </a:solidFill>
              </a:defRPr>
            </a:lvl2pPr>
            <a:lvl3pPr>
              <a:defRPr sz="2400">
                <a:solidFill>
                  <a:schemeClr val="tx1">
                    <a:lumMod val="65000"/>
                    <a:lumOff val="35000"/>
                  </a:schemeClr>
                </a:solidFill>
              </a:defRPr>
            </a:lvl3pPr>
            <a:lvl4pPr>
              <a:defRPr sz="2400">
                <a:solidFill>
                  <a:schemeClr val="tx1">
                    <a:lumMod val="65000"/>
                    <a:lumOff val="35000"/>
                  </a:schemeClr>
                </a:solidFill>
              </a:defRPr>
            </a:lvl4pPr>
            <a:lvl5pPr>
              <a:defRPr sz="24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4197037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List (Co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DC9CB3-FCF0-48E9-A1DF-D24850CF2D7E}"/>
              </a:ext>
            </a:extLst>
          </p:cNvPr>
          <p:cNvSpPr>
            <a:spLocks noGrp="1"/>
          </p:cNvSpPr>
          <p:nvPr>
            <p:ph type="body" idx="1"/>
          </p:nvPr>
        </p:nvSpPr>
        <p:spPr>
          <a:xfrm>
            <a:off x="365760" y="863598"/>
            <a:ext cx="9235440" cy="5537202"/>
          </a:xfrm>
          <a:prstGeom prst="rect">
            <a:avLst/>
          </a:prstGeom>
        </p:spPr>
        <p:txBody>
          <a:bodyPr/>
          <a:lstStyle>
            <a:lvl1pPr marL="365760" indent="-365760">
              <a:lnSpc>
                <a:spcPct val="100000"/>
              </a:lnSpc>
              <a:spcBef>
                <a:spcPts val="1200"/>
              </a:spcBef>
              <a:buNone/>
              <a:defRPr sz="2400" b="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2" name="Footer Placeholder 1">
            <a:extLst>
              <a:ext uri="{FF2B5EF4-FFF2-40B4-BE49-F238E27FC236}">
                <a16:creationId xmlns:a16="http://schemas.microsoft.com/office/drawing/2014/main" id="{D87FF3C5-8E49-4962-8A78-6EFCE1C8786C}"/>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D8A4A629-FE55-4E19-BD81-B7D7709707E7}"/>
              </a:ext>
            </a:extLst>
          </p:cNvPr>
          <p:cNvSpPr>
            <a:spLocks noGrp="1"/>
          </p:cNvSpPr>
          <p:nvPr>
            <p:ph type="sldNum" sz="quarter" idx="11"/>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55210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2BC7-BA24-16B2-A47A-5AA0A58E005A}"/>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020D3196-1FED-B5B1-E3E3-9222EAE7C7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1654574-31C8-2EF6-2B13-C93404BB57BC}"/>
              </a:ext>
            </a:extLst>
          </p:cNvPr>
          <p:cNvSpPr>
            <a:spLocks noGrp="1"/>
          </p:cNvSpPr>
          <p:nvPr>
            <p:ph type="dt" sz="half" idx="10"/>
          </p:nvPr>
        </p:nvSpPr>
        <p:spPr/>
        <p:txBody>
          <a:bodyPr/>
          <a:lstStyle/>
          <a:p>
            <a:fld id="{96DFF08F-DC6B-4601-B491-B0F83F6DD2DA}" type="datetimeFigureOut">
              <a:rPr lang="en-US" smtClean="0"/>
              <a:t>8/26/2022</a:t>
            </a:fld>
            <a:endParaRPr lang="en-US" dirty="0"/>
          </a:p>
        </p:txBody>
      </p:sp>
      <p:sp>
        <p:nvSpPr>
          <p:cNvPr id="5" name="Footer Placeholder 4">
            <a:extLst>
              <a:ext uri="{FF2B5EF4-FFF2-40B4-BE49-F238E27FC236}">
                <a16:creationId xmlns:a16="http://schemas.microsoft.com/office/drawing/2014/main" id="{F6CC7935-08D8-56F5-5017-5A5026C21762}"/>
              </a:ext>
            </a:extLst>
          </p:cNvPr>
          <p:cNvSpPr>
            <a:spLocks noGrp="1"/>
          </p:cNvSpPr>
          <p:nvPr>
            <p:ph type="ftr" sz="quarter" idx="11"/>
          </p:nvPr>
        </p:nvSpPr>
        <p:spPr/>
        <p:txBody>
          <a:bodyPr/>
          <a:lstStyle/>
          <a:p>
            <a:r>
              <a:rPr lang="en-US"/>
              <a:t>Strictly Private and Confidential. All Rights Reserved</a:t>
            </a:r>
            <a:endParaRPr lang="en-MY"/>
          </a:p>
        </p:txBody>
      </p:sp>
      <p:sp>
        <p:nvSpPr>
          <p:cNvPr id="6" name="Slide Number Placeholder 5">
            <a:extLst>
              <a:ext uri="{FF2B5EF4-FFF2-40B4-BE49-F238E27FC236}">
                <a16:creationId xmlns:a16="http://schemas.microsoft.com/office/drawing/2014/main" id="{10A07F43-0DA4-BD8B-16D6-3239DB722F3D}"/>
              </a:ext>
            </a:extLst>
          </p:cNvPr>
          <p:cNvSpPr>
            <a:spLocks noGrp="1"/>
          </p:cNvSpPr>
          <p:nvPr>
            <p:ph type="sldNum" sz="quarter" idx="12"/>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312385766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640A4-D3F8-FFA7-972E-239B5F36388F}"/>
              </a:ext>
            </a:extLst>
          </p:cNvPr>
          <p:cNvSpPr>
            <a:spLocks noGrp="1"/>
          </p:cNvSpPr>
          <p:nvPr>
            <p:ph type="title"/>
          </p:nvPr>
        </p:nvSpPr>
        <p:spPr>
          <a:xfrm>
            <a:off x="675661" y="1709739"/>
            <a:ext cx="8541187" cy="2852737"/>
          </a:xfrm>
        </p:spPr>
        <p:txBody>
          <a:bodyPr anchor="b"/>
          <a:lstStyle>
            <a:lvl1pPr>
              <a:defRPr sz="4873"/>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CB73522A-1328-1A92-5A22-701A253D0EDA}"/>
              </a:ext>
            </a:extLst>
          </p:cNvPr>
          <p:cNvSpPr>
            <a:spLocks noGrp="1"/>
          </p:cNvSpPr>
          <p:nvPr>
            <p:ph type="body" idx="1"/>
          </p:nvPr>
        </p:nvSpPr>
        <p:spPr>
          <a:xfrm>
            <a:off x="675661" y="4589464"/>
            <a:ext cx="8541187" cy="1500187"/>
          </a:xfrm>
        </p:spPr>
        <p:txBody>
          <a:bodyPr/>
          <a:lstStyle>
            <a:lvl1pPr marL="0" indent="0">
              <a:buNone/>
              <a:defRPr sz="1949">
                <a:solidFill>
                  <a:schemeClr val="tx1">
                    <a:tint val="75000"/>
                  </a:schemeClr>
                </a:solidFill>
              </a:defRPr>
            </a:lvl1pPr>
            <a:lvl2pPr marL="371338" indent="0">
              <a:buNone/>
              <a:defRPr sz="1624">
                <a:solidFill>
                  <a:schemeClr val="tx1">
                    <a:tint val="75000"/>
                  </a:schemeClr>
                </a:solidFill>
              </a:defRPr>
            </a:lvl2pPr>
            <a:lvl3pPr marL="742676" indent="0">
              <a:buNone/>
              <a:defRPr sz="1462">
                <a:solidFill>
                  <a:schemeClr val="tx1">
                    <a:tint val="75000"/>
                  </a:schemeClr>
                </a:solidFill>
              </a:defRPr>
            </a:lvl3pPr>
            <a:lvl4pPr marL="1114014" indent="0">
              <a:buNone/>
              <a:defRPr sz="1300">
                <a:solidFill>
                  <a:schemeClr val="tx1">
                    <a:tint val="75000"/>
                  </a:schemeClr>
                </a:solidFill>
              </a:defRPr>
            </a:lvl4pPr>
            <a:lvl5pPr marL="1485351" indent="0">
              <a:buNone/>
              <a:defRPr sz="1300">
                <a:solidFill>
                  <a:schemeClr val="tx1">
                    <a:tint val="75000"/>
                  </a:schemeClr>
                </a:solidFill>
              </a:defRPr>
            </a:lvl5pPr>
            <a:lvl6pPr marL="1856689" indent="0">
              <a:buNone/>
              <a:defRPr sz="1300">
                <a:solidFill>
                  <a:schemeClr val="tx1">
                    <a:tint val="75000"/>
                  </a:schemeClr>
                </a:solidFill>
              </a:defRPr>
            </a:lvl6pPr>
            <a:lvl7pPr marL="2228027" indent="0">
              <a:buNone/>
              <a:defRPr sz="1300">
                <a:solidFill>
                  <a:schemeClr val="tx1">
                    <a:tint val="75000"/>
                  </a:schemeClr>
                </a:solidFill>
              </a:defRPr>
            </a:lvl7pPr>
            <a:lvl8pPr marL="2599365" indent="0">
              <a:buNone/>
              <a:defRPr sz="1300">
                <a:solidFill>
                  <a:schemeClr val="tx1">
                    <a:tint val="75000"/>
                  </a:schemeClr>
                </a:solidFill>
              </a:defRPr>
            </a:lvl8pPr>
            <a:lvl9pPr marL="2970703"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A39134-4D3B-2718-AAB5-48FB2445F494}"/>
              </a:ext>
            </a:extLst>
          </p:cNvPr>
          <p:cNvSpPr>
            <a:spLocks noGrp="1"/>
          </p:cNvSpPr>
          <p:nvPr>
            <p:ph type="dt" sz="half" idx="10"/>
          </p:nvPr>
        </p:nvSpPr>
        <p:spPr/>
        <p:txBody>
          <a:bodyPr/>
          <a:lstStyle/>
          <a:p>
            <a:fld id="{96DFF08F-DC6B-4601-B491-B0F83F6DD2DA}" type="datetimeFigureOut">
              <a:rPr lang="en-US" smtClean="0"/>
              <a:t>8/26/2022</a:t>
            </a:fld>
            <a:endParaRPr lang="en-US" dirty="0"/>
          </a:p>
        </p:txBody>
      </p:sp>
      <p:sp>
        <p:nvSpPr>
          <p:cNvPr id="5" name="Footer Placeholder 4">
            <a:extLst>
              <a:ext uri="{FF2B5EF4-FFF2-40B4-BE49-F238E27FC236}">
                <a16:creationId xmlns:a16="http://schemas.microsoft.com/office/drawing/2014/main" id="{262F6721-B66F-5EE1-8160-DEDBC24282DF}"/>
              </a:ext>
            </a:extLst>
          </p:cNvPr>
          <p:cNvSpPr>
            <a:spLocks noGrp="1"/>
          </p:cNvSpPr>
          <p:nvPr>
            <p:ph type="ftr" sz="quarter" idx="11"/>
          </p:nvPr>
        </p:nvSpPr>
        <p:spPr/>
        <p:txBody>
          <a:bodyPr/>
          <a:lstStyle/>
          <a:p>
            <a:r>
              <a:rPr lang="en-US"/>
              <a:t>Strictly Private and Confidential. All Rights Reserved</a:t>
            </a:r>
            <a:endParaRPr lang="en-MY"/>
          </a:p>
        </p:txBody>
      </p:sp>
      <p:sp>
        <p:nvSpPr>
          <p:cNvPr id="6" name="Slide Number Placeholder 5">
            <a:extLst>
              <a:ext uri="{FF2B5EF4-FFF2-40B4-BE49-F238E27FC236}">
                <a16:creationId xmlns:a16="http://schemas.microsoft.com/office/drawing/2014/main" id="{6485D024-93A9-D6B5-C492-43F80AF0C80B}"/>
              </a:ext>
            </a:extLst>
          </p:cNvPr>
          <p:cNvSpPr>
            <a:spLocks noGrp="1"/>
          </p:cNvSpPr>
          <p:nvPr>
            <p:ph type="sldNum" sz="quarter" idx="12"/>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361875339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8213-2AFD-70B4-194A-1AFE1AF7FF1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9F9CBFA-CA13-4FEA-3665-4528E5584637}"/>
              </a:ext>
            </a:extLst>
          </p:cNvPr>
          <p:cNvSpPr>
            <a:spLocks noGrp="1"/>
          </p:cNvSpPr>
          <p:nvPr>
            <p:ph sz="half" idx="1"/>
          </p:nvPr>
        </p:nvSpPr>
        <p:spPr>
          <a:xfrm>
            <a:off x="680819" y="1825625"/>
            <a:ext cx="42087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D0DE501D-079F-FEF1-5E95-C9241C5F81C9}"/>
              </a:ext>
            </a:extLst>
          </p:cNvPr>
          <p:cNvSpPr>
            <a:spLocks noGrp="1"/>
          </p:cNvSpPr>
          <p:nvPr>
            <p:ph sz="half" idx="2"/>
          </p:nvPr>
        </p:nvSpPr>
        <p:spPr>
          <a:xfrm>
            <a:off x="5013305" y="1825625"/>
            <a:ext cx="42087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739BA9BA-32A2-8876-0C71-58E9FE418FDF}"/>
              </a:ext>
            </a:extLst>
          </p:cNvPr>
          <p:cNvSpPr>
            <a:spLocks noGrp="1"/>
          </p:cNvSpPr>
          <p:nvPr>
            <p:ph type="dt" sz="half" idx="10"/>
          </p:nvPr>
        </p:nvSpPr>
        <p:spPr/>
        <p:txBody>
          <a:bodyPr/>
          <a:lstStyle/>
          <a:p>
            <a:fld id="{96DFF08F-DC6B-4601-B491-B0F83F6DD2DA}" type="datetimeFigureOut">
              <a:rPr lang="en-US" smtClean="0"/>
              <a:t>8/26/2022</a:t>
            </a:fld>
            <a:endParaRPr lang="en-US" dirty="0"/>
          </a:p>
        </p:txBody>
      </p:sp>
      <p:sp>
        <p:nvSpPr>
          <p:cNvPr id="6" name="Footer Placeholder 5">
            <a:extLst>
              <a:ext uri="{FF2B5EF4-FFF2-40B4-BE49-F238E27FC236}">
                <a16:creationId xmlns:a16="http://schemas.microsoft.com/office/drawing/2014/main" id="{0F24C79E-7F49-22AA-CABB-1D71B66130BF}"/>
              </a:ext>
            </a:extLst>
          </p:cNvPr>
          <p:cNvSpPr>
            <a:spLocks noGrp="1"/>
          </p:cNvSpPr>
          <p:nvPr>
            <p:ph type="ftr" sz="quarter" idx="11"/>
          </p:nvPr>
        </p:nvSpPr>
        <p:spPr/>
        <p:txBody>
          <a:bodyPr/>
          <a:lstStyle/>
          <a:p>
            <a:r>
              <a:rPr lang="en-US"/>
              <a:t>Strictly Private and Confidential. All Rights Reserved</a:t>
            </a:r>
            <a:endParaRPr lang="en-MY"/>
          </a:p>
        </p:txBody>
      </p:sp>
      <p:sp>
        <p:nvSpPr>
          <p:cNvPr id="7" name="Slide Number Placeholder 6">
            <a:extLst>
              <a:ext uri="{FF2B5EF4-FFF2-40B4-BE49-F238E27FC236}">
                <a16:creationId xmlns:a16="http://schemas.microsoft.com/office/drawing/2014/main" id="{A84403B4-8C7A-480A-8244-1BB2FA15AF14}"/>
              </a:ext>
            </a:extLst>
          </p:cNvPr>
          <p:cNvSpPr>
            <a:spLocks noGrp="1"/>
          </p:cNvSpPr>
          <p:nvPr>
            <p:ph type="sldNum" sz="quarter" idx="12"/>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281026432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F6F8-1AF1-E58F-84E3-3840EDD03E3D}"/>
              </a:ext>
            </a:extLst>
          </p:cNvPr>
          <p:cNvSpPr>
            <a:spLocks noGrp="1"/>
          </p:cNvSpPr>
          <p:nvPr>
            <p:ph type="title"/>
          </p:nvPr>
        </p:nvSpPr>
        <p:spPr>
          <a:xfrm>
            <a:off x="682109" y="365126"/>
            <a:ext cx="8541187"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FD86134-2FE8-B8F4-FCC3-6AB62D22659F}"/>
              </a:ext>
            </a:extLst>
          </p:cNvPr>
          <p:cNvSpPr>
            <a:spLocks noGrp="1"/>
          </p:cNvSpPr>
          <p:nvPr>
            <p:ph type="body" idx="1"/>
          </p:nvPr>
        </p:nvSpPr>
        <p:spPr>
          <a:xfrm>
            <a:off x="682109" y="1681163"/>
            <a:ext cx="4189359" cy="823912"/>
          </a:xfrm>
        </p:spPr>
        <p:txBody>
          <a:bodyPr anchor="b"/>
          <a:lstStyle>
            <a:lvl1pPr marL="0" indent="0">
              <a:buNone/>
              <a:defRPr sz="1949" b="1"/>
            </a:lvl1pPr>
            <a:lvl2pPr marL="371338" indent="0">
              <a:buNone/>
              <a:defRPr sz="1624" b="1"/>
            </a:lvl2pPr>
            <a:lvl3pPr marL="742676" indent="0">
              <a:buNone/>
              <a:defRPr sz="1462" b="1"/>
            </a:lvl3pPr>
            <a:lvl4pPr marL="1114014" indent="0">
              <a:buNone/>
              <a:defRPr sz="1300" b="1"/>
            </a:lvl4pPr>
            <a:lvl5pPr marL="1485351" indent="0">
              <a:buNone/>
              <a:defRPr sz="1300" b="1"/>
            </a:lvl5pPr>
            <a:lvl6pPr marL="1856689" indent="0">
              <a:buNone/>
              <a:defRPr sz="1300" b="1"/>
            </a:lvl6pPr>
            <a:lvl7pPr marL="2228027" indent="0">
              <a:buNone/>
              <a:defRPr sz="1300" b="1"/>
            </a:lvl7pPr>
            <a:lvl8pPr marL="2599365" indent="0">
              <a:buNone/>
              <a:defRPr sz="1300" b="1"/>
            </a:lvl8pPr>
            <a:lvl9pPr marL="2970703"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43140362-2E51-6CAA-D62C-9D1B1BB987A8}"/>
              </a:ext>
            </a:extLst>
          </p:cNvPr>
          <p:cNvSpPr>
            <a:spLocks noGrp="1"/>
          </p:cNvSpPr>
          <p:nvPr>
            <p:ph sz="half" idx="2"/>
          </p:nvPr>
        </p:nvSpPr>
        <p:spPr>
          <a:xfrm>
            <a:off x="682109" y="2505075"/>
            <a:ext cx="4189359"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4AF8B4A6-6534-57A7-A4E4-0E62A773861B}"/>
              </a:ext>
            </a:extLst>
          </p:cNvPr>
          <p:cNvSpPr>
            <a:spLocks noGrp="1"/>
          </p:cNvSpPr>
          <p:nvPr>
            <p:ph type="body" sz="quarter" idx="3"/>
          </p:nvPr>
        </p:nvSpPr>
        <p:spPr>
          <a:xfrm>
            <a:off x="5013305" y="1681163"/>
            <a:ext cx="4209990" cy="823912"/>
          </a:xfrm>
        </p:spPr>
        <p:txBody>
          <a:bodyPr anchor="b"/>
          <a:lstStyle>
            <a:lvl1pPr marL="0" indent="0">
              <a:buNone/>
              <a:defRPr sz="1949" b="1"/>
            </a:lvl1pPr>
            <a:lvl2pPr marL="371338" indent="0">
              <a:buNone/>
              <a:defRPr sz="1624" b="1"/>
            </a:lvl2pPr>
            <a:lvl3pPr marL="742676" indent="0">
              <a:buNone/>
              <a:defRPr sz="1462" b="1"/>
            </a:lvl3pPr>
            <a:lvl4pPr marL="1114014" indent="0">
              <a:buNone/>
              <a:defRPr sz="1300" b="1"/>
            </a:lvl4pPr>
            <a:lvl5pPr marL="1485351" indent="0">
              <a:buNone/>
              <a:defRPr sz="1300" b="1"/>
            </a:lvl5pPr>
            <a:lvl6pPr marL="1856689" indent="0">
              <a:buNone/>
              <a:defRPr sz="1300" b="1"/>
            </a:lvl6pPr>
            <a:lvl7pPr marL="2228027" indent="0">
              <a:buNone/>
              <a:defRPr sz="1300" b="1"/>
            </a:lvl7pPr>
            <a:lvl8pPr marL="2599365" indent="0">
              <a:buNone/>
              <a:defRPr sz="1300" b="1"/>
            </a:lvl8pPr>
            <a:lvl9pPr marL="2970703"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76CBF0D7-1649-59EA-4742-4CB609070787}"/>
              </a:ext>
            </a:extLst>
          </p:cNvPr>
          <p:cNvSpPr>
            <a:spLocks noGrp="1"/>
          </p:cNvSpPr>
          <p:nvPr>
            <p:ph sz="quarter" idx="4"/>
          </p:nvPr>
        </p:nvSpPr>
        <p:spPr>
          <a:xfrm>
            <a:off x="5013305" y="2505075"/>
            <a:ext cx="420999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2D14081D-F6DB-417A-ED4E-B06ABE73E250}"/>
              </a:ext>
            </a:extLst>
          </p:cNvPr>
          <p:cNvSpPr>
            <a:spLocks noGrp="1"/>
          </p:cNvSpPr>
          <p:nvPr>
            <p:ph type="dt" sz="half" idx="10"/>
          </p:nvPr>
        </p:nvSpPr>
        <p:spPr/>
        <p:txBody>
          <a:bodyPr/>
          <a:lstStyle/>
          <a:p>
            <a:fld id="{96DFF08F-DC6B-4601-B491-B0F83F6DD2DA}" type="datetimeFigureOut">
              <a:rPr lang="en-US" smtClean="0"/>
              <a:t>8/26/2022</a:t>
            </a:fld>
            <a:endParaRPr lang="en-US" dirty="0"/>
          </a:p>
        </p:txBody>
      </p:sp>
      <p:sp>
        <p:nvSpPr>
          <p:cNvPr id="8" name="Footer Placeholder 7">
            <a:extLst>
              <a:ext uri="{FF2B5EF4-FFF2-40B4-BE49-F238E27FC236}">
                <a16:creationId xmlns:a16="http://schemas.microsoft.com/office/drawing/2014/main" id="{D767CCBE-F70E-80E0-A3ED-3CCD33CD213C}"/>
              </a:ext>
            </a:extLst>
          </p:cNvPr>
          <p:cNvSpPr>
            <a:spLocks noGrp="1"/>
          </p:cNvSpPr>
          <p:nvPr>
            <p:ph type="ftr" sz="quarter" idx="11"/>
          </p:nvPr>
        </p:nvSpPr>
        <p:spPr/>
        <p:txBody>
          <a:bodyPr/>
          <a:lstStyle/>
          <a:p>
            <a:r>
              <a:rPr lang="en-US"/>
              <a:t>Strictly Private and Confidential. All Rights Reserved</a:t>
            </a:r>
            <a:endParaRPr lang="en-MY"/>
          </a:p>
        </p:txBody>
      </p:sp>
      <p:sp>
        <p:nvSpPr>
          <p:cNvPr id="9" name="Slide Number Placeholder 8">
            <a:extLst>
              <a:ext uri="{FF2B5EF4-FFF2-40B4-BE49-F238E27FC236}">
                <a16:creationId xmlns:a16="http://schemas.microsoft.com/office/drawing/2014/main" id="{379E175A-AA83-27F6-839B-4761488E49C4}"/>
              </a:ext>
            </a:extLst>
          </p:cNvPr>
          <p:cNvSpPr>
            <a:spLocks noGrp="1"/>
          </p:cNvSpPr>
          <p:nvPr>
            <p:ph type="sldNum" sz="quarter" idx="12"/>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354520542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71C2-B354-AB3F-F02F-BDC6543EAB79}"/>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B6C81B72-C837-54C6-9CA4-2724C39F578A}"/>
              </a:ext>
            </a:extLst>
          </p:cNvPr>
          <p:cNvSpPr>
            <a:spLocks noGrp="1"/>
          </p:cNvSpPr>
          <p:nvPr>
            <p:ph type="dt" sz="half" idx="10"/>
          </p:nvPr>
        </p:nvSpPr>
        <p:spPr/>
        <p:txBody>
          <a:bodyPr/>
          <a:lstStyle/>
          <a:p>
            <a:fld id="{96DFF08F-DC6B-4601-B491-B0F83F6DD2DA}" type="datetimeFigureOut">
              <a:rPr lang="en-US" smtClean="0"/>
              <a:t>8/26/2022</a:t>
            </a:fld>
            <a:endParaRPr lang="en-US" dirty="0"/>
          </a:p>
        </p:txBody>
      </p:sp>
      <p:sp>
        <p:nvSpPr>
          <p:cNvPr id="4" name="Footer Placeholder 3">
            <a:extLst>
              <a:ext uri="{FF2B5EF4-FFF2-40B4-BE49-F238E27FC236}">
                <a16:creationId xmlns:a16="http://schemas.microsoft.com/office/drawing/2014/main" id="{515F73A1-336B-75A8-08CD-B78D62FC981A}"/>
              </a:ext>
            </a:extLst>
          </p:cNvPr>
          <p:cNvSpPr>
            <a:spLocks noGrp="1"/>
          </p:cNvSpPr>
          <p:nvPr>
            <p:ph type="ftr" sz="quarter" idx="11"/>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DA638BEA-83A8-A20C-DD89-C0B747FB90D2}"/>
              </a:ext>
            </a:extLst>
          </p:cNvPr>
          <p:cNvSpPr>
            <a:spLocks noGrp="1"/>
          </p:cNvSpPr>
          <p:nvPr>
            <p:ph type="sldNum" sz="quarter" idx="12"/>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164144366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C9A38-FD9F-8B79-5999-BC7D0831BF4C}"/>
              </a:ext>
            </a:extLst>
          </p:cNvPr>
          <p:cNvSpPr>
            <a:spLocks noGrp="1"/>
          </p:cNvSpPr>
          <p:nvPr>
            <p:ph type="dt" sz="half" idx="10"/>
          </p:nvPr>
        </p:nvSpPr>
        <p:spPr/>
        <p:txBody>
          <a:bodyPr/>
          <a:lstStyle/>
          <a:p>
            <a:fld id="{96DFF08F-DC6B-4601-B491-B0F83F6DD2DA}" type="datetimeFigureOut">
              <a:rPr lang="en-US" smtClean="0"/>
              <a:t>8/26/2022</a:t>
            </a:fld>
            <a:endParaRPr lang="en-US" dirty="0"/>
          </a:p>
        </p:txBody>
      </p:sp>
      <p:sp>
        <p:nvSpPr>
          <p:cNvPr id="3" name="Footer Placeholder 2">
            <a:extLst>
              <a:ext uri="{FF2B5EF4-FFF2-40B4-BE49-F238E27FC236}">
                <a16:creationId xmlns:a16="http://schemas.microsoft.com/office/drawing/2014/main" id="{3545220F-F316-2F3C-44D0-6DEB2005A63B}"/>
              </a:ext>
            </a:extLst>
          </p:cNvPr>
          <p:cNvSpPr>
            <a:spLocks noGrp="1"/>
          </p:cNvSpPr>
          <p:nvPr>
            <p:ph type="ftr" sz="quarter" idx="11"/>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CF2035BB-7E1C-F87F-AC20-887C4AB02D5A}"/>
              </a:ext>
            </a:extLst>
          </p:cNvPr>
          <p:cNvSpPr>
            <a:spLocks noGrp="1"/>
          </p:cNvSpPr>
          <p:nvPr>
            <p:ph type="sldNum" sz="quarter" idx="12"/>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100420363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ED1C-9F8E-42C8-D09A-2FF9095F48B8}"/>
              </a:ext>
            </a:extLst>
          </p:cNvPr>
          <p:cNvSpPr>
            <a:spLocks noGrp="1"/>
          </p:cNvSpPr>
          <p:nvPr>
            <p:ph type="title"/>
          </p:nvPr>
        </p:nvSpPr>
        <p:spPr>
          <a:xfrm>
            <a:off x="682109" y="457200"/>
            <a:ext cx="3193919" cy="1600200"/>
          </a:xfrm>
        </p:spPr>
        <p:txBody>
          <a:bodyPr anchor="b"/>
          <a:lstStyle>
            <a:lvl1pPr>
              <a:defRPr sz="2599"/>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7047280F-28E0-0F98-5E92-2DADC666A6DC}"/>
              </a:ext>
            </a:extLst>
          </p:cNvPr>
          <p:cNvSpPr>
            <a:spLocks noGrp="1"/>
          </p:cNvSpPr>
          <p:nvPr>
            <p:ph idx="1"/>
          </p:nvPr>
        </p:nvSpPr>
        <p:spPr>
          <a:xfrm>
            <a:off x="4209991" y="987426"/>
            <a:ext cx="5013305" cy="4873625"/>
          </a:xfrm>
        </p:spPr>
        <p:txBody>
          <a:bodyPr/>
          <a:lstStyle>
            <a:lvl1pPr>
              <a:defRPr sz="2599"/>
            </a:lvl1pPr>
            <a:lvl2pPr>
              <a:defRPr sz="2274"/>
            </a:lvl2pPr>
            <a:lvl3pPr>
              <a:defRPr sz="1949"/>
            </a:lvl3pPr>
            <a:lvl4pPr>
              <a:defRPr sz="1624"/>
            </a:lvl4pPr>
            <a:lvl5pPr>
              <a:defRPr sz="1624"/>
            </a:lvl5pPr>
            <a:lvl6pPr>
              <a:defRPr sz="1624"/>
            </a:lvl6pPr>
            <a:lvl7pPr>
              <a:defRPr sz="1624"/>
            </a:lvl7pPr>
            <a:lvl8pPr>
              <a:defRPr sz="1624"/>
            </a:lvl8pPr>
            <a:lvl9pPr>
              <a:defRPr sz="16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1ED48D9A-58D5-700C-B973-46F6E62BE663}"/>
              </a:ext>
            </a:extLst>
          </p:cNvPr>
          <p:cNvSpPr>
            <a:spLocks noGrp="1"/>
          </p:cNvSpPr>
          <p:nvPr>
            <p:ph type="body" sz="half" idx="2"/>
          </p:nvPr>
        </p:nvSpPr>
        <p:spPr>
          <a:xfrm>
            <a:off x="682109" y="2057400"/>
            <a:ext cx="3193919" cy="3811588"/>
          </a:xfrm>
        </p:spPr>
        <p:txBody>
          <a:bodyPr/>
          <a:lstStyle>
            <a:lvl1pPr marL="0" indent="0">
              <a:buNone/>
              <a:defRPr sz="1300"/>
            </a:lvl1pPr>
            <a:lvl2pPr marL="371338" indent="0">
              <a:buNone/>
              <a:defRPr sz="1137"/>
            </a:lvl2pPr>
            <a:lvl3pPr marL="742676" indent="0">
              <a:buNone/>
              <a:defRPr sz="975"/>
            </a:lvl3pPr>
            <a:lvl4pPr marL="1114014" indent="0">
              <a:buNone/>
              <a:defRPr sz="812"/>
            </a:lvl4pPr>
            <a:lvl5pPr marL="1485351" indent="0">
              <a:buNone/>
              <a:defRPr sz="812"/>
            </a:lvl5pPr>
            <a:lvl6pPr marL="1856689" indent="0">
              <a:buNone/>
              <a:defRPr sz="812"/>
            </a:lvl6pPr>
            <a:lvl7pPr marL="2228027" indent="0">
              <a:buNone/>
              <a:defRPr sz="812"/>
            </a:lvl7pPr>
            <a:lvl8pPr marL="2599365" indent="0">
              <a:buNone/>
              <a:defRPr sz="812"/>
            </a:lvl8pPr>
            <a:lvl9pPr marL="2970703" indent="0">
              <a:buNone/>
              <a:defRPr sz="812"/>
            </a:lvl9pPr>
          </a:lstStyle>
          <a:p>
            <a:pPr lvl="0"/>
            <a:r>
              <a:rPr lang="en-US"/>
              <a:t>Click to edit Master text styles</a:t>
            </a:r>
          </a:p>
        </p:txBody>
      </p:sp>
      <p:sp>
        <p:nvSpPr>
          <p:cNvPr id="5" name="Date Placeholder 4">
            <a:extLst>
              <a:ext uri="{FF2B5EF4-FFF2-40B4-BE49-F238E27FC236}">
                <a16:creationId xmlns:a16="http://schemas.microsoft.com/office/drawing/2014/main" id="{E0E6E7B4-C992-0DD3-7BA6-190CC9F3C785}"/>
              </a:ext>
            </a:extLst>
          </p:cNvPr>
          <p:cNvSpPr>
            <a:spLocks noGrp="1"/>
          </p:cNvSpPr>
          <p:nvPr>
            <p:ph type="dt" sz="half" idx="10"/>
          </p:nvPr>
        </p:nvSpPr>
        <p:spPr/>
        <p:txBody>
          <a:bodyPr/>
          <a:lstStyle/>
          <a:p>
            <a:fld id="{96DFF08F-DC6B-4601-B491-B0F83F6DD2DA}" type="datetimeFigureOut">
              <a:rPr lang="en-US" smtClean="0"/>
              <a:t>8/26/2022</a:t>
            </a:fld>
            <a:endParaRPr lang="en-US" dirty="0"/>
          </a:p>
        </p:txBody>
      </p:sp>
      <p:sp>
        <p:nvSpPr>
          <p:cNvPr id="6" name="Footer Placeholder 5">
            <a:extLst>
              <a:ext uri="{FF2B5EF4-FFF2-40B4-BE49-F238E27FC236}">
                <a16:creationId xmlns:a16="http://schemas.microsoft.com/office/drawing/2014/main" id="{53E5A163-FF53-BE60-D223-A330C6B16A1C}"/>
              </a:ext>
            </a:extLst>
          </p:cNvPr>
          <p:cNvSpPr>
            <a:spLocks noGrp="1"/>
          </p:cNvSpPr>
          <p:nvPr>
            <p:ph type="ftr" sz="quarter" idx="11"/>
          </p:nvPr>
        </p:nvSpPr>
        <p:spPr/>
        <p:txBody>
          <a:bodyPr/>
          <a:lstStyle/>
          <a:p>
            <a:r>
              <a:rPr lang="en-US"/>
              <a:t>Strictly Private and Confidential. All Rights Reserved</a:t>
            </a:r>
            <a:endParaRPr lang="en-MY"/>
          </a:p>
        </p:txBody>
      </p:sp>
      <p:sp>
        <p:nvSpPr>
          <p:cNvPr id="7" name="Slide Number Placeholder 6">
            <a:extLst>
              <a:ext uri="{FF2B5EF4-FFF2-40B4-BE49-F238E27FC236}">
                <a16:creationId xmlns:a16="http://schemas.microsoft.com/office/drawing/2014/main" id="{8DE78261-F100-AF55-5BE8-B2ED2B1B4274}"/>
              </a:ext>
            </a:extLst>
          </p:cNvPr>
          <p:cNvSpPr>
            <a:spLocks noGrp="1"/>
          </p:cNvSpPr>
          <p:nvPr>
            <p:ph type="sldNum" sz="quarter" idx="12"/>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20187236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E82B-0BA9-E2A1-1784-293650D3C012}"/>
              </a:ext>
            </a:extLst>
          </p:cNvPr>
          <p:cNvSpPr>
            <a:spLocks noGrp="1"/>
          </p:cNvSpPr>
          <p:nvPr>
            <p:ph type="title"/>
          </p:nvPr>
        </p:nvSpPr>
        <p:spPr>
          <a:xfrm>
            <a:off x="682109" y="457200"/>
            <a:ext cx="3193919" cy="1600200"/>
          </a:xfrm>
        </p:spPr>
        <p:txBody>
          <a:bodyPr anchor="b"/>
          <a:lstStyle>
            <a:lvl1pPr>
              <a:defRPr sz="2599"/>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4B75F4ED-AE13-9C0F-B2A2-0B76C24EF836}"/>
              </a:ext>
            </a:extLst>
          </p:cNvPr>
          <p:cNvSpPr>
            <a:spLocks noGrp="1"/>
          </p:cNvSpPr>
          <p:nvPr>
            <p:ph type="pic" idx="1"/>
          </p:nvPr>
        </p:nvSpPr>
        <p:spPr>
          <a:xfrm>
            <a:off x="4209991" y="987426"/>
            <a:ext cx="5013305" cy="4873625"/>
          </a:xfrm>
        </p:spPr>
        <p:txBody>
          <a:bodyPr/>
          <a:lstStyle>
            <a:lvl1pPr marL="0" indent="0">
              <a:buNone/>
              <a:defRPr sz="2599"/>
            </a:lvl1pPr>
            <a:lvl2pPr marL="371338" indent="0">
              <a:buNone/>
              <a:defRPr sz="2274"/>
            </a:lvl2pPr>
            <a:lvl3pPr marL="742676" indent="0">
              <a:buNone/>
              <a:defRPr sz="1949"/>
            </a:lvl3pPr>
            <a:lvl4pPr marL="1114014" indent="0">
              <a:buNone/>
              <a:defRPr sz="1624"/>
            </a:lvl4pPr>
            <a:lvl5pPr marL="1485351" indent="0">
              <a:buNone/>
              <a:defRPr sz="1624"/>
            </a:lvl5pPr>
            <a:lvl6pPr marL="1856689" indent="0">
              <a:buNone/>
              <a:defRPr sz="1624"/>
            </a:lvl6pPr>
            <a:lvl7pPr marL="2228027" indent="0">
              <a:buNone/>
              <a:defRPr sz="1624"/>
            </a:lvl7pPr>
            <a:lvl8pPr marL="2599365" indent="0">
              <a:buNone/>
              <a:defRPr sz="1624"/>
            </a:lvl8pPr>
            <a:lvl9pPr marL="2970703" indent="0">
              <a:buNone/>
              <a:defRPr sz="1624"/>
            </a:lvl9pPr>
          </a:lstStyle>
          <a:p>
            <a:endParaRPr lang="en-MY"/>
          </a:p>
        </p:txBody>
      </p:sp>
      <p:sp>
        <p:nvSpPr>
          <p:cNvPr id="4" name="Text Placeholder 3">
            <a:extLst>
              <a:ext uri="{FF2B5EF4-FFF2-40B4-BE49-F238E27FC236}">
                <a16:creationId xmlns:a16="http://schemas.microsoft.com/office/drawing/2014/main" id="{69BF5A85-36FB-8BE0-6D8D-78A78387CF6A}"/>
              </a:ext>
            </a:extLst>
          </p:cNvPr>
          <p:cNvSpPr>
            <a:spLocks noGrp="1"/>
          </p:cNvSpPr>
          <p:nvPr>
            <p:ph type="body" sz="half" idx="2"/>
          </p:nvPr>
        </p:nvSpPr>
        <p:spPr>
          <a:xfrm>
            <a:off x="682109" y="2057400"/>
            <a:ext cx="3193919" cy="3811588"/>
          </a:xfrm>
        </p:spPr>
        <p:txBody>
          <a:bodyPr/>
          <a:lstStyle>
            <a:lvl1pPr marL="0" indent="0">
              <a:buNone/>
              <a:defRPr sz="1300"/>
            </a:lvl1pPr>
            <a:lvl2pPr marL="371338" indent="0">
              <a:buNone/>
              <a:defRPr sz="1137"/>
            </a:lvl2pPr>
            <a:lvl3pPr marL="742676" indent="0">
              <a:buNone/>
              <a:defRPr sz="975"/>
            </a:lvl3pPr>
            <a:lvl4pPr marL="1114014" indent="0">
              <a:buNone/>
              <a:defRPr sz="812"/>
            </a:lvl4pPr>
            <a:lvl5pPr marL="1485351" indent="0">
              <a:buNone/>
              <a:defRPr sz="812"/>
            </a:lvl5pPr>
            <a:lvl6pPr marL="1856689" indent="0">
              <a:buNone/>
              <a:defRPr sz="812"/>
            </a:lvl6pPr>
            <a:lvl7pPr marL="2228027" indent="0">
              <a:buNone/>
              <a:defRPr sz="812"/>
            </a:lvl7pPr>
            <a:lvl8pPr marL="2599365" indent="0">
              <a:buNone/>
              <a:defRPr sz="812"/>
            </a:lvl8pPr>
            <a:lvl9pPr marL="2970703" indent="0">
              <a:buNone/>
              <a:defRPr sz="812"/>
            </a:lvl9pPr>
          </a:lstStyle>
          <a:p>
            <a:pPr lvl="0"/>
            <a:r>
              <a:rPr lang="en-US"/>
              <a:t>Click to edit Master text styles</a:t>
            </a:r>
          </a:p>
        </p:txBody>
      </p:sp>
      <p:sp>
        <p:nvSpPr>
          <p:cNvPr id="5" name="Date Placeholder 4">
            <a:extLst>
              <a:ext uri="{FF2B5EF4-FFF2-40B4-BE49-F238E27FC236}">
                <a16:creationId xmlns:a16="http://schemas.microsoft.com/office/drawing/2014/main" id="{6F70013D-2E9E-66E3-CA00-2753D1C045CD}"/>
              </a:ext>
            </a:extLst>
          </p:cNvPr>
          <p:cNvSpPr>
            <a:spLocks noGrp="1"/>
          </p:cNvSpPr>
          <p:nvPr>
            <p:ph type="dt" sz="half" idx="10"/>
          </p:nvPr>
        </p:nvSpPr>
        <p:spPr/>
        <p:txBody>
          <a:bodyPr/>
          <a:lstStyle/>
          <a:p>
            <a:fld id="{9CDD058F-B960-4439-B370-43D89816EE05}" type="datetimeFigureOut">
              <a:rPr lang="en-US" smtClean="0"/>
              <a:t>8/26/2022</a:t>
            </a:fld>
            <a:endParaRPr lang="en-US" dirty="0"/>
          </a:p>
        </p:txBody>
      </p:sp>
      <p:sp>
        <p:nvSpPr>
          <p:cNvPr id="6" name="Footer Placeholder 5">
            <a:extLst>
              <a:ext uri="{FF2B5EF4-FFF2-40B4-BE49-F238E27FC236}">
                <a16:creationId xmlns:a16="http://schemas.microsoft.com/office/drawing/2014/main" id="{503F2B46-AB6E-D092-F1AF-59F4E4CF4257}"/>
              </a:ext>
            </a:extLst>
          </p:cNvPr>
          <p:cNvSpPr>
            <a:spLocks noGrp="1"/>
          </p:cNvSpPr>
          <p:nvPr>
            <p:ph type="ftr" sz="quarter" idx="11"/>
          </p:nvPr>
        </p:nvSpPr>
        <p:spPr/>
        <p:txBody>
          <a:bodyPr/>
          <a:lstStyle/>
          <a:p>
            <a:r>
              <a:rPr lang="en-US"/>
              <a:t>Strictly Private and Confidential. All Rights Reserved</a:t>
            </a:r>
            <a:endParaRPr lang="en-MY"/>
          </a:p>
        </p:txBody>
      </p:sp>
      <p:sp>
        <p:nvSpPr>
          <p:cNvPr id="7" name="Slide Number Placeholder 6">
            <a:extLst>
              <a:ext uri="{FF2B5EF4-FFF2-40B4-BE49-F238E27FC236}">
                <a16:creationId xmlns:a16="http://schemas.microsoft.com/office/drawing/2014/main" id="{47E6D495-CCAF-2D48-E860-3E876A7E03E8}"/>
              </a:ext>
            </a:extLst>
          </p:cNvPr>
          <p:cNvSpPr>
            <a:spLocks noGrp="1"/>
          </p:cNvSpPr>
          <p:nvPr>
            <p:ph type="sldNum" sz="quarter" idx="12"/>
          </p:nvPr>
        </p:nvSpPr>
        <p:spPr/>
        <p:txBody>
          <a:bodyPr/>
          <a:lstStyle/>
          <a:p>
            <a:fld id="{8B0350AC-43FF-44AF-B355-DAAEDC2154DD}" type="slidenum">
              <a:rPr lang="en-MY" smtClean="0"/>
              <a:pPr/>
              <a:t>‹#›</a:t>
            </a:fld>
            <a:endParaRPr lang="en-MY"/>
          </a:p>
        </p:txBody>
      </p:sp>
    </p:spTree>
    <p:extLst>
      <p:ext uri="{BB962C8B-B14F-4D97-AF65-F5344CB8AC3E}">
        <p14:creationId xmlns:p14="http://schemas.microsoft.com/office/powerpoint/2010/main" val="128361548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C769C3-C95D-D8A3-29A8-2F8A79F14DBD}"/>
              </a:ext>
            </a:extLst>
          </p:cNvPr>
          <p:cNvSpPr>
            <a:spLocks noGrp="1"/>
          </p:cNvSpPr>
          <p:nvPr>
            <p:ph type="title"/>
          </p:nvPr>
        </p:nvSpPr>
        <p:spPr>
          <a:xfrm>
            <a:off x="680819" y="365126"/>
            <a:ext cx="8541187"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F9AC7B4A-3FBB-2F4C-E55A-D88CD897A063}"/>
              </a:ext>
            </a:extLst>
          </p:cNvPr>
          <p:cNvSpPr>
            <a:spLocks noGrp="1"/>
          </p:cNvSpPr>
          <p:nvPr>
            <p:ph type="body" idx="1"/>
          </p:nvPr>
        </p:nvSpPr>
        <p:spPr>
          <a:xfrm>
            <a:off x="680819" y="1825625"/>
            <a:ext cx="8541187"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7A41D5D-551B-1772-87A6-AAA40095F67A}"/>
              </a:ext>
            </a:extLst>
          </p:cNvPr>
          <p:cNvSpPr>
            <a:spLocks noGrp="1"/>
          </p:cNvSpPr>
          <p:nvPr>
            <p:ph type="dt" sz="half" idx="2"/>
          </p:nvPr>
        </p:nvSpPr>
        <p:spPr>
          <a:xfrm>
            <a:off x="680819" y="6356351"/>
            <a:ext cx="2228136"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34A43A2E-6632-4F9D-8728-2CF59ACBBE60}" type="datetimeFigureOut">
              <a:rPr lang="en-US" smtClean="0"/>
              <a:t>8/26/2022</a:t>
            </a:fld>
            <a:endParaRPr lang="en-US" dirty="0"/>
          </a:p>
        </p:txBody>
      </p:sp>
      <p:sp>
        <p:nvSpPr>
          <p:cNvPr id="5" name="Footer Placeholder 4">
            <a:extLst>
              <a:ext uri="{FF2B5EF4-FFF2-40B4-BE49-F238E27FC236}">
                <a16:creationId xmlns:a16="http://schemas.microsoft.com/office/drawing/2014/main" id="{18DA8C87-B68F-D19D-704F-6F6CC71B1974}"/>
              </a:ext>
            </a:extLst>
          </p:cNvPr>
          <p:cNvSpPr>
            <a:spLocks noGrp="1"/>
          </p:cNvSpPr>
          <p:nvPr>
            <p:ph type="ftr" sz="quarter" idx="3"/>
          </p:nvPr>
        </p:nvSpPr>
        <p:spPr>
          <a:xfrm>
            <a:off x="3280311" y="6356351"/>
            <a:ext cx="3342203"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282168-B59C-A369-3BC1-006A455E167A}"/>
              </a:ext>
            </a:extLst>
          </p:cNvPr>
          <p:cNvSpPr>
            <a:spLocks noGrp="1"/>
          </p:cNvSpPr>
          <p:nvPr>
            <p:ph type="sldNum" sz="quarter" idx="4"/>
          </p:nvPr>
        </p:nvSpPr>
        <p:spPr>
          <a:xfrm>
            <a:off x="6993870" y="6356351"/>
            <a:ext cx="2228136"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4555028"/>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Lst>
  <p:hf hdr="0" dt="0"/>
  <p:txStyles>
    <p:titleStyle>
      <a:lvl1pPr algn="l" defTabSz="742676" rtl="0" eaLnBrk="1" latinLnBrk="0" hangingPunct="1">
        <a:lnSpc>
          <a:spcPct val="90000"/>
        </a:lnSpc>
        <a:spcBef>
          <a:spcPct val="0"/>
        </a:spcBef>
        <a:buNone/>
        <a:defRPr sz="3574" kern="1200">
          <a:solidFill>
            <a:schemeClr val="tx1"/>
          </a:solidFill>
          <a:latin typeface="+mj-lt"/>
          <a:ea typeface="+mj-ea"/>
          <a:cs typeface="+mj-cs"/>
        </a:defRPr>
      </a:lvl1pPr>
    </p:titleStyle>
    <p:bodyStyle>
      <a:lvl1pPr marL="185669" indent="-185669" algn="l" defTabSz="742676" rtl="0" eaLnBrk="1" latinLnBrk="0" hangingPunct="1">
        <a:lnSpc>
          <a:spcPct val="90000"/>
        </a:lnSpc>
        <a:spcBef>
          <a:spcPts val="812"/>
        </a:spcBef>
        <a:buFont typeface="Arial" panose="020B0604020202020204" pitchFamily="34" charset="0"/>
        <a:buChar char="•"/>
        <a:defRPr sz="2274" kern="1200">
          <a:solidFill>
            <a:schemeClr val="tx1"/>
          </a:solidFill>
          <a:latin typeface="+mn-lt"/>
          <a:ea typeface="+mn-ea"/>
          <a:cs typeface="+mn-cs"/>
        </a:defRPr>
      </a:lvl1pPr>
      <a:lvl2pPr marL="557007" indent="-185669" algn="l" defTabSz="742676" rtl="0" eaLnBrk="1" latinLnBrk="0" hangingPunct="1">
        <a:lnSpc>
          <a:spcPct val="90000"/>
        </a:lnSpc>
        <a:spcBef>
          <a:spcPts val="406"/>
        </a:spcBef>
        <a:buFont typeface="Arial" panose="020B0604020202020204" pitchFamily="34" charset="0"/>
        <a:buChar char="•"/>
        <a:defRPr sz="1949" kern="1200">
          <a:solidFill>
            <a:schemeClr val="tx1"/>
          </a:solidFill>
          <a:latin typeface="+mn-lt"/>
          <a:ea typeface="+mn-ea"/>
          <a:cs typeface="+mn-cs"/>
        </a:defRPr>
      </a:lvl2pPr>
      <a:lvl3pPr marL="928345" indent="-185669" algn="l" defTabSz="742676" rtl="0" eaLnBrk="1" latinLnBrk="0" hangingPunct="1">
        <a:lnSpc>
          <a:spcPct val="90000"/>
        </a:lnSpc>
        <a:spcBef>
          <a:spcPts val="406"/>
        </a:spcBef>
        <a:buFont typeface="Arial" panose="020B0604020202020204" pitchFamily="34" charset="0"/>
        <a:buChar char="•"/>
        <a:defRPr sz="1624" kern="1200">
          <a:solidFill>
            <a:schemeClr val="tx1"/>
          </a:solidFill>
          <a:latin typeface="+mn-lt"/>
          <a:ea typeface="+mn-ea"/>
          <a:cs typeface="+mn-cs"/>
        </a:defRPr>
      </a:lvl3pPr>
      <a:lvl4pPr marL="1299682" indent="-185669" algn="l" defTabSz="742676"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4pPr>
      <a:lvl5pPr marL="1671020" indent="-185669" algn="l" defTabSz="742676"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5pPr>
      <a:lvl6pPr marL="2042358" indent="-185669" algn="l" defTabSz="742676"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3696" indent="-185669" algn="l" defTabSz="742676"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034" indent="-185669" algn="l" defTabSz="742676"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372" indent="-185669" algn="l" defTabSz="742676"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p:bodyStyle>
    <p:otherStyle>
      <a:defPPr>
        <a:defRPr lang="en-US"/>
      </a:defPPr>
      <a:lvl1pPr marL="0" algn="l" defTabSz="742676" rtl="0" eaLnBrk="1" latinLnBrk="0" hangingPunct="1">
        <a:defRPr sz="1462" kern="1200">
          <a:solidFill>
            <a:schemeClr val="tx1"/>
          </a:solidFill>
          <a:latin typeface="+mn-lt"/>
          <a:ea typeface="+mn-ea"/>
          <a:cs typeface="+mn-cs"/>
        </a:defRPr>
      </a:lvl1pPr>
      <a:lvl2pPr marL="371338" algn="l" defTabSz="742676" rtl="0" eaLnBrk="1" latinLnBrk="0" hangingPunct="1">
        <a:defRPr sz="1462" kern="1200">
          <a:solidFill>
            <a:schemeClr val="tx1"/>
          </a:solidFill>
          <a:latin typeface="+mn-lt"/>
          <a:ea typeface="+mn-ea"/>
          <a:cs typeface="+mn-cs"/>
        </a:defRPr>
      </a:lvl2pPr>
      <a:lvl3pPr marL="742676" algn="l" defTabSz="742676" rtl="0" eaLnBrk="1" latinLnBrk="0" hangingPunct="1">
        <a:defRPr sz="1462" kern="1200">
          <a:solidFill>
            <a:schemeClr val="tx1"/>
          </a:solidFill>
          <a:latin typeface="+mn-lt"/>
          <a:ea typeface="+mn-ea"/>
          <a:cs typeface="+mn-cs"/>
        </a:defRPr>
      </a:lvl3pPr>
      <a:lvl4pPr marL="1114014" algn="l" defTabSz="742676" rtl="0" eaLnBrk="1" latinLnBrk="0" hangingPunct="1">
        <a:defRPr sz="1462" kern="1200">
          <a:solidFill>
            <a:schemeClr val="tx1"/>
          </a:solidFill>
          <a:latin typeface="+mn-lt"/>
          <a:ea typeface="+mn-ea"/>
          <a:cs typeface="+mn-cs"/>
        </a:defRPr>
      </a:lvl4pPr>
      <a:lvl5pPr marL="1485351" algn="l" defTabSz="742676" rtl="0" eaLnBrk="1" latinLnBrk="0" hangingPunct="1">
        <a:defRPr sz="1462" kern="1200">
          <a:solidFill>
            <a:schemeClr val="tx1"/>
          </a:solidFill>
          <a:latin typeface="+mn-lt"/>
          <a:ea typeface="+mn-ea"/>
          <a:cs typeface="+mn-cs"/>
        </a:defRPr>
      </a:lvl5pPr>
      <a:lvl6pPr marL="1856689" algn="l" defTabSz="742676" rtl="0" eaLnBrk="1" latinLnBrk="0" hangingPunct="1">
        <a:defRPr sz="1462" kern="1200">
          <a:solidFill>
            <a:schemeClr val="tx1"/>
          </a:solidFill>
          <a:latin typeface="+mn-lt"/>
          <a:ea typeface="+mn-ea"/>
          <a:cs typeface="+mn-cs"/>
        </a:defRPr>
      </a:lvl6pPr>
      <a:lvl7pPr marL="2228027" algn="l" defTabSz="742676" rtl="0" eaLnBrk="1" latinLnBrk="0" hangingPunct="1">
        <a:defRPr sz="1462" kern="1200">
          <a:solidFill>
            <a:schemeClr val="tx1"/>
          </a:solidFill>
          <a:latin typeface="+mn-lt"/>
          <a:ea typeface="+mn-ea"/>
          <a:cs typeface="+mn-cs"/>
        </a:defRPr>
      </a:lvl7pPr>
      <a:lvl8pPr marL="2599365" algn="l" defTabSz="742676" rtl="0" eaLnBrk="1" latinLnBrk="0" hangingPunct="1">
        <a:defRPr sz="1462" kern="1200">
          <a:solidFill>
            <a:schemeClr val="tx1"/>
          </a:solidFill>
          <a:latin typeface="+mn-lt"/>
          <a:ea typeface="+mn-ea"/>
          <a:cs typeface="+mn-cs"/>
        </a:defRPr>
      </a:lvl8pPr>
      <a:lvl9pPr marL="2970703" algn="l" defTabSz="742676" rtl="0" eaLnBrk="1" latinLnBrk="0" hangingPunct="1">
        <a:defRPr sz="14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s://medium.com/javarevisited/5-different-git-workflows-50f75d8783a7"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35D43E-9F1D-3257-E45C-FBA6CF42BEA1}"/>
              </a:ext>
            </a:extLst>
          </p:cNvPr>
          <p:cNvSpPr>
            <a:spLocks noGrp="1"/>
          </p:cNvSpPr>
          <p:nvPr>
            <p:ph type="title"/>
          </p:nvPr>
        </p:nvSpPr>
        <p:spPr/>
        <p:txBody>
          <a:bodyPr>
            <a:normAutofit/>
          </a:bodyPr>
          <a:lstStyle/>
          <a:p>
            <a:r>
              <a:rPr lang="en-US">
                <a:solidFill>
                  <a:srgbClr val="00B050"/>
                </a:solidFill>
              </a:rPr>
              <a:t>ALWAYS</a:t>
            </a:r>
            <a:r>
              <a:rPr lang="en-US"/>
              <a:t> – Design a Microservice by Business Functionality</a:t>
            </a:r>
            <a:endParaRPr lang="en-MY"/>
          </a:p>
        </p:txBody>
      </p:sp>
      <p:sp>
        <p:nvSpPr>
          <p:cNvPr id="4" name="Footer Placeholder 3">
            <a:extLst>
              <a:ext uri="{FF2B5EF4-FFF2-40B4-BE49-F238E27FC236}">
                <a16:creationId xmlns:a16="http://schemas.microsoft.com/office/drawing/2014/main" id="{865331BD-6D02-8D5A-6CE7-6867CAA475E7}"/>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D8724459-0E28-9D35-5A55-930421461CB7}"/>
              </a:ext>
            </a:extLst>
          </p:cNvPr>
          <p:cNvSpPr>
            <a:spLocks noGrp="1"/>
          </p:cNvSpPr>
          <p:nvPr>
            <p:ph type="sldNum" sz="quarter" idx="11"/>
          </p:nvPr>
        </p:nvSpPr>
        <p:spPr/>
        <p:txBody>
          <a:bodyPr/>
          <a:lstStyle/>
          <a:p>
            <a:fld id="{8B0350AC-43FF-44AF-B355-DAAEDC2154DD}" type="slidenum">
              <a:rPr lang="en-MY" smtClean="0"/>
              <a:pPr/>
              <a:t>1</a:t>
            </a:fld>
            <a:endParaRPr lang="en-MY"/>
          </a:p>
        </p:txBody>
      </p:sp>
      <p:sp>
        <p:nvSpPr>
          <p:cNvPr id="6" name="Text Placeholder 5">
            <a:extLst>
              <a:ext uri="{FF2B5EF4-FFF2-40B4-BE49-F238E27FC236}">
                <a16:creationId xmlns:a16="http://schemas.microsoft.com/office/drawing/2014/main" id="{B07AD6AB-7405-4963-42F8-175D5DBCC767}"/>
              </a:ext>
            </a:extLst>
          </p:cNvPr>
          <p:cNvSpPr>
            <a:spLocks noGrp="1"/>
          </p:cNvSpPr>
          <p:nvPr>
            <p:ph type="body" sz="quarter" idx="12"/>
          </p:nvPr>
        </p:nvSpPr>
        <p:spPr/>
        <p:txBody>
          <a:bodyPr/>
          <a:lstStyle/>
          <a:p>
            <a:r>
              <a:rPr lang="en-US"/>
              <a:t>A microservice should only deliver a single or strongly related business functions – contributing to complete a business process.</a:t>
            </a:r>
          </a:p>
          <a:p>
            <a:pPr lvl="1"/>
            <a:r>
              <a:rPr lang="en-US"/>
              <a:t>bounded by business responsibility, </a:t>
            </a:r>
          </a:p>
          <a:p>
            <a:pPr lvl="1"/>
            <a:r>
              <a:rPr lang="en-US"/>
              <a:t>independently deployable and scalable.</a:t>
            </a:r>
          </a:p>
          <a:p>
            <a:pPr lvl="1"/>
            <a:endParaRPr lang="en-US"/>
          </a:p>
          <a:p>
            <a:r>
              <a:rPr lang="en-US"/>
              <a:t>E.g. Loan origination application could be decomposed into –</a:t>
            </a:r>
          </a:p>
          <a:p>
            <a:pPr lvl="1"/>
            <a:r>
              <a:rPr lang="en-US"/>
              <a:t>loan-application-service,</a:t>
            </a:r>
          </a:p>
          <a:p>
            <a:pPr lvl="1"/>
            <a:r>
              <a:rPr lang="en-US"/>
              <a:t>loan-underwriting-service, or</a:t>
            </a:r>
          </a:p>
          <a:p>
            <a:pPr lvl="1"/>
            <a:r>
              <a:rPr lang="en-US"/>
              <a:t>loan-funding-service</a:t>
            </a:r>
          </a:p>
          <a:p>
            <a:endParaRPr lang="en-US"/>
          </a:p>
        </p:txBody>
      </p:sp>
    </p:spTree>
    <p:extLst>
      <p:ext uri="{BB962C8B-B14F-4D97-AF65-F5344CB8AC3E}">
        <p14:creationId xmlns:p14="http://schemas.microsoft.com/office/powerpoint/2010/main" val="3573235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D38021-0C53-4B50-01BA-EF138586A11C}"/>
              </a:ext>
            </a:extLst>
          </p:cNvPr>
          <p:cNvSpPr>
            <a:spLocks noGrp="1"/>
          </p:cNvSpPr>
          <p:nvPr>
            <p:ph type="title"/>
          </p:nvPr>
        </p:nvSpPr>
        <p:spPr/>
        <p:txBody>
          <a:bodyPr>
            <a:normAutofit/>
          </a:bodyPr>
          <a:lstStyle/>
          <a:p>
            <a:r>
              <a:rPr lang="en-US">
                <a:solidFill>
                  <a:srgbClr val="00B050"/>
                </a:solidFill>
              </a:rPr>
              <a:t>ALWAYS</a:t>
            </a:r>
            <a:r>
              <a:rPr lang="en-US"/>
              <a:t> – Use FlywayDB to Deploy SQL Scripts</a:t>
            </a:r>
          </a:p>
        </p:txBody>
      </p:sp>
      <p:sp>
        <p:nvSpPr>
          <p:cNvPr id="4" name="Footer Placeholder 3">
            <a:extLst>
              <a:ext uri="{FF2B5EF4-FFF2-40B4-BE49-F238E27FC236}">
                <a16:creationId xmlns:a16="http://schemas.microsoft.com/office/drawing/2014/main" id="{0C83FF9C-377C-F33C-A123-DDEBFF8B9F0D}"/>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19EF0455-B4C2-9A0E-86C9-F0E4130044A9}"/>
              </a:ext>
            </a:extLst>
          </p:cNvPr>
          <p:cNvSpPr>
            <a:spLocks noGrp="1"/>
          </p:cNvSpPr>
          <p:nvPr>
            <p:ph type="sldNum" sz="quarter" idx="11"/>
          </p:nvPr>
        </p:nvSpPr>
        <p:spPr/>
        <p:txBody>
          <a:bodyPr/>
          <a:lstStyle/>
          <a:p>
            <a:fld id="{8B0350AC-43FF-44AF-B355-DAAEDC2154DD}" type="slidenum">
              <a:rPr lang="en-MY" smtClean="0"/>
              <a:pPr/>
              <a:t>10</a:t>
            </a:fld>
            <a:endParaRPr lang="en-MY"/>
          </a:p>
        </p:txBody>
      </p:sp>
      <p:sp>
        <p:nvSpPr>
          <p:cNvPr id="6" name="Text Placeholder 5">
            <a:extLst>
              <a:ext uri="{FF2B5EF4-FFF2-40B4-BE49-F238E27FC236}">
                <a16:creationId xmlns:a16="http://schemas.microsoft.com/office/drawing/2014/main" id="{77602DB7-BFA8-EB3F-C52E-C9DE39ADDF2F}"/>
              </a:ext>
            </a:extLst>
          </p:cNvPr>
          <p:cNvSpPr>
            <a:spLocks noGrp="1"/>
          </p:cNvSpPr>
          <p:nvPr>
            <p:ph type="body" sz="quarter" idx="12"/>
          </p:nvPr>
        </p:nvSpPr>
        <p:spPr/>
        <p:txBody>
          <a:bodyPr>
            <a:normAutofit/>
          </a:bodyPr>
          <a:lstStyle/>
          <a:p>
            <a:r>
              <a:rPr lang="en-US"/>
              <a:t>Many projects rely on manually SQL scripts deployment and a quick SQL statement to fix a problem and soon many questions arise -</a:t>
            </a:r>
          </a:p>
          <a:p>
            <a:pPr lvl="1"/>
            <a:r>
              <a:rPr lang="en-US"/>
              <a:t>What state is the database in on this machine?</a:t>
            </a:r>
          </a:p>
          <a:p>
            <a:pPr lvl="1"/>
            <a:r>
              <a:rPr lang="en-US"/>
              <a:t>Has this script already been applied or not?</a:t>
            </a:r>
          </a:p>
          <a:p>
            <a:pPr lvl="1"/>
            <a:r>
              <a:rPr lang="en-US"/>
              <a:t>Has the quick fix in production been applied in test afterwards?</a:t>
            </a:r>
          </a:p>
          <a:p>
            <a:pPr lvl="1"/>
            <a:r>
              <a:rPr lang="en-US"/>
              <a:t>How do you set up a new database instance?</a:t>
            </a:r>
          </a:p>
          <a:p>
            <a:r>
              <a:rPr lang="en-US"/>
              <a:t>FlywayDB tracks SQL scripts that have been run, and runs the change scripts to get your database up to date, allowing -</a:t>
            </a:r>
          </a:p>
          <a:p>
            <a:pPr lvl="1"/>
            <a:r>
              <a:rPr lang="en-US"/>
              <a:t>Recreate a database from scratch with the SQL scripts</a:t>
            </a:r>
          </a:p>
          <a:p>
            <a:pPr lvl="1"/>
            <a:r>
              <a:rPr lang="en-US"/>
              <a:t>Make it clear at all times what state a database is in</a:t>
            </a:r>
          </a:p>
          <a:p>
            <a:pPr lvl="1"/>
            <a:r>
              <a:rPr lang="en-US"/>
              <a:t>Migrate in a deterministic way from your current version of the database to a newer one</a:t>
            </a:r>
            <a:endParaRPr lang="en-MY"/>
          </a:p>
          <a:p>
            <a:endParaRPr lang="en-US"/>
          </a:p>
        </p:txBody>
      </p:sp>
    </p:spTree>
    <p:extLst>
      <p:ext uri="{BB962C8B-B14F-4D97-AF65-F5344CB8AC3E}">
        <p14:creationId xmlns:p14="http://schemas.microsoft.com/office/powerpoint/2010/main" val="249959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5F13321-C453-52F2-FF5B-2A466B67BD74}"/>
              </a:ext>
            </a:extLst>
          </p:cNvPr>
          <p:cNvSpPr>
            <a:spLocks noGrp="1"/>
          </p:cNvSpPr>
          <p:nvPr>
            <p:ph type="body" idx="1"/>
          </p:nvPr>
        </p:nvSpPr>
        <p:spPr/>
        <p:txBody>
          <a:bodyPr/>
          <a:lstStyle/>
          <a:p>
            <a:endParaRPr lang="en-MY"/>
          </a:p>
        </p:txBody>
      </p:sp>
      <p:sp>
        <p:nvSpPr>
          <p:cNvPr id="3" name="Footer Placeholder 2">
            <a:extLst>
              <a:ext uri="{FF2B5EF4-FFF2-40B4-BE49-F238E27FC236}">
                <a16:creationId xmlns:a16="http://schemas.microsoft.com/office/drawing/2014/main" id="{F1EF39BB-2494-A90E-BB4C-804181FB2B1E}"/>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04C41A72-BDB2-3D83-A05A-4DEAE54C0226}"/>
              </a:ext>
            </a:extLst>
          </p:cNvPr>
          <p:cNvSpPr>
            <a:spLocks noGrp="1"/>
          </p:cNvSpPr>
          <p:nvPr>
            <p:ph type="sldNum" sz="quarter" idx="11"/>
          </p:nvPr>
        </p:nvSpPr>
        <p:spPr/>
        <p:txBody>
          <a:bodyPr/>
          <a:lstStyle/>
          <a:p>
            <a:fld id="{8B0350AC-43FF-44AF-B355-DAAEDC2154DD}" type="slidenum">
              <a:rPr lang="en-MY" smtClean="0"/>
              <a:pPr/>
              <a:t>11</a:t>
            </a:fld>
            <a:endParaRPr lang="en-MY"/>
          </a:p>
        </p:txBody>
      </p:sp>
      <p:pic>
        <p:nvPicPr>
          <p:cNvPr id="6" name="Picture 5">
            <a:extLst>
              <a:ext uri="{FF2B5EF4-FFF2-40B4-BE49-F238E27FC236}">
                <a16:creationId xmlns:a16="http://schemas.microsoft.com/office/drawing/2014/main" id="{0FDB4EFF-8AD9-7CED-4DE5-967D622FF2F0}"/>
              </a:ext>
            </a:extLst>
          </p:cNvPr>
          <p:cNvPicPr>
            <a:picLocks noChangeAspect="1"/>
          </p:cNvPicPr>
          <p:nvPr/>
        </p:nvPicPr>
        <p:blipFill>
          <a:blip r:embed="rId2"/>
          <a:stretch>
            <a:fillRect/>
          </a:stretch>
        </p:blipFill>
        <p:spPr>
          <a:xfrm>
            <a:off x="368981" y="863598"/>
            <a:ext cx="7072828" cy="4377724"/>
          </a:xfrm>
          <a:prstGeom prst="rect">
            <a:avLst/>
          </a:prstGeom>
        </p:spPr>
      </p:pic>
      <p:pic>
        <p:nvPicPr>
          <p:cNvPr id="11" name="Picture 10">
            <a:extLst>
              <a:ext uri="{FF2B5EF4-FFF2-40B4-BE49-F238E27FC236}">
                <a16:creationId xmlns:a16="http://schemas.microsoft.com/office/drawing/2014/main" id="{01923126-D44C-45B4-7745-B45C499367D7}"/>
              </a:ext>
            </a:extLst>
          </p:cNvPr>
          <p:cNvPicPr>
            <a:picLocks noChangeAspect="1"/>
          </p:cNvPicPr>
          <p:nvPr/>
        </p:nvPicPr>
        <p:blipFill>
          <a:blip r:embed="rId3"/>
          <a:stretch>
            <a:fillRect/>
          </a:stretch>
        </p:blipFill>
        <p:spPr>
          <a:xfrm>
            <a:off x="1370451" y="5229061"/>
            <a:ext cx="8230749" cy="1171739"/>
          </a:xfrm>
          <a:prstGeom prst="rect">
            <a:avLst/>
          </a:prstGeom>
        </p:spPr>
      </p:pic>
    </p:spTree>
    <p:extLst>
      <p:ext uri="{BB962C8B-B14F-4D97-AF65-F5344CB8AC3E}">
        <p14:creationId xmlns:p14="http://schemas.microsoft.com/office/powerpoint/2010/main" val="2672015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7F8799-B01C-EB8F-E1D5-C425230E6FD7}"/>
              </a:ext>
            </a:extLst>
          </p:cNvPr>
          <p:cNvSpPr>
            <a:spLocks noGrp="1"/>
          </p:cNvSpPr>
          <p:nvPr>
            <p:ph type="title"/>
          </p:nvPr>
        </p:nvSpPr>
        <p:spPr/>
        <p:txBody>
          <a:bodyPr>
            <a:normAutofit/>
          </a:bodyPr>
          <a:lstStyle/>
          <a:p>
            <a:r>
              <a:rPr lang="en-US">
                <a:solidFill>
                  <a:srgbClr val="00B050"/>
                </a:solidFill>
              </a:rPr>
              <a:t>ALWAYS</a:t>
            </a:r>
            <a:r>
              <a:rPr lang="en-US"/>
              <a:t> – Choose a Git Workflow</a:t>
            </a:r>
            <a:endParaRPr lang="en-MY"/>
          </a:p>
        </p:txBody>
      </p:sp>
      <p:sp>
        <p:nvSpPr>
          <p:cNvPr id="4" name="Footer Placeholder 3">
            <a:extLst>
              <a:ext uri="{FF2B5EF4-FFF2-40B4-BE49-F238E27FC236}">
                <a16:creationId xmlns:a16="http://schemas.microsoft.com/office/drawing/2014/main" id="{7E11B787-E75A-7DA3-67E0-2D1CE1D509F7}"/>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3D44592F-42C1-3438-56BD-F432A65A46C6}"/>
              </a:ext>
            </a:extLst>
          </p:cNvPr>
          <p:cNvSpPr>
            <a:spLocks noGrp="1"/>
          </p:cNvSpPr>
          <p:nvPr>
            <p:ph type="sldNum" sz="quarter" idx="11"/>
          </p:nvPr>
        </p:nvSpPr>
        <p:spPr/>
        <p:txBody>
          <a:bodyPr/>
          <a:lstStyle/>
          <a:p>
            <a:fld id="{8B0350AC-43FF-44AF-B355-DAAEDC2154DD}" type="slidenum">
              <a:rPr lang="en-MY" smtClean="0"/>
              <a:pPr/>
              <a:t>12</a:t>
            </a:fld>
            <a:endParaRPr lang="en-MY"/>
          </a:p>
        </p:txBody>
      </p:sp>
      <p:sp>
        <p:nvSpPr>
          <p:cNvPr id="6" name="Text Placeholder 5">
            <a:extLst>
              <a:ext uri="{FF2B5EF4-FFF2-40B4-BE49-F238E27FC236}">
                <a16:creationId xmlns:a16="http://schemas.microsoft.com/office/drawing/2014/main" id="{A129AEF9-5C01-7805-32F5-456CFFAF79D1}"/>
              </a:ext>
            </a:extLst>
          </p:cNvPr>
          <p:cNvSpPr>
            <a:spLocks noGrp="1"/>
          </p:cNvSpPr>
          <p:nvPr>
            <p:ph type="body" sz="quarter" idx="12"/>
          </p:nvPr>
        </p:nvSpPr>
        <p:spPr/>
        <p:txBody>
          <a:bodyPr/>
          <a:lstStyle/>
          <a:p>
            <a:r>
              <a:rPr lang="en-US"/>
              <a:t>Git focus on flexibility and there is no standardized process on how to interact with Git.</a:t>
            </a:r>
          </a:p>
          <a:p>
            <a:r>
              <a:rPr lang="en-US"/>
              <a:t>To ensure the team is on the same page, an agreed-upon Git workflow should be developed or selected.</a:t>
            </a:r>
          </a:p>
          <a:p>
            <a:r>
              <a:rPr lang="en-US"/>
              <a:t>Refer to </a:t>
            </a:r>
            <a:r>
              <a:rPr lang="en-US">
                <a:hlinkClick r:id="rId2"/>
              </a:rPr>
              <a:t>5 Different Git workflows</a:t>
            </a:r>
            <a:r>
              <a:rPr lang="en-US"/>
              <a:t> for more details.</a:t>
            </a:r>
          </a:p>
          <a:p>
            <a:endParaRPr lang="en-MY"/>
          </a:p>
        </p:txBody>
      </p:sp>
    </p:spTree>
    <p:extLst>
      <p:ext uri="{BB962C8B-B14F-4D97-AF65-F5344CB8AC3E}">
        <p14:creationId xmlns:p14="http://schemas.microsoft.com/office/powerpoint/2010/main" val="3709521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C292-9DCA-1594-DAFB-756A82C19392}"/>
              </a:ext>
            </a:extLst>
          </p:cNvPr>
          <p:cNvSpPr>
            <a:spLocks noGrp="1"/>
          </p:cNvSpPr>
          <p:nvPr>
            <p:ph type="title"/>
          </p:nvPr>
        </p:nvSpPr>
        <p:spPr/>
        <p:txBody>
          <a:bodyPr/>
          <a:lstStyle/>
          <a:p>
            <a:r>
              <a:rPr lang="en-US"/>
              <a:t>Stable Release Git Workflow</a:t>
            </a:r>
            <a:endParaRPr lang="en-MY"/>
          </a:p>
        </p:txBody>
      </p:sp>
      <p:sp>
        <p:nvSpPr>
          <p:cNvPr id="3" name="Footer Placeholder 2">
            <a:extLst>
              <a:ext uri="{FF2B5EF4-FFF2-40B4-BE49-F238E27FC236}">
                <a16:creationId xmlns:a16="http://schemas.microsoft.com/office/drawing/2014/main" id="{1EF076FF-1872-90CD-EC59-66918F5789C3}"/>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2DE81B3C-8728-05E8-84FF-EDCC2707EDB4}"/>
              </a:ext>
            </a:extLst>
          </p:cNvPr>
          <p:cNvSpPr>
            <a:spLocks noGrp="1"/>
          </p:cNvSpPr>
          <p:nvPr>
            <p:ph type="sldNum" sz="quarter" idx="11"/>
          </p:nvPr>
        </p:nvSpPr>
        <p:spPr/>
        <p:txBody>
          <a:bodyPr/>
          <a:lstStyle/>
          <a:p>
            <a:fld id="{8B0350AC-43FF-44AF-B355-DAAEDC2154DD}" type="slidenum">
              <a:rPr lang="en-MY" smtClean="0"/>
              <a:pPr/>
              <a:t>13</a:t>
            </a:fld>
            <a:endParaRPr lang="en-MY"/>
          </a:p>
        </p:txBody>
      </p:sp>
      <p:sp>
        <p:nvSpPr>
          <p:cNvPr id="6" name="Text Placeholder 5">
            <a:extLst>
              <a:ext uri="{FF2B5EF4-FFF2-40B4-BE49-F238E27FC236}">
                <a16:creationId xmlns:a16="http://schemas.microsoft.com/office/drawing/2014/main" id="{3AFB0BC8-CC0B-36D5-41B7-E6BB55567CF9}"/>
              </a:ext>
            </a:extLst>
          </p:cNvPr>
          <p:cNvSpPr>
            <a:spLocks noGrp="1"/>
          </p:cNvSpPr>
          <p:nvPr>
            <p:ph type="body" sz="quarter" idx="12"/>
          </p:nvPr>
        </p:nvSpPr>
        <p:spPr/>
        <p:txBody>
          <a:bodyPr/>
          <a:lstStyle/>
          <a:p>
            <a:pPr marL="0" indent="0">
              <a:buNone/>
            </a:pPr>
            <a:endParaRPr lang="en-MY"/>
          </a:p>
        </p:txBody>
      </p:sp>
      <p:pic>
        <p:nvPicPr>
          <p:cNvPr id="10" name="Picture 9">
            <a:extLst>
              <a:ext uri="{FF2B5EF4-FFF2-40B4-BE49-F238E27FC236}">
                <a16:creationId xmlns:a16="http://schemas.microsoft.com/office/drawing/2014/main" id="{BBE8E094-5EBE-A3A2-0EE1-1080A27432EB}"/>
              </a:ext>
            </a:extLst>
          </p:cNvPr>
          <p:cNvPicPr>
            <a:picLocks noChangeAspect="1"/>
          </p:cNvPicPr>
          <p:nvPr/>
        </p:nvPicPr>
        <p:blipFill>
          <a:blip r:embed="rId2"/>
          <a:stretch>
            <a:fillRect/>
          </a:stretch>
        </p:blipFill>
        <p:spPr>
          <a:xfrm>
            <a:off x="365124" y="1814732"/>
            <a:ext cx="9244133" cy="4586069"/>
          </a:xfrm>
          <a:prstGeom prst="rect">
            <a:avLst/>
          </a:prstGeom>
          <a:ln w="6350">
            <a:solidFill>
              <a:schemeClr val="tx1"/>
            </a:solidFill>
          </a:ln>
        </p:spPr>
      </p:pic>
    </p:spTree>
    <p:extLst>
      <p:ext uri="{BB962C8B-B14F-4D97-AF65-F5344CB8AC3E}">
        <p14:creationId xmlns:p14="http://schemas.microsoft.com/office/powerpoint/2010/main" val="175547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C292-9DCA-1594-DAFB-756A82C19392}"/>
              </a:ext>
            </a:extLst>
          </p:cNvPr>
          <p:cNvSpPr>
            <a:spLocks noGrp="1"/>
          </p:cNvSpPr>
          <p:nvPr>
            <p:ph type="title"/>
          </p:nvPr>
        </p:nvSpPr>
        <p:spPr/>
        <p:txBody>
          <a:bodyPr/>
          <a:lstStyle/>
          <a:p>
            <a:r>
              <a:rPr lang="en-US"/>
              <a:t>Stable Release Git Workflow</a:t>
            </a:r>
            <a:endParaRPr lang="en-MY"/>
          </a:p>
        </p:txBody>
      </p:sp>
      <p:sp>
        <p:nvSpPr>
          <p:cNvPr id="3" name="Footer Placeholder 2">
            <a:extLst>
              <a:ext uri="{FF2B5EF4-FFF2-40B4-BE49-F238E27FC236}">
                <a16:creationId xmlns:a16="http://schemas.microsoft.com/office/drawing/2014/main" id="{1EF076FF-1872-90CD-EC59-66918F5789C3}"/>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2DE81B3C-8728-05E8-84FF-EDCC2707EDB4}"/>
              </a:ext>
            </a:extLst>
          </p:cNvPr>
          <p:cNvSpPr>
            <a:spLocks noGrp="1"/>
          </p:cNvSpPr>
          <p:nvPr>
            <p:ph type="sldNum" sz="quarter" idx="11"/>
          </p:nvPr>
        </p:nvSpPr>
        <p:spPr/>
        <p:txBody>
          <a:bodyPr/>
          <a:lstStyle/>
          <a:p>
            <a:fld id="{8B0350AC-43FF-44AF-B355-DAAEDC2154DD}" type="slidenum">
              <a:rPr lang="en-MY" smtClean="0"/>
              <a:pPr/>
              <a:t>14</a:t>
            </a:fld>
            <a:endParaRPr lang="en-MY"/>
          </a:p>
        </p:txBody>
      </p:sp>
      <p:sp>
        <p:nvSpPr>
          <p:cNvPr id="5" name="Text Placeholder 4">
            <a:extLst>
              <a:ext uri="{FF2B5EF4-FFF2-40B4-BE49-F238E27FC236}">
                <a16:creationId xmlns:a16="http://schemas.microsoft.com/office/drawing/2014/main" id="{C7616EFF-F419-AD13-3D08-C092F05271B6}"/>
              </a:ext>
            </a:extLst>
          </p:cNvPr>
          <p:cNvSpPr>
            <a:spLocks noGrp="1"/>
          </p:cNvSpPr>
          <p:nvPr>
            <p:ph type="body" sz="quarter" idx="12"/>
          </p:nvPr>
        </p:nvSpPr>
        <p:spPr/>
        <p:txBody>
          <a:bodyPr/>
          <a:lstStyle/>
          <a:p>
            <a:endParaRPr lang="en-MY"/>
          </a:p>
        </p:txBody>
      </p:sp>
      <p:pic>
        <p:nvPicPr>
          <p:cNvPr id="8" name="Picture 7">
            <a:extLst>
              <a:ext uri="{FF2B5EF4-FFF2-40B4-BE49-F238E27FC236}">
                <a16:creationId xmlns:a16="http://schemas.microsoft.com/office/drawing/2014/main" id="{2B1AF028-CB2B-5F96-AF26-AAB068320B51}"/>
              </a:ext>
            </a:extLst>
          </p:cNvPr>
          <p:cNvPicPr>
            <a:picLocks noChangeAspect="1"/>
          </p:cNvPicPr>
          <p:nvPr/>
        </p:nvPicPr>
        <p:blipFill>
          <a:blip r:embed="rId2"/>
          <a:stretch>
            <a:fillRect/>
          </a:stretch>
        </p:blipFill>
        <p:spPr>
          <a:xfrm>
            <a:off x="553787" y="1548040"/>
            <a:ext cx="9046776" cy="4852761"/>
          </a:xfrm>
          <a:prstGeom prst="rect">
            <a:avLst/>
          </a:prstGeom>
        </p:spPr>
      </p:pic>
    </p:spTree>
    <p:extLst>
      <p:ext uri="{BB962C8B-B14F-4D97-AF65-F5344CB8AC3E}">
        <p14:creationId xmlns:p14="http://schemas.microsoft.com/office/powerpoint/2010/main" val="2163649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C292-9DCA-1594-DAFB-756A82C19392}"/>
              </a:ext>
            </a:extLst>
          </p:cNvPr>
          <p:cNvSpPr>
            <a:spLocks noGrp="1"/>
          </p:cNvSpPr>
          <p:nvPr>
            <p:ph type="title"/>
          </p:nvPr>
        </p:nvSpPr>
        <p:spPr/>
        <p:txBody>
          <a:bodyPr/>
          <a:lstStyle/>
          <a:p>
            <a:r>
              <a:rPr lang="en-US"/>
              <a:t>Hotfix Release Git Workflow</a:t>
            </a:r>
            <a:endParaRPr lang="en-MY"/>
          </a:p>
        </p:txBody>
      </p:sp>
      <p:sp>
        <p:nvSpPr>
          <p:cNvPr id="3" name="Footer Placeholder 2">
            <a:extLst>
              <a:ext uri="{FF2B5EF4-FFF2-40B4-BE49-F238E27FC236}">
                <a16:creationId xmlns:a16="http://schemas.microsoft.com/office/drawing/2014/main" id="{1EF076FF-1872-90CD-EC59-66918F5789C3}"/>
              </a:ext>
            </a:extLst>
          </p:cNvPr>
          <p:cNvSpPr>
            <a:spLocks noGrp="1"/>
          </p:cNvSpPr>
          <p:nvPr>
            <p:ph type="ftr" sz="quarter" idx="10"/>
          </p:nvPr>
        </p:nvSpPr>
        <p:spPr/>
        <p:txBody>
          <a:bodyPr/>
          <a:lstStyle/>
          <a:p>
            <a:r>
              <a:rPr lang="en-US"/>
              <a:t>Strictly Private and Confidential. All Rights Reserved</a:t>
            </a:r>
            <a:endParaRPr lang="en-MY"/>
          </a:p>
        </p:txBody>
      </p:sp>
      <p:sp>
        <p:nvSpPr>
          <p:cNvPr id="4" name="Slide Number Placeholder 3">
            <a:extLst>
              <a:ext uri="{FF2B5EF4-FFF2-40B4-BE49-F238E27FC236}">
                <a16:creationId xmlns:a16="http://schemas.microsoft.com/office/drawing/2014/main" id="{2DE81B3C-8728-05E8-84FF-EDCC2707EDB4}"/>
              </a:ext>
            </a:extLst>
          </p:cNvPr>
          <p:cNvSpPr>
            <a:spLocks noGrp="1"/>
          </p:cNvSpPr>
          <p:nvPr>
            <p:ph type="sldNum" sz="quarter" idx="11"/>
          </p:nvPr>
        </p:nvSpPr>
        <p:spPr/>
        <p:txBody>
          <a:bodyPr/>
          <a:lstStyle/>
          <a:p>
            <a:fld id="{8B0350AC-43FF-44AF-B355-DAAEDC2154DD}" type="slidenum">
              <a:rPr lang="en-MY" smtClean="0"/>
              <a:pPr/>
              <a:t>15</a:t>
            </a:fld>
            <a:endParaRPr lang="en-MY"/>
          </a:p>
        </p:txBody>
      </p:sp>
      <p:sp>
        <p:nvSpPr>
          <p:cNvPr id="5" name="Text Placeholder 4">
            <a:extLst>
              <a:ext uri="{FF2B5EF4-FFF2-40B4-BE49-F238E27FC236}">
                <a16:creationId xmlns:a16="http://schemas.microsoft.com/office/drawing/2014/main" id="{ACDED66D-DF0D-DEF3-DDDC-BF7CBA8566D7}"/>
              </a:ext>
            </a:extLst>
          </p:cNvPr>
          <p:cNvSpPr>
            <a:spLocks noGrp="1"/>
          </p:cNvSpPr>
          <p:nvPr>
            <p:ph type="body" sz="quarter" idx="12"/>
          </p:nvPr>
        </p:nvSpPr>
        <p:spPr/>
        <p:txBody>
          <a:bodyPr/>
          <a:lstStyle/>
          <a:p>
            <a:endParaRPr lang="en-MY"/>
          </a:p>
        </p:txBody>
      </p:sp>
      <p:pic>
        <p:nvPicPr>
          <p:cNvPr id="8" name="Picture 7">
            <a:extLst>
              <a:ext uri="{FF2B5EF4-FFF2-40B4-BE49-F238E27FC236}">
                <a16:creationId xmlns:a16="http://schemas.microsoft.com/office/drawing/2014/main" id="{F5E1CB76-B7BE-E31A-FF7C-038DF4BAD8BD}"/>
              </a:ext>
            </a:extLst>
          </p:cNvPr>
          <p:cNvPicPr>
            <a:picLocks noChangeAspect="1"/>
          </p:cNvPicPr>
          <p:nvPr/>
        </p:nvPicPr>
        <p:blipFill>
          <a:blip r:embed="rId2"/>
          <a:stretch>
            <a:fillRect/>
          </a:stretch>
        </p:blipFill>
        <p:spPr>
          <a:xfrm>
            <a:off x="365124" y="2147193"/>
            <a:ext cx="9235439" cy="4075815"/>
          </a:xfrm>
          <a:prstGeom prst="rect">
            <a:avLst/>
          </a:prstGeom>
        </p:spPr>
      </p:pic>
    </p:spTree>
    <p:extLst>
      <p:ext uri="{BB962C8B-B14F-4D97-AF65-F5344CB8AC3E}">
        <p14:creationId xmlns:p14="http://schemas.microsoft.com/office/powerpoint/2010/main" val="268317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C26BD2-608D-835E-4529-C33622143670}"/>
              </a:ext>
            </a:extLst>
          </p:cNvPr>
          <p:cNvSpPr>
            <a:spLocks noGrp="1"/>
          </p:cNvSpPr>
          <p:nvPr>
            <p:ph type="title"/>
          </p:nvPr>
        </p:nvSpPr>
        <p:spPr/>
        <p:txBody>
          <a:bodyPr>
            <a:normAutofit/>
          </a:bodyPr>
          <a:lstStyle/>
          <a:p>
            <a:r>
              <a:rPr lang="en-US">
                <a:solidFill>
                  <a:srgbClr val="FF0000"/>
                </a:solidFill>
              </a:rPr>
              <a:t>DO NOT</a:t>
            </a:r>
            <a:r>
              <a:rPr lang="en-US"/>
              <a:t> – Design a Microservice by Technological Capability</a:t>
            </a:r>
            <a:endParaRPr lang="en-MY"/>
          </a:p>
        </p:txBody>
      </p:sp>
      <p:sp>
        <p:nvSpPr>
          <p:cNvPr id="4" name="Footer Placeholder 3">
            <a:extLst>
              <a:ext uri="{FF2B5EF4-FFF2-40B4-BE49-F238E27FC236}">
                <a16:creationId xmlns:a16="http://schemas.microsoft.com/office/drawing/2014/main" id="{75D3E147-4126-51D1-D81D-BB0581886D02}"/>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345B055F-0F9E-9C78-E3BF-11FD708C8B44}"/>
              </a:ext>
            </a:extLst>
          </p:cNvPr>
          <p:cNvSpPr>
            <a:spLocks noGrp="1"/>
          </p:cNvSpPr>
          <p:nvPr>
            <p:ph type="sldNum" sz="quarter" idx="11"/>
          </p:nvPr>
        </p:nvSpPr>
        <p:spPr/>
        <p:txBody>
          <a:bodyPr/>
          <a:lstStyle/>
          <a:p>
            <a:fld id="{8B0350AC-43FF-44AF-B355-DAAEDC2154DD}" type="slidenum">
              <a:rPr lang="en-MY" smtClean="0"/>
              <a:pPr/>
              <a:t>2</a:t>
            </a:fld>
            <a:endParaRPr lang="en-MY"/>
          </a:p>
        </p:txBody>
      </p:sp>
      <p:sp>
        <p:nvSpPr>
          <p:cNvPr id="7" name="Text Placeholder 6">
            <a:extLst>
              <a:ext uri="{FF2B5EF4-FFF2-40B4-BE49-F238E27FC236}">
                <a16:creationId xmlns:a16="http://schemas.microsoft.com/office/drawing/2014/main" id="{340B87BE-08EB-4347-630A-77DDC45F8CFE}"/>
              </a:ext>
            </a:extLst>
          </p:cNvPr>
          <p:cNvSpPr>
            <a:spLocks noGrp="1"/>
          </p:cNvSpPr>
          <p:nvPr>
            <p:ph type="body" sz="quarter" idx="12"/>
          </p:nvPr>
        </p:nvSpPr>
        <p:spPr/>
        <p:txBody>
          <a:bodyPr/>
          <a:lstStyle/>
          <a:p>
            <a:r>
              <a:rPr lang="en-US"/>
              <a:t>A microservice that does not deliver any business function by itself, are often bounded by a technological capability – such as</a:t>
            </a:r>
          </a:p>
          <a:p>
            <a:pPr lvl="1"/>
            <a:r>
              <a:rPr lang="en-US"/>
              <a:t>Running a rule for other microservices</a:t>
            </a:r>
          </a:p>
          <a:p>
            <a:pPr lvl="1"/>
            <a:r>
              <a:rPr lang="en-US"/>
              <a:t>Listen to received files and notifying other microservices</a:t>
            </a:r>
          </a:p>
          <a:p>
            <a:pPr lvl="1"/>
            <a:r>
              <a:rPr lang="en-US"/>
              <a:t>Translate received message to other microservices</a:t>
            </a:r>
          </a:p>
          <a:p>
            <a:pPr lvl="1"/>
            <a:endParaRPr lang="en-US"/>
          </a:p>
          <a:p>
            <a:r>
              <a:rPr lang="en-US"/>
              <a:t>If a microservice needs all other microservices to be available to complete a business function, then that’s a distributed monolith – application that ‘s deployed like a microservices but built like a monolith</a:t>
            </a:r>
          </a:p>
          <a:p>
            <a:endParaRPr lang="en-MY"/>
          </a:p>
        </p:txBody>
      </p:sp>
    </p:spTree>
    <p:extLst>
      <p:ext uri="{BB962C8B-B14F-4D97-AF65-F5344CB8AC3E}">
        <p14:creationId xmlns:p14="http://schemas.microsoft.com/office/powerpoint/2010/main" val="196594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EDC30D-6FCD-F409-F1BB-60D8BF590FF7}"/>
              </a:ext>
            </a:extLst>
          </p:cNvPr>
          <p:cNvSpPr>
            <a:spLocks noGrp="1"/>
          </p:cNvSpPr>
          <p:nvPr>
            <p:ph type="title"/>
          </p:nvPr>
        </p:nvSpPr>
        <p:spPr/>
        <p:txBody>
          <a:bodyPr/>
          <a:lstStyle/>
          <a:p>
            <a:r>
              <a:rPr lang="en-US"/>
              <a:t>Name a Microservice by Business Functionality</a:t>
            </a:r>
            <a:endParaRPr lang="en-MY"/>
          </a:p>
        </p:txBody>
      </p:sp>
      <p:sp>
        <p:nvSpPr>
          <p:cNvPr id="4" name="Footer Placeholder 3">
            <a:extLst>
              <a:ext uri="{FF2B5EF4-FFF2-40B4-BE49-F238E27FC236}">
                <a16:creationId xmlns:a16="http://schemas.microsoft.com/office/drawing/2014/main" id="{A9999561-9F62-B901-56FC-5DF67850435D}"/>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AA246483-9D75-C1A3-2EE5-5C1377687DCF}"/>
              </a:ext>
            </a:extLst>
          </p:cNvPr>
          <p:cNvSpPr>
            <a:spLocks noGrp="1"/>
          </p:cNvSpPr>
          <p:nvPr>
            <p:ph type="sldNum" sz="quarter" idx="11"/>
          </p:nvPr>
        </p:nvSpPr>
        <p:spPr/>
        <p:txBody>
          <a:bodyPr/>
          <a:lstStyle/>
          <a:p>
            <a:fld id="{8B0350AC-43FF-44AF-B355-DAAEDC2154DD}" type="slidenum">
              <a:rPr lang="en-MY" smtClean="0"/>
              <a:pPr/>
              <a:t>3</a:t>
            </a:fld>
            <a:endParaRPr lang="en-MY"/>
          </a:p>
        </p:txBody>
      </p:sp>
      <p:sp>
        <p:nvSpPr>
          <p:cNvPr id="6" name="Text Placeholder 5">
            <a:extLst>
              <a:ext uri="{FF2B5EF4-FFF2-40B4-BE49-F238E27FC236}">
                <a16:creationId xmlns:a16="http://schemas.microsoft.com/office/drawing/2014/main" id="{1B539CE9-D74D-DEA2-FD06-1C2AE68C2CF4}"/>
              </a:ext>
            </a:extLst>
          </p:cNvPr>
          <p:cNvSpPr>
            <a:spLocks noGrp="1"/>
          </p:cNvSpPr>
          <p:nvPr>
            <p:ph type="body" sz="quarter" idx="12"/>
          </p:nvPr>
        </p:nvSpPr>
        <p:spPr/>
        <p:txBody>
          <a:bodyPr/>
          <a:lstStyle/>
          <a:p>
            <a:r>
              <a:rPr lang="en-US">
                <a:solidFill>
                  <a:srgbClr val="00B050"/>
                </a:solidFill>
              </a:rPr>
              <a:t>ALWAYS</a:t>
            </a:r>
            <a:r>
              <a:rPr lang="en-US"/>
              <a:t> name the microservice according to the business function such as</a:t>
            </a:r>
          </a:p>
          <a:p>
            <a:pPr lvl="1"/>
            <a:r>
              <a:rPr lang="en-US"/>
              <a:t>loan-application-service, </a:t>
            </a:r>
          </a:p>
          <a:p>
            <a:pPr lvl="1"/>
            <a:r>
              <a:rPr lang="en-US"/>
              <a:t>loan-underwriting-service, or </a:t>
            </a:r>
          </a:p>
          <a:p>
            <a:pPr lvl="1"/>
            <a:r>
              <a:rPr lang="en-US"/>
              <a:t>loan-funding-service</a:t>
            </a:r>
          </a:p>
          <a:p>
            <a:pPr lvl="1"/>
            <a:endParaRPr lang="en-US"/>
          </a:p>
          <a:p>
            <a:r>
              <a:rPr lang="en-US">
                <a:solidFill>
                  <a:srgbClr val="FF0000"/>
                </a:solidFill>
              </a:rPr>
              <a:t>DO NOT </a:t>
            </a:r>
            <a:r>
              <a:rPr lang="en-US"/>
              <a:t>name the microservice by</a:t>
            </a:r>
          </a:p>
          <a:p>
            <a:pPr lvl="1"/>
            <a:r>
              <a:rPr lang="en-US"/>
              <a:t>loan-non-financial-service and loan-financial-service, or </a:t>
            </a:r>
          </a:p>
          <a:p>
            <a:pPr lvl="1"/>
            <a:r>
              <a:rPr lang="en-US"/>
              <a:t>loan-business-service or loan-parameter-service,</a:t>
            </a:r>
          </a:p>
          <a:p>
            <a:pPr lvl="1"/>
            <a:r>
              <a:rPr lang="en-US"/>
              <a:t>loan-common-service</a:t>
            </a:r>
          </a:p>
          <a:p>
            <a:endParaRPr lang="en-MY"/>
          </a:p>
        </p:txBody>
      </p:sp>
    </p:spTree>
    <p:extLst>
      <p:ext uri="{BB962C8B-B14F-4D97-AF65-F5344CB8AC3E}">
        <p14:creationId xmlns:p14="http://schemas.microsoft.com/office/powerpoint/2010/main" val="410719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F7D540-4506-5659-3049-86DAEAD2F5FF}"/>
              </a:ext>
            </a:extLst>
          </p:cNvPr>
          <p:cNvSpPr>
            <a:spLocks noGrp="1"/>
          </p:cNvSpPr>
          <p:nvPr>
            <p:ph type="title"/>
          </p:nvPr>
        </p:nvSpPr>
        <p:spPr/>
        <p:txBody>
          <a:bodyPr>
            <a:normAutofit fontScale="90000"/>
          </a:bodyPr>
          <a:lstStyle/>
          <a:p>
            <a:r>
              <a:rPr lang="en-US">
                <a:solidFill>
                  <a:srgbClr val="FFC000"/>
                </a:solidFill>
              </a:rPr>
              <a:t>AVIOD</a:t>
            </a:r>
            <a:r>
              <a:rPr lang="en-US"/>
              <a:t> – Chatty Microservices</a:t>
            </a:r>
            <a:br>
              <a:rPr lang="en-US"/>
            </a:br>
            <a:endParaRPr lang="en-MY"/>
          </a:p>
        </p:txBody>
      </p:sp>
      <p:sp>
        <p:nvSpPr>
          <p:cNvPr id="4" name="Footer Placeholder 3">
            <a:extLst>
              <a:ext uri="{FF2B5EF4-FFF2-40B4-BE49-F238E27FC236}">
                <a16:creationId xmlns:a16="http://schemas.microsoft.com/office/drawing/2014/main" id="{A6357ECD-DD68-7560-00BD-7903E45B96B3}"/>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66C62991-BF12-8C9D-8701-85F58BE7E767}"/>
              </a:ext>
            </a:extLst>
          </p:cNvPr>
          <p:cNvSpPr>
            <a:spLocks noGrp="1"/>
          </p:cNvSpPr>
          <p:nvPr>
            <p:ph type="sldNum" sz="quarter" idx="11"/>
          </p:nvPr>
        </p:nvSpPr>
        <p:spPr/>
        <p:txBody>
          <a:bodyPr/>
          <a:lstStyle/>
          <a:p>
            <a:fld id="{8B0350AC-43FF-44AF-B355-DAAEDC2154DD}" type="slidenum">
              <a:rPr lang="en-MY" smtClean="0"/>
              <a:pPr/>
              <a:t>4</a:t>
            </a:fld>
            <a:endParaRPr lang="en-MY"/>
          </a:p>
        </p:txBody>
      </p:sp>
      <p:sp>
        <p:nvSpPr>
          <p:cNvPr id="7" name="Text Placeholder 6">
            <a:extLst>
              <a:ext uri="{FF2B5EF4-FFF2-40B4-BE49-F238E27FC236}">
                <a16:creationId xmlns:a16="http://schemas.microsoft.com/office/drawing/2014/main" id="{967AB53D-36EC-3CBD-D0C0-C640605F352D}"/>
              </a:ext>
            </a:extLst>
          </p:cNvPr>
          <p:cNvSpPr>
            <a:spLocks noGrp="1"/>
          </p:cNvSpPr>
          <p:nvPr>
            <p:ph type="body" sz="quarter" idx="12"/>
          </p:nvPr>
        </p:nvSpPr>
        <p:spPr/>
        <p:txBody>
          <a:bodyPr/>
          <a:lstStyle/>
          <a:p>
            <a:r>
              <a:rPr lang="en-US"/>
              <a:t>Chatty microservices uses traditional request-driven communication – such as REST that call and wait for response as inter-service communication. </a:t>
            </a:r>
          </a:p>
          <a:p>
            <a:endParaRPr lang="en-US"/>
          </a:p>
          <a:p>
            <a:endParaRPr lang="en-US"/>
          </a:p>
          <a:p>
            <a:endParaRPr lang="en-US"/>
          </a:p>
          <a:p>
            <a:endParaRPr lang="en-US"/>
          </a:p>
          <a:p>
            <a:r>
              <a:rPr lang="en-US"/>
              <a:t>Chatty microservices are difficult to scale, potentially create performance bottleneck – or worse, a downtime of the dependent microservices.</a:t>
            </a:r>
            <a:endParaRPr lang="en-MY"/>
          </a:p>
        </p:txBody>
      </p:sp>
      <p:pic>
        <p:nvPicPr>
          <p:cNvPr id="1026" name="Picture 2">
            <a:extLst>
              <a:ext uri="{FF2B5EF4-FFF2-40B4-BE49-F238E27FC236}">
                <a16:creationId xmlns:a16="http://schemas.microsoft.com/office/drawing/2014/main" id="{0FA64FEA-4E69-1ECF-85B3-99C405D76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1162" y="2947583"/>
            <a:ext cx="3281168" cy="1483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83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117D69-2C87-20BA-8D35-920842A2E788}"/>
              </a:ext>
            </a:extLst>
          </p:cNvPr>
          <p:cNvSpPr>
            <a:spLocks noGrp="1"/>
          </p:cNvSpPr>
          <p:nvPr>
            <p:ph type="title"/>
          </p:nvPr>
        </p:nvSpPr>
        <p:spPr/>
        <p:txBody>
          <a:bodyPr>
            <a:normAutofit fontScale="90000"/>
          </a:bodyPr>
          <a:lstStyle/>
          <a:p>
            <a:r>
              <a:rPr lang="en-US">
                <a:solidFill>
                  <a:srgbClr val="FFC000"/>
                </a:solidFill>
              </a:rPr>
              <a:t>AVOID</a:t>
            </a:r>
            <a:r>
              <a:rPr lang="en-US"/>
              <a:t> – Transactions Across Microservices</a:t>
            </a:r>
            <a:br>
              <a:rPr lang="en-US"/>
            </a:br>
            <a:endParaRPr lang="en-MY"/>
          </a:p>
        </p:txBody>
      </p:sp>
      <p:sp>
        <p:nvSpPr>
          <p:cNvPr id="4" name="Footer Placeholder 3">
            <a:extLst>
              <a:ext uri="{FF2B5EF4-FFF2-40B4-BE49-F238E27FC236}">
                <a16:creationId xmlns:a16="http://schemas.microsoft.com/office/drawing/2014/main" id="{57DAD941-C82C-A13B-A35A-7335BD39945B}"/>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87252D7E-8FB5-62C8-6977-B89C07FD9481}"/>
              </a:ext>
            </a:extLst>
          </p:cNvPr>
          <p:cNvSpPr>
            <a:spLocks noGrp="1"/>
          </p:cNvSpPr>
          <p:nvPr>
            <p:ph type="sldNum" sz="quarter" idx="11"/>
          </p:nvPr>
        </p:nvSpPr>
        <p:spPr/>
        <p:txBody>
          <a:bodyPr/>
          <a:lstStyle/>
          <a:p>
            <a:fld id="{8B0350AC-43FF-44AF-B355-DAAEDC2154DD}" type="slidenum">
              <a:rPr lang="en-MY" smtClean="0"/>
              <a:pPr/>
              <a:t>5</a:t>
            </a:fld>
            <a:endParaRPr lang="en-MY"/>
          </a:p>
        </p:txBody>
      </p:sp>
      <p:sp>
        <p:nvSpPr>
          <p:cNvPr id="7" name="Text Placeholder 6">
            <a:extLst>
              <a:ext uri="{FF2B5EF4-FFF2-40B4-BE49-F238E27FC236}">
                <a16:creationId xmlns:a16="http://schemas.microsoft.com/office/drawing/2014/main" id="{6EC282C9-CC5E-FA27-EFD0-48F1A3E6B920}"/>
              </a:ext>
            </a:extLst>
          </p:cNvPr>
          <p:cNvSpPr>
            <a:spLocks noGrp="1"/>
          </p:cNvSpPr>
          <p:nvPr>
            <p:ph type="body" sz="quarter" idx="12"/>
          </p:nvPr>
        </p:nvSpPr>
        <p:spPr/>
        <p:txBody>
          <a:bodyPr/>
          <a:lstStyle/>
          <a:p>
            <a:r>
              <a:rPr lang="en-US"/>
              <a:t>Distributed transaction is a set of operations on data to be performed across multiple microservices – ensuring either all or none operations are completed.</a:t>
            </a:r>
          </a:p>
          <a:p>
            <a:r>
              <a:rPr lang="en-US"/>
              <a:t>Distributed transaction is a complex process with lots of moving parts that can fail, and the process of commiting a transaction is very long and unreliable.</a:t>
            </a:r>
          </a:p>
          <a:p>
            <a:r>
              <a:rPr lang="en-US"/>
              <a:t>So one of the best ways to solve the problem of distributed transactions is to avoid them completely.</a:t>
            </a:r>
          </a:p>
          <a:p>
            <a:endParaRPr lang="en-US"/>
          </a:p>
          <a:p>
            <a:endParaRPr lang="en-MY"/>
          </a:p>
        </p:txBody>
      </p:sp>
    </p:spTree>
    <p:extLst>
      <p:ext uri="{BB962C8B-B14F-4D97-AF65-F5344CB8AC3E}">
        <p14:creationId xmlns:p14="http://schemas.microsoft.com/office/powerpoint/2010/main" val="403943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ECF4822-BFBE-00CB-B305-3CEBE02A71E7}"/>
              </a:ext>
            </a:extLst>
          </p:cNvPr>
          <p:cNvSpPr>
            <a:spLocks noGrp="1"/>
          </p:cNvSpPr>
          <p:nvPr>
            <p:ph type="title"/>
          </p:nvPr>
        </p:nvSpPr>
        <p:spPr/>
        <p:txBody>
          <a:bodyPr>
            <a:normAutofit fontScale="90000"/>
          </a:bodyPr>
          <a:lstStyle/>
          <a:p>
            <a:r>
              <a:rPr lang="en-US">
                <a:solidFill>
                  <a:srgbClr val="00B050"/>
                </a:solidFill>
              </a:rPr>
              <a:t>ALWAYS</a:t>
            </a:r>
            <a:r>
              <a:rPr lang="en-US"/>
              <a:t> – Use Saga Pattern for Transactions Across Microservices</a:t>
            </a:r>
            <a:endParaRPr lang="en-MY"/>
          </a:p>
        </p:txBody>
      </p:sp>
      <p:sp>
        <p:nvSpPr>
          <p:cNvPr id="4" name="Footer Placeholder 3">
            <a:extLst>
              <a:ext uri="{FF2B5EF4-FFF2-40B4-BE49-F238E27FC236}">
                <a16:creationId xmlns:a16="http://schemas.microsoft.com/office/drawing/2014/main" id="{57DAD941-C82C-A13B-A35A-7335BD39945B}"/>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87252D7E-8FB5-62C8-6977-B89C07FD9481}"/>
              </a:ext>
            </a:extLst>
          </p:cNvPr>
          <p:cNvSpPr>
            <a:spLocks noGrp="1"/>
          </p:cNvSpPr>
          <p:nvPr>
            <p:ph type="sldNum" sz="quarter" idx="11"/>
          </p:nvPr>
        </p:nvSpPr>
        <p:spPr/>
        <p:txBody>
          <a:bodyPr/>
          <a:lstStyle/>
          <a:p>
            <a:fld id="{8B0350AC-43FF-44AF-B355-DAAEDC2154DD}" type="slidenum">
              <a:rPr lang="en-MY" smtClean="0"/>
              <a:pPr/>
              <a:t>6</a:t>
            </a:fld>
            <a:endParaRPr lang="en-MY"/>
          </a:p>
        </p:txBody>
      </p:sp>
      <p:sp>
        <p:nvSpPr>
          <p:cNvPr id="14" name="Text Placeholder 13">
            <a:extLst>
              <a:ext uri="{FF2B5EF4-FFF2-40B4-BE49-F238E27FC236}">
                <a16:creationId xmlns:a16="http://schemas.microsoft.com/office/drawing/2014/main" id="{A5902935-EAE5-71F9-04DA-E60EE9EBC3A4}"/>
              </a:ext>
            </a:extLst>
          </p:cNvPr>
          <p:cNvSpPr>
            <a:spLocks noGrp="1"/>
          </p:cNvSpPr>
          <p:nvPr>
            <p:ph type="body" sz="quarter" idx="12"/>
          </p:nvPr>
        </p:nvSpPr>
        <p:spPr/>
        <p:txBody>
          <a:bodyPr/>
          <a:lstStyle/>
          <a:p>
            <a:r>
              <a:rPr lang="en-US"/>
              <a:t>Saga pattern is a sequence of local transactions that guarantees either all operations complete or the corresponding compensation operations are run to undo the work of previously completed operation.</a:t>
            </a:r>
          </a:p>
          <a:p>
            <a:r>
              <a:rPr lang="en-US"/>
              <a:t>The saga orchestrator creates an Order and return response in the PENDING state, instead of waiting for Order to complete.</a:t>
            </a:r>
            <a:endParaRPr lang="en-MY"/>
          </a:p>
        </p:txBody>
      </p:sp>
      <p:pic>
        <p:nvPicPr>
          <p:cNvPr id="18" name="Picture 17">
            <a:extLst>
              <a:ext uri="{FF2B5EF4-FFF2-40B4-BE49-F238E27FC236}">
                <a16:creationId xmlns:a16="http://schemas.microsoft.com/office/drawing/2014/main" id="{69B4A916-3D1B-6C65-AB48-C7C4991276E2}"/>
              </a:ext>
            </a:extLst>
          </p:cNvPr>
          <p:cNvPicPr>
            <a:picLocks noChangeAspect="1"/>
          </p:cNvPicPr>
          <p:nvPr/>
        </p:nvPicPr>
        <p:blipFill>
          <a:blip r:embed="rId2"/>
          <a:stretch>
            <a:fillRect/>
          </a:stretch>
        </p:blipFill>
        <p:spPr>
          <a:xfrm>
            <a:off x="3441118" y="3601329"/>
            <a:ext cx="6000190" cy="2637937"/>
          </a:xfrm>
          <a:prstGeom prst="rect">
            <a:avLst/>
          </a:prstGeom>
        </p:spPr>
      </p:pic>
    </p:spTree>
    <p:extLst>
      <p:ext uri="{BB962C8B-B14F-4D97-AF65-F5344CB8AC3E}">
        <p14:creationId xmlns:p14="http://schemas.microsoft.com/office/powerpoint/2010/main" val="2258530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18C6EF-50B4-4586-73BE-893C8BD2816E}"/>
              </a:ext>
            </a:extLst>
          </p:cNvPr>
          <p:cNvSpPr>
            <a:spLocks noGrp="1"/>
          </p:cNvSpPr>
          <p:nvPr>
            <p:ph type="title"/>
          </p:nvPr>
        </p:nvSpPr>
        <p:spPr/>
        <p:txBody>
          <a:bodyPr>
            <a:normAutofit/>
          </a:bodyPr>
          <a:lstStyle/>
          <a:p>
            <a:r>
              <a:rPr lang="en-US">
                <a:solidFill>
                  <a:srgbClr val="00B050"/>
                </a:solidFill>
              </a:rPr>
              <a:t>ALWAYS</a:t>
            </a:r>
            <a:r>
              <a:rPr lang="en-US"/>
              <a:t> – Able to Auto Scale by Workload</a:t>
            </a:r>
            <a:endParaRPr lang="en-MY"/>
          </a:p>
        </p:txBody>
      </p:sp>
      <p:sp>
        <p:nvSpPr>
          <p:cNvPr id="4" name="Footer Placeholder 3">
            <a:extLst>
              <a:ext uri="{FF2B5EF4-FFF2-40B4-BE49-F238E27FC236}">
                <a16:creationId xmlns:a16="http://schemas.microsoft.com/office/drawing/2014/main" id="{BC27BABB-E942-EE4C-22FC-8438B09274DF}"/>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094AEDE9-B4C8-800E-217A-967C79EFDF1A}"/>
              </a:ext>
            </a:extLst>
          </p:cNvPr>
          <p:cNvSpPr>
            <a:spLocks noGrp="1"/>
          </p:cNvSpPr>
          <p:nvPr>
            <p:ph type="sldNum" sz="quarter" idx="11"/>
          </p:nvPr>
        </p:nvSpPr>
        <p:spPr/>
        <p:txBody>
          <a:bodyPr/>
          <a:lstStyle/>
          <a:p>
            <a:fld id="{8B0350AC-43FF-44AF-B355-DAAEDC2154DD}" type="slidenum">
              <a:rPr lang="en-MY" smtClean="0"/>
              <a:pPr/>
              <a:t>7</a:t>
            </a:fld>
            <a:endParaRPr lang="en-MY"/>
          </a:p>
        </p:txBody>
      </p:sp>
      <p:sp>
        <p:nvSpPr>
          <p:cNvPr id="6" name="Text Placeholder 5">
            <a:extLst>
              <a:ext uri="{FF2B5EF4-FFF2-40B4-BE49-F238E27FC236}">
                <a16:creationId xmlns:a16="http://schemas.microsoft.com/office/drawing/2014/main" id="{39E683F0-D38D-1084-81EF-FEBD7A19E261}"/>
              </a:ext>
            </a:extLst>
          </p:cNvPr>
          <p:cNvSpPr>
            <a:spLocks noGrp="1"/>
          </p:cNvSpPr>
          <p:nvPr>
            <p:ph type="body" sz="quarter" idx="12"/>
          </p:nvPr>
        </p:nvSpPr>
        <p:spPr/>
        <p:txBody>
          <a:bodyPr>
            <a:normAutofit/>
          </a:bodyPr>
          <a:lstStyle/>
          <a:p>
            <a:r>
              <a:rPr lang="en-US"/>
              <a:t>Autoscaling is one of the key feature in Kubernetes – it can automatically increase or decrease the number of Microservice (Pods) in response to the workload's CPU or memory consumption, or in response to a custom metrics – such as</a:t>
            </a:r>
          </a:p>
          <a:p>
            <a:pPr lvl="1"/>
            <a:r>
              <a:rPr lang="en-US"/>
              <a:t>Request per seconds</a:t>
            </a:r>
          </a:p>
          <a:p>
            <a:pPr lvl="1"/>
            <a:r>
              <a:rPr lang="en-US"/>
              <a:t>Record size in batch job processing</a:t>
            </a:r>
          </a:p>
          <a:p>
            <a:pPr lvl="1"/>
            <a:r>
              <a:rPr lang="en-US"/>
              <a:t>Kafka lag threshold – message haven’t been read</a:t>
            </a:r>
          </a:p>
          <a:p>
            <a:r>
              <a:rPr lang="en-US"/>
              <a:t>Microservice must be able to adapt to dynamic increase or decrease of pods in response to workload – especially for batch processing Microservice</a:t>
            </a:r>
          </a:p>
          <a:p>
            <a:r>
              <a:rPr lang="en-US"/>
              <a:t>Eliminates the need to respond manually to traffic or workload spikes by automatically changing the active number of Microservice instances.</a:t>
            </a:r>
            <a:endParaRPr lang="en-MY"/>
          </a:p>
        </p:txBody>
      </p:sp>
    </p:spTree>
    <p:extLst>
      <p:ext uri="{BB962C8B-B14F-4D97-AF65-F5344CB8AC3E}">
        <p14:creationId xmlns:p14="http://schemas.microsoft.com/office/powerpoint/2010/main" val="335956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943211-FFDE-F901-6C30-41562B5E494F}"/>
              </a:ext>
            </a:extLst>
          </p:cNvPr>
          <p:cNvSpPr>
            <a:spLocks noGrp="1"/>
          </p:cNvSpPr>
          <p:nvPr>
            <p:ph type="title"/>
          </p:nvPr>
        </p:nvSpPr>
        <p:spPr/>
        <p:txBody>
          <a:bodyPr>
            <a:normAutofit fontScale="90000"/>
          </a:bodyPr>
          <a:lstStyle/>
          <a:p>
            <a:r>
              <a:rPr lang="en-US">
                <a:solidFill>
                  <a:srgbClr val="00B050"/>
                </a:solidFill>
              </a:rPr>
              <a:t>ALWAYS</a:t>
            </a:r>
            <a:r>
              <a:rPr lang="en-US"/>
              <a:t> – Use Remote Partitioning or Remote Chunking Strategy</a:t>
            </a:r>
            <a:br>
              <a:rPr lang="en-US"/>
            </a:br>
            <a:endParaRPr lang="en-MY"/>
          </a:p>
        </p:txBody>
      </p:sp>
      <p:sp>
        <p:nvSpPr>
          <p:cNvPr id="4" name="Footer Placeholder 3">
            <a:extLst>
              <a:ext uri="{FF2B5EF4-FFF2-40B4-BE49-F238E27FC236}">
                <a16:creationId xmlns:a16="http://schemas.microsoft.com/office/drawing/2014/main" id="{D25B4BC0-B500-90A8-D9D5-603D37EFB4C1}"/>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135715DC-7E52-44EA-932E-9C040BBCFEB8}"/>
              </a:ext>
            </a:extLst>
          </p:cNvPr>
          <p:cNvSpPr>
            <a:spLocks noGrp="1"/>
          </p:cNvSpPr>
          <p:nvPr>
            <p:ph type="sldNum" sz="quarter" idx="11"/>
          </p:nvPr>
        </p:nvSpPr>
        <p:spPr/>
        <p:txBody>
          <a:bodyPr/>
          <a:lstStyle/>
          <a:p>
            <a:fld id="{8B0350AC-43FF-44AF-B355-DAAEDC2154DD}" type="slidenum">
              <a:rPr lang="en-MY" smtClean="0"/>
              <a:pPr/>
              <a:t>8</a:t>
            </a:fld>
            <a:endParaRPr lang="en-MY"/>
          </a:p>
        </p:txBody>
      </p:sp>
      <p:sp>
        <p:nvSpPr>
          <p:cNvPr id="6" name="Text Placeholder 5">
            <a:extLst>
              <a:ext uri="{FF2B5EF4-FFF2-40B4-BE49-F238E27FC236}">
                <a16:creationId xmlns:a16="http://schemas.microsoft.com/office/drawing/2014/main" id="{F790B980-06D6-4E95-B89E-235ECA01DBD2}"/>
              </a:ext>
            </a:extLst>
          </p:cNvPr>
          <p:cNvSpPr>
            <a:spLocks noGrp="1"/>
          </p:cNvSpPr>
          <p:nvPr>
            <p:ph type="body" sz="quarter" idx="12"/>
          </p:nvPr>
        </p:nvSpPr>
        <p:spPr/>
        <p:txBody>
          <a:bodyPr/>
          <a:lstStyle/>
          <a:p>
            <a:r>
              <a:rPr lang="en-US"/>
              <a:t>Remote partitioning strategy allow large sets of data to be split into multiple smaller sets of data and processed concurrently by multiple workers to reduce the time required to process long running batch job.</a:t>
            </a:r>
          </a:p>
          <a:p>
            <a:r>
              <a:rPr lang="en-US"/>
              <a:t>Prerequisite to use remote partitioning is the records or input file can be split into multiple sets, allowing the worker to run against different sets of data.</a:t>
            </a:r>
          </a:p>
          <a:p>
            <a:endParaRPr lang="en-US"/>
          </a:p>
          <a:p>
            <a:endParaRPr lang="en-MY"/>
          </a:p>
        </p:txBody>
      </p:sp>
      <p:pic>
        <p:nvPicPr>
          <p:cNvPr id="7" name="Picture 6">
            <a:extLst>
              <a:ext uri="{FF2B5EF4-FFF2-40B4-BE49-F238E27FC236}">
                <a16:creationId xmlns:a16="http://schemas.microsoft.com/office/drawing/2014/main" id="{5D389952-2BA8-E550-3336-3ADB9763B5A3}"/>
              </a:ext>
            </a:extLst>
          </p:cNvPr>
          <p:cNvPicPr>
            <a:picLocks noChangeAspect="1"/>
          </p:cNvPicPr>
          <p:nvPr/>
        </p:nvPicPr>
        <p:blipFill>
          <a:blip r:embed="rId2"/>
          <a:stretch>
            <a:fillRect/>
          </a:stretch>
        </p:blipFill>
        <p:spPr>
          <a:xfrm>
            <a:off x="5838091" y="4500939"/>
            <a:ext cx="3762471" cy="1899862"/>
          </a:xfrm>
          <a:prstGeom prst="rect">
            <a:avLst/>
          </a:prstGeom>
        </p:spPr>
      </p:pic>
    </p:spTree>
    <p:extLst>
      <p:ext uri="{BB962C8B-B14F-4D97-AF65-F5344CB8AC3E}">
        <p14:creationId xmlns:p14="http://schemas.microsoft.com/office/powerpoint/2010/main" val="89375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8CBFCA-0FFD-DBE3-6EDE-0C83960A0AC3}"/>
              </a:ext>
            </a:extLst>
          </p:cNvPr>
          <p:cNvSpPr>
            <a:spLocks noGrp="1"/>
          </p:cNvSpPr>
          <p:nvPr>
            <p:ph type="title"/>
          </p:nvPr>
        </p:nvSpPr>
        <p:spPr/>
        <p:txBody>
          <a:bodyPr>
            <a:normAutofit fontScale="90000"/>
          </a:bodyPr>
          <a:lstStyle/>
          <a:p>
            <a:r>
              <a:rPr lang="en-US">
                <a:solidFill>
                  <a:srgbClr val="00B050"/>
                </a:solidFill>
              </a:rPr>
              <a:t>ALWAYS</a:t>
            </a:r>
            <a:r>
              <a:rPr lang="en-US"/>
              <a:t> – Benchmark Concurrency Level vs Memory Consumption</a:t>
            </a:r>
            <a:endParaRPr lang="en-MY"/>
          </a:p>
        </p:txBody>
      </p:sp>
      <p:sp>
        <p:nvSpPr>
          <p:cNvPr id="4" name="Footer Placeholder 3">
            <a:extLst>
              <a:ext uri="{FF2B5EF4-FFF2-40B4-BE49-F238E27FC236}">
                <a16:creationId xmlns:a16="http://schemas.microsoft.com/office/drawing/2014/main" id="{DE80F9CF-28C1-8CD5-F7CE-F5EBDF054098}"/>
              </a:ext>
            </a:extLst>
          </p:cNvPr>
          <p:cNvSpPr>
            <a:spLocks noGrp="1"/>
          </p:cNvSpPr>
          <p:nvPr>
            <p:ph type="ftr" sz="quarter" idx="10"/>
          </p:nvPr>
        </p:nvSpPr>
        <p:spPr/>
        <p:txBody>
          <a:bodyPr/>
          <a:lstStyle/>
          <a:p>
            <a:r>
              <a:rPr lang="en-US"/>
              <a:t>Strictly Private and Confidential. All Rights Reserved</a:t>
            </a:r>
            <a:endParaRPr lang="en-MY"/>
          </a:p>
        </p:txBody>
      </p:sp>
      <p:sp>
        <p:nvSpPr>
          <p:cNvPr id="5" name="Slide Number Placeholder 4">
            <a:extLst>
              <a:ext uri="{FF2B5EF4-FFF2-40B4-BE49-F238E27FC236}">
                <a16:creationId xmlns:a16="http://schemas.microsoft.com/office/drawing/2014/main" id="{000FF6EF-987C-D978-6ED7-EC8630D253FD}"/>
              </a:ext>
            </a:extLst>
          </p:cNvPr>
          <p:cNvSpPr>
            <a:spLocks noGrp="1"/>
          </p:cNvSpPr>
          <p:nvPr>
            <p:ph type="sldNum" sz="quarter" idx="11"/>
          </p:nvPr>
        </p:nvSpPr>
        <p:spPr/>
        <p:txBody>
          <a:bodyPr/>
          <a:lstStyle/>
          <a:p>
            <a:fld id="{8B0350AC-43FF-44AF-B355-DAAEDC2154DD}" type="slidenum">
              <a:rPr lang="en-MY" smtClean="0"/>
              <a:pPr/>
              <a:t>9</a:t>
            </a:fld>
            <a:endParaRPr lang="en-MY"/>
          </a:p>
        </p:txBody>
      </p:sp>
      <p:sp>
        <p:nvSpPr>
          <p:cNvPr id="6" name="Text Placeholder 5">
            <a:extLst>
              <a:ext uri="{FF2B5EF4-FFF2-40B4-BE49-F238E27FC236}">
                <a16:creationId xmlns:a16="http://schemas.microsoft.com/office/drawing/2014/main" id="{CECDB1B6-4D59-A775-D43F-58A8457B2B2C}"/>
              </a:ext>
            </a:extLst>
          </p:cNvPr>
          <p:cNvSpPr>
            <a:spLocks noGrp="1"/>
          </p:cNvSpPr>
          <p:nvPr>
            <p:ph type="body" sz="quarter" idx="12"/>
          </p:nvPr>
        </p:nvSpPr>
        <p:spPr/>
        <p:txBody>
          <a:bodyPr/>
          <a:lstStyle/>
          <a:p>
            <a:r>
              <a:rPr lang="en-US"/>
              <a:t>Each request to Microservices consumes an amount of memory and these memory footprint will be only be collected and released at an time interval.</a:t>
            </a:r>
          </a:p>
          <a:p>
            <a:r>
              <a:rPr lang="en-US"/>
              <a:t>If the Microservice is overloaded with too many concurrent request and the memory footprint exceed the configured allowed memory, the Microservice will be terminated because they used more memory than allowed (OOMKilled).</a:t>
            </a:r>
          </a:p>
          <a:p>
            <a:r>
              <a:rPr lang="en-MY"/>
              <a:t>We need to benchmark our Microservice to know the memory footprint of a number of concurrency request or processing, then set-up pod autoscaling metrics to relief workload from existing running instances during high load.</a:t>
            </a:r>
          </a:p>
          <a:p>
            <a:endParaRPr lang="en-MY"/>
          </a:p>
        </p:txBody>
      </p:sp>
    </p:spTree>
    <p:extLst>
      <p:ext uri="{BB962C8B-B14F-4D97-AF65-F5344CB8AC3E}">
        <p14:creationId xmlns:p14="http://schemas.microsoft.com/office/powerpoint/2010/main" val="2442278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6176</TotalTime>
  <Words>990</Words>
  <Application>Microsoft Office PowerPoint</Application>
  <PresentationFormat>Custom</PresentationFormat>
  <Paragraphs>101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ALWAYS – Design a Microservice by Business Functionality</vt:lpstr>
      <vt:lpstr>DO NOT – Design a Microservice by Technological Capability</vt:lpstr>
      <vt:lpstr>Name a Microservice by Business Functionality</vt:lpstr>
      <vt:lpstr>AVIOD – Chatty Microservices </vt:lpstr>
      <vt:lpstr>AVOID – Transactions Across Microservices </vt:lpstr>
      <vt:lpstr>ALWAYS – Use Saga Pattern for Transactions Across Microservices</vt:lpstr>
      <vt:lpstr>ALWAYS – Able to Auto Scale by Workload</vt:lpstr>
      <vt:lpstr>ALWAYS – Use Remote Partitioning or Remote Chunking Strategy </vt:lpstr>
      <vt:lpstr>ALWAYS – Benchmark Concurrency Level vs Memory Consumption</vt:lpstr>
      <vt:lpstr>ALWAYS – Use FlywayDB to Deploy SQL Scripts</vt:lpstr>
      <vt:lpstr>PowerPoint Presentation</vt:lpstr>
      <vt:lpstr>ALWAYS – Choose a Git Workflow</vt:lpstr>
      <vt:lpstr>Stable Release Git Workflow</vt:lpstr>
      <vt:lpstr>Stable Release Git Workflow</vt:lpstr>
      <vt:lpstr>Hotfix Release Git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Lian Ee Keat</dc:creator>
  <cp:lastModifiedBy>Andy Lian Ee Keat</cp:lastModifiedBy>
  <cp:revision>2443</cp:revision>
  <dcterms:created xsi:type="dcterms:W3CDTF">2020-10-09T02:35:11Z</dcterms:created>
  <dcterms:modified xsi:type="dcterms:W3CDTF">2022-08-26T09:11:23Z</dcterms:modified>
</cp:coreProperties>
</file>