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28"/>
  </p:notesMasterIdLst>
  <p:sldIdLst>
    <p:sldId id="256" r:id="rId5"/>
    <p:sldId id="258" r:id="rId6"/>
    <p:sldId id="260" r:id="rId7"/>
    <p:sldId id="261" r:id="rId8"/>
    <p:sldId id="262" r:id="rId9"/>
    <p:sldId id="283" r:id="rId10"/>
    <p:sldId id="267" r:id="rId11"/>
    <p:sldId id="276" r:id="rId12"/>
    <p:sldId id="277" r:id="rId13"/>
    <p:sldId id="282" r:id="rId14"/>
    <p:sldId id="278" r:id="rId15"/>
    <p:sldId id="268" r:id="rId16"/>
    <p:sldId id="279" r:id="rId17"/>
    <p:sldId id="273" r:id="rId18"/>
    <p:sldId id="274" r:id="rId19"/>
    <p:sldId id="271" r:id="rId20"/>
    <p:sldId id="263" r:id="rId21"/>
    <p:sldId id="265" r:id="rId22"/>
    <p:sldId id="272" r:id="rId23"/>
    <p:sldId id="280" r:id="rId24"/>
    <p:sldId id="270" r:id="rId25"/>
    <p:sldId id="281" r:id="rId26"/>
    <p:sldId id="264" r:id="rId27"/>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00B0"/>
    <a:srgbClr val="A8D3DD"/>
    <a:srgbClr val="00212E"/>
    <a:srgbClr val="EAB9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26" autoAdjust="0"/>
  </p:normalViewPr>
  <p:slideViewPr>
    <p:cSldViewPr snapToGrid="0" showGuides="1">
      <p:cViewPr varScale="1">
        <p:scale>
          <a:sx n="139" d="100"/>
          <a:sy n="139" d="100"/>
        </p:scale>
        <p:origin x="109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linda Kosova-Alija" userId="S::mkosova-alija@hamk.fi::530fd693-0191-40df-957c-4b33f26aea98" providerId="AD" clId="Web-{D276C84B-D32C-ED65-33CE-7DD53A7069F7}"/>
    <pc:docChg chg="modSld">
      <pc:chgData name="Mirlinda Kosova-Alija" userId="S::mkosova-alija@hamk.fi::530fd693-0191-40df-957c-4b33f26aea98" providerId="AD" clId="Web-{D276C84B-D32C-ED65-33CE-7DD53A7069F7}" dt="2023-10-30T08:24:05.940" v="7" actId="20577"/>
      <pc:docMkLst>
        <pc:docMk/>
      </pc:docMkLst>
      <pc:sldChg chg="modSp">
        <pc:chgData name="Mirlinda Kosova-Alija" userId="S::mkosova-alija@hamk.fi::530fd693-0191-40df-957c-4b33f26aea98" providerId="AD" clId="Web-{D276C84B-D32C-ED65-33CE-7DD53A7069F7}" dt="2023-10-30T08:24:05.940" v="7" actId="20577"/>
        <pc:sldMkLst>
          <pc:docMk/>
          <pc:sldMk cId="942703393" sldId="271"/>
        </pc:sldMkLst>
        <pc:spChg chg="mod">
          <ac:chgData name="Mirlinda Kosova-Alija" userId="S::mkosova-alija@hamk.fi::530fd693-0191-40df-957c-4b33f26aea98" providerId="AD" clId="Web-{D276C84B-D32C-ED65-33CE-7DD53A7069F7}" dt="2023-10-30T08:24:05.940" v="7" actId="20577"/>
          <ac:spMkLst>
            <pc:docMk/>
            <pc:sldMk cId="942703393" sldId="271"/>
            <ac:spMk id="3" creationId="{1B6210F9-E081-4185-AE5D-D6EE21F7F782}"/>
          </ac:spMkLst>
        </pc:spChg>
      </pc:sldChg>
    </pc:docChg>
  </pc:docChgLst>
  <pc:docChgLst>
    <pc:chgData name="Mirlinda Kosova-Alija" userId="S::mkosova-alija@hamk.fi::530fd693-0191-40df-957c-4b33f26aea98" providerId="AD" clId="Web-{7A90E2AF-4BD0-4AF2-6CED-2D11DF9E8A39}"/>
    <pc:docChg chg="addSld modSld">
      <pc:chgData name="Mirlinda Kosova-Alija" userId="S::mkosova-alija@hamk.fi::530fd693-0191-40df-957c-4b33f26aea98" providerId="AD" clId="Web-{7A90E2AF-4BD0-4AF2-6CED-2D11DF9E8A39}" dt="2020-09-01T05:54:40.185" v="692" actId="14100"/>
      <pc:docMkLst>
        <pc:docMk/>
      </pc:docMkLst>
      <pc:sldChg chg="modSp">
        <pc:chgData name="Mirlinda Kosova-Alija" userId="S::mkosova-alija@hamk.fi::530fd693-0191-40df-957c-4b33f26aea98" providerId="AD" clId="Web-{7A90E2AF-4BD0-4AF2-6CED-2D11DF9E8A39}" dt="2020-09-01T05:30:35.022" v="141" actId="20577"/>
        <pc:sldMkLst>
          <pc:docMk/>
          <pc:sldMk cId="4169082418" sldId="256"/>
        </pc:sldMkLst>
        <pc:spChg chg="mod">
          <ac:chgData name="Mirlinda Kosova-Alija" userId="S::mkosova-alija@hamk.fi::530fd693-0191-40df-957c-4b33f26aea98" providerId="AD" clId="Web-{7A90E2AF-4BD0-4AF2-6CED-2D11DF9E8A39}" dt="2020-09-01T05:30:35.022" v="141" actId="20577"/>
          <ac:spMkLst>
            <pc:docMk/>
            <pc:sldMk cId="4169082418" sldId="256"/>
            <ac:spMk id="2" creationId="{00000000-0000-0000-0000-000000000000}"/>
          </ac:spMkLst>
        </pc:spChg>
      </pc:sldChg>
      <pc:sldChg chg="modSp">
        <pc:chgData name="Mirlinda Kosova-Alija" userId="S::mkosova-alija@hamk.fi::530fd693-0191-40df-957c-4b33f26aea98" providerId="AD" clId="Web-{7A90E2AF-4BD0-4AF2-6CED-2D11DF9E8A39}" dt="2020-09-01T05:13:05.756" v="130" actId="20577"/>
        <pc:sldMkLst>
          <pc:docMk/>
          <pc:sldMk cId="920544042" sldId="265"/>
        </pc:sldMkLst>
        <pc:spChg chg="mod">
          <ac:chgData name="Mirlinda Kosova-Alija" userId="S::mkosova-alija@hamk.fi::530fd693-0191-40df-957c-4b33f26aea98" providerId="AD" clId="Web-{7A90E2AF-4BD0-4AF2-6CED-2D11DF9E8A39}" dt="2020-09-01T05:13:05.756" v="130" actId="20577"/>
          <ac:spMkLst>
            <pc:docMk/>
            <pc:sldMk cId="920544042" sldId="265"/>
            <ac:spMk id="3" creationId="{DFF562B8-0E7F-4DF5-8D28-3BE60488B611}"/>
          </ac:spMkLst>
        </pc:spChg>
      </pc:sldChg>
      <pc:sldChg chg="modSp new">
        <pc:chgData name="Mirlinda Kosova-Alija" userId="S::mkosova-alija@hamk.fi::530fd693-0191-40df-957c-4b33f26aea98" providerId="AD" clId="Web-{7A90E2AF-4BD0-4AF2-6CED-2D11DF9E8A39}" dt="2020-09-01T05:37:31.824" v="412" actId="20577"/>
        <pc:sldMkLst>
          <pc:docMk/>
          <pc:sldMk cId="2660812529" sldId="266"/>
        </pc:sldMkLst>
        <pc:spChg chg="mod">
          <ac:chgData name="Mirlinda Kosova-Alija" userId="S::mkosova-alija@hamk.fi::530fd693-0191-40df-957c-4b33f26aea98" providerId="AD" clId="Web-{7A90E2AF-4BD0-4AF2-6CED-2D11DF9E8A39}" dt="2020-09-01T05:31:09.991" v="152" actId="20577"/>
          <ac:spMkLst>
            <pc:docMk/>
            <pc:sldMk cId="2660812529" sldId="266"/>
            <ac:spMk id="2" creationId="{AEED8112-67FF-49A5-86C2-A7F21A7E5863}"/>
          </ac:spMkLst>
        </pc:spChg>
        <pc:spChg chg="mod">
          <ac:chgData name="Mirlinda Kosova-Alija" userId="S::mkosova-alija@hamk.fi::530fd693-0191-40df-957c-4b33f26aea98" providerId="AD" clId="Web-{7A90E2AF-4BD0-4AF2-6CED-2D11DF9E8A39}" dt="2020-09-01T05:37:31.824" v="412" actId="20577"/>
          <ac:spMkLst>
            <pc:docMk/>
            <pc:sldMk cId="2660812529" sldId="266"/>
            <ac:spMk id="3" creationId="{74EBD3FF-3B59-41AC-A0F3-5AC515A82AFE}"/>
          </ac:spMkLst>
        </pc:spChg>
      </pc:sldChg>
      <pc:sldChg chg="modSp new">
        <pc:chgData name="Mirlinda Kosova-Alija" userId="S::mkosova-alija@hamk.fi::530fd693-0191-40df-957c-4b33f26aea98" providerId="AD" clId="Web-{7A90E2AF-4BD0-4AF2-6CED-2D11DF9E8A39}" dt="2020-09-01T05:46:15.861" v="577" actId="20577"/>
        <pc:sldMkLst>
          <pc:docMk/>
          <pc:sldMk cId="2545470402" sldId="267"/>
        </pc:sldMkLst>
        <pc:spChg chg="mod">
          <ac:chgData name="Mirlinda Kosova-Alija" userId="S::mkosova-alija@hamk.fi::530fd693-0191-40df-957c-4b33f26aea98" providerId="AD" clId="Web-{7A90E2AF-4BD0-4AF2-6CED-2D11DF9E8A39}" dt="2020-09-01T05:46:15.861" v="577" actId="20577"/>
          <ac:spMkLst>
            <pc:docMk/>
            <pc:sldMk cId="2545470402" sldId="267"/>
            <ac:spMk id="2" creationId="{FE34CFA2-B031-4309-B75B-36C378856927}"/>
          </ac:spMkLst>
        </pc:spChg>
        <pc:spChg chg="mod">
          <ac:chgData name="Mirlinda Kosova-Alija" userId="S::mkosova-alija@hamk.fi::530fd693-0191-40df-957c-4b33f26aea98" providerId="AD" clId="Web-{7A90E2AF-4BD0-4AF2-6CED-2D11DF9E8A39}" dt="2020-09-01T05:46:12.221" v="575" actId="20577"/>
          <ac:spMkLst>
            <pc:docMk/>
            <pc:sldMk cId="2545470402" sldId="267"/>
            <ac:spMk id="3" creationId="{4102BFD8-C3E8-4076-AC6F-18E0BF3401E7}"/>
          </ac:spMkLst>
        </pc:spChg>
      </pc:sldChg>
      <pc:sldChg chg="modSp new">
        <pc:chgData name="Mirlinda Kosova-Alija" userId="S::mkosova-alija@hamk.fi::530fd693-0191-40df-957c-4b33f26aea98" providerId="AD" clId="Web-{7A90E2AF-4BD0-4AF2-6CED-2D11DF9E8A39}" dt="2020-09-01T05:54:40.185" v="692" actId="14100"/>
        <pc:sldMkLst>
          <pc:docMk/>
          <pc:sldMk cId="3073612308" sldId="268"/>
        </pc:sldMkLst>
        <pc:spChg chg="mod">
          <ac:chgData name="Mirlinda Kosova-Alija" userId="S::mkosova-alija@hamk.fi::530fd693-0191-40df-957c-4b33f26aea98" providerId="AD" clId="Web-{7A90E2AF-4BD0-4AF2-6CED-2D11DF9E8A39}" dt="2020-09-01T05:50:27.646" v="602" actId="20577"/>
          <ac:spMkLst>
            <pc:docMk/>
            <pc:sldMk cId="3073612308" sldId="268"/>
            <ac:spMk id="2" creationId="{64B458A2-04F7-4F5F-9C2C-AE5737D00214}"/>
          </ac:spMkLst>
        </pc:spChg>
        <pc:spChg chg="mod">
          <ac:chgData name="Mirlinda Kosova-Alija" userId="S::mkosova-alija@hamk.fi::530fd693-0191-40df-957c-4b33f26aea98" providerId="AD" clId="Web-{7A90E2AF-4BD0-4AF2-6CED-2D11DF9E8A39}" dt="2020-09-01T05:54:40.185" v="692" actId="14100"/>
          <ac:spMkLst>
            <pc:docMk/>
            <pc:sldMk cId="3073612308" sldId="268"/>
            <ac:spMk id="3" creationId="{77A0E6F0-CCCC-4CC5-9966-D447401B74B0}"/>
          </ac:spMkLst>
        </pc:spChg>
      </pc:sldChg>
    </pc:docChg>
  </pc:docChgLst>
  <pc:docChgLst>
    <pc:chgData name="Mirlinda Kosova-Alija" userId="530fd693-0191-40df-957c-4b33f26aea98" providerId="ADAL" clId="{261A70D3-5D55-46E2-868D-0F4C33566694}"/>
    <pc:docChg chg="undo redo custSel addSld delSld modSld sldOrd">
      <pc:chgData name="Mirlinda Kosova-Alija" userId="530fd693-0191-40df-957c-4b33f26aea98" providerId="ADAL" clId="{261A70D3-5D55-46E2-868D-0F4C33566694}" dt="2023-09-25T10:44:27.268" v="3398" actId="20577"/>
      <pc:docMkLst>
        <pc:docMk/>
      </pc:docMkLst>
      <pc:sldChg chg="modSp mod modNotesTx">
        <pc:chgData name="Mirlinda Kosova-Alija" userId="530fd693-0191-40df-957c-4b33f26aea98" providerId="ADAL" clId="{261A70D3-5D55-46E2-868D-0F4C33566694}" dt="2022-10-28T10:36:23.908" v="2984" actId="790"/>
        <pc:sldMkLst>
          <pc:docMk/>
          <pc:sldMk cId="3811042895" sldId="258"/>
        </pc:sldMkLst>
        <pc:spChg chg="mod">
          <ac:chgData name="Mirlinda Kosova-Alija" userId="530fd693-0191-40df-957c-4b33f26aea98" providerId="ADAL" clId="{261A70D3-5D55-46E2-868D-0F4C33566694}" dt="2022-10-28T10:36:23.908" v="2984" actId="790"/>
          <ac:spMkLst>
            <pc:docMk/>
            <pc:sldMk cId="3811042895" sldId="258"/>
            <ac:spMk id="5" creationId="{00000000-0000-0000-0000-000000000000}"/>
          </ac:spMkLst>
        </pc:spChg>
      </pc:sldChg>
      <pc:sldChg chg="modSp mod modNotesTx">
        <pc:chgData name="Mirlinda Kosova-Alija" userId="530fd693-0191-40df-957c-4b33f26aea98" providerId="ADAL" clId="{261A70D3-5D55-46E2-868D-0F4C33566694}" dt="2022-10-28T10:35:50.927" v="2983" actId="790"/>
        <pc:sldMkLst>
          <pc:docMk/>
          <pc:sldMk cId="698982249" sldId="260"/>
        </pc:sldMkLst>
        <pc:spChg chg="mod">
          <ac:chgData name="Mirlinda Kosova-Alija" userId="530fd693-0191-40df-957c-4b33f26aea98" providerId="ADAL" clId="{261A70D3-5D55-46E2-868D-0F4C33566694}" dt="2022-10-28T10:35:50.927" v="2983" actId="790"/>
          <ac:spMkLst>
            <pc:docMk/>
            <pc:sldMk cId="698982249" sldId="260"/>
            <ac:spMk id="4" creationId="{00000000-0000-0000-0000-000000000000}"/>
          </ac:spMkLst>
        </pc:spChg>
        <pc:spChg chg="mod">
          <ac:chgData name="Mirlinda Kosova-Alija" userId="530fd693-0191-40df-957c-4b33f26aea98" providerId="ADAL" clId="{261A70D3-5D55-46E2-868D-0F4C33566694}" dt="2022-10-27T11:30:05.528" v="1519" actId="20577"/>
          <ac:spMkLst>
            <pc:docMk/>
            <pc:sldMk cId="698982249" sldId="260"/>
            <ac:spMk id="5" creationId="{00000000-0000-0000-0000-000000000000}"/>
          </ac:spMkLst>
        </pc:spChg>
      </pc:sldChg>
      <pc:sldChg chg="modSp mod modNotesTx">
        <pc:chgData name="Mirlinda Kosova-Alija" userId="530fd693-0191-40df-957c-4b33f26aea98" providerId="ADAL" clId="{261A70D3-5D55-46E2-868D-0F4C33566694}" dt="2022-10-27T11:40:15.946" v="1770" actId="20577"/>
        <pc:sldMkLst>
          <pc:docMk/>
          <pc:sldMk cId="2191649808" sldId="261"/>
        </pc:sldMkLst>
        <pc:spChg chg="mod">
          <ac:chgData name="Mirlinda Kosova-Alija" userId="530fd693-0191-40df-957c-4b33f26aea98" providerId="ADAL" clId="{261A70D3-5D55-46E2-868D-0F4C33566694}" dt="2022-10-03T09:45:57.381" v="868" actId="790"/>
          <ac:spMkLst>
            <pc:docMk/>
            <pc:sldMk cId="2191649808" sldId="261"/>
            <ac:spMk id="2" creationId="{72F91837-4F80-49D7-B4F4-52999AE4C1B6}"/>
          </ac:spMkLst>
        </pc:spChg>
      </pc:sldChg>
      <pc:sldChg chg="modSp mod">
        <pc:chgData name="Mirlinda Kosova-Alija" userId="530fd693-0191-40df-957c-4b33f26aea98" providerId="ADAL" clId="{261A70D3-5D55-46E2-868D-0F4C33566694}" dt="2022-10-03T09:46:08.572" v="869" actId="790"/>
        <pc:sldMkLst>
          <pc:docMk/>
          <pc:sldMk cId="3773918785" sldId="262"/>
        </pc:sldMkLst>
        <pc:spChg chg="mod">
          <ac:chgData name="Mirlinda Kosova-Alija" userId="530fd693-0191-40df-957c-4b33f26aea98" providerId="ADAL" clId="{261A70D3-5D55-46E2-868D-0F4C33566694}" dt="2022-10-03T09:46:08.572" v="869" actId="790"/>
          <ac:spMkLst>
            <pc:docMk/>
            <pc:sldMk cId="3773918785" sldId="262"/>
            <ac:spMk id="2" creationId="{B59FEFE4-8D55-4F4B-B14B-3992EE18E8C0}"/>
          </ac:spMkLst>
        </pc:spChg>
      </pc:sldChg>
      <pc:sldChg chg="modSp mod ord modNotesTx">
        <pc:chgData name="Mirlinda Kosova-Alija" userId="530fd693-0191-40df-957c-4b33f26aea98" providerId="ADAL" clId="{261A70D3-5D55-46E2-868D-0F4C33566694}" dt="2022-10-27T13:44:28.498" v="2597"/>
        <pc:sldMkLst>
          <pc:docMk/>
          <pc:sldMk cId="1613360047" sldId="263"/>
        </pc:sldMkLst>
        <pc:spChg chg="mod">
          <ac:chgData name="Mirlinda Kosova-Alija" userId="530fd693-0191-40df-957c-4b33f26aea98" providerId="ADAL" clId="{261A70D3-5D55-46E2-868D-0F4C33566694}" dt="2022-10-27T12:33:09.490" v="2281" actId="790"/>
          <ac:spMkLst>
            <pc:docMk/>
            <pc:sldMk cId="1613360047" sldId="263"/>
            <ac:spMk id="2" creationId="{48A2B22A-758C-4E52-984C-0876309A624F}"/>
          </ac:spMkLst>
        </pc:spChg>
        <pc:spChg chg="mod">
          <ac:chgData name="Mirlinda Kosova-Alija" userId="530fd693-0191-40df-957c-4b33f26aea98" providerId="ADAL" clId="{261A70D3-5D55-46E2-868D-0F4C33566694}" dt="2022-10-27T12:32:40.743" v="2279" actId="14100"/>
          <ac:spMkLst>
            <pc:docMk/>
            <pc:sldMk cId="1613360047" sldId="263"/>
            <ac:spMk id="3" creationId="{979380ED-B12B-4AE0-B88D-C966BBD4CAFE}"/>
          </ac:spMkLst>
        </pc:spChg>
      </pc:sldChg>
      <pc:sldChg chg="modSp mod">
        <pc:chgData name="Mirlinda Kosova-Alija" userId="530fd693-0191-40df-957c-4b33f26aea98" providerId="ADAL" clId="{261A70D3-5D55-46E2-868D-0F4C33566694}" dt="2023-09-25T10:44:27.268" v="3398" actId="20577"/>
        <pc:sldMkLst>
          <pc:docMk/>
          <pc:sldMk cId="3471984315" sldId="264"/>
        </pc:sldMkLst>
        <pc:spChg chg="mod">
          <ac:chgData name="Mirlinda Kosova-Alija" userId="530fd693-0191-40df-957c-4b33f26aea98" providerId="ADAL" clId="{261A70D3-5D55-46E2-868D-0F4C33566694}" dt="2023-09-25T10:44:27.268" v="3398" actId="20577"/>
          <ac:spMkLst>
            <pc:docMk/>
            <pc:sldMk cId="3471984315" sldId="264"/>
            <ac:spMk id="2" creationId="{DE436BBB-B341-431C-947B-4919A8C8018F}"/>
          </ac:spMkLst>
        </pc:spChg>
        <pc:spChg chg="mod">
          <ac:chgData name="Mirlinda Kosova-Alija" userId="530fd693-0191-40df-957c-4b33f26aea98" providerId="ADAL" clId="{261A70D3-5D55-46E2-868D-0F4C33566694}" dt="2022-10-27T14:21:28.758" v="2842" actId="20577"/>
          <ac:spMkLst>
            <pc:docMk/>
            <pc:sldMk cId="3471984315" sldId="264"/>
            <ac:spMk id="3" creationId="{367D041D-CE46-447B-ABA0-0A8249E2FC94}"/>
          </ac:spMkLst>
        </pc:spChg>
      </pc:sldChg>
      <pc:sldChg chg="modSp mod modNotesTx">
        <pc:chgData name="Mirlinda Kosova-Alija" userId="530fd693-0191-40df-957c-4b33f26aea98" providerId="ADAL" clId="{261A70D3-5D55-46E2-868D-0F4C33566694}" dt="2022-10-27T12:37:15.590" v="2475" actId="6549"/>
        <pc:sldMkLst>
          <pc:docMk/>
          <pc:sldMk cId="920544042" sldId="265"/>
        </pc:sldMkLst>
        <pc:spChg chg="mod">
          <ac:chgData name="Mirlinda Kosova-Alija" userId="530fd693-0191-40df-957c-4b33f26aea98" providerId="ADAL" clId="{261A70D3-5D55-46E2-868D-0F4C33566694}" dt="2022-10-27T12:35:37.226" v="2373" actId="1076"/>
          <ac:spMkLst>
            <pc:docMk/>
            <pc:sldMk cId="920544042" sldId="265"/>
            <ac:spMk id="2" creationId="{4D27D1FD-4CAB-4312-A85C-D655CB5EC6F6}"/>
          </ac:spMkLst>
        </pc:spChg>
        <pc:spChg chg="mod">
          <ac:chgData name="Mirlinda Kosova-Alija" userId="530fd693-0191-40df-957c-4b33f26aea98" providerId="ADAL" clId="{261A70D3-5D55-46E2-868D-0F4C33566694}" dt="2022-10-27T12:36:12.349" v="2381" actId="20577"/>
          <ac:spMkLst>
            <pc:docMk/>
            <pc:sldMk cId="920544042" sldId="265"/>
            <ac:spMk id="3" creationId="{DFF562B8-0E7F-4DF5-8D28-3BE60488B611}"/>
          </ac:spMkLst>
        </pc:spChg>
      </pc:sldChg>
      <pc:sldChg chg="modSp mod modNotesTx">
        <pc:chgData name="Mirlinda Kosova-Alija" userId="530fd693-0191-40df-957c-4b33f26aea98" providerId="ADAL" clId="{261A70D3-5D55-46E2-868D-0F4C33566694}" dt="2023-09-25T10:19:02.791" v="2994" actId="20577"/>
        <pc:sldMkLst>
          <pc:docMk/>
          <pc:sldMk cId="2545470402" sldId="267"/>
        </pc:sldMkLst>
        <pc:spChg chg="mod">
          <ac:chgData name="Mirlinda Kosova-Alija" userId="530fd693-0191-40df-957c-4b33f26aea98" providerId="ADAL" clId="{261A70D3-5D55-46E2-868D-0F4C33566694}" dt="2022-09-27T06:29:41.117" v="11" actId="20577"/>
          <ac:spMkLst>
            <pc:docMk/>
            <pc:sldMk cId="2545470402" sldId="267"/>
            <ac:spMk id="2" creationId="{FE34CFA2-B031-4309-B75B-36C378856927}"/>
          </ac:spMkLst>
        </pc:spChg>
        <pc:spChg chg="mod">
          <ac:chgData name="Mirlinda Kosova-Alija" userId="530fd693-0191-40df-957c-4b33f26aea98" providerId="ADAL" clId="{261A70D3-5D55-46E2-868D-0F4C33566694}" dt="2022-10-03T09:49:22.658" v="1086" actId="20577"/>
          <ac:spMkLst>
            <pc:docMk/>
            <pc:sldMk cId="2545470402" sldId="267"/>
            <ac:spMk id="3" creationId="{4102BFD8-C3E8-4076-AC6F-18E0BF3401E7}"/>
          </ac:spMkLst>
        </pc:spChg>
      </pc:sldChg>
      <pc:sldChg chg="modSp mod modNotesTx">
        <pc:chgData name="Mirlinda Kosova-Alija" userId="530fd693-0191-40df-957c-4b33f26aea98" providerId="ADAL" clId="{261A70D3-5D55-46E2-868D-0F4C33566694}" dt="2022-10-27T11:54:29.200" v="2093" actId="20577"/>
        <pc:sldMkLst>
          <pc:docMk/>
          <pc:sldMk cId="3073612308" sldId="268"/>
        </pc:sldMkLst>
        <pc:spChg chg="mod">
          <ac:chgData name="Mirlinda Kosova-Alija" userId="530fd693-0191-40df-957c-4b33f26aea98" providerId="ADAL" clId="{261A70D3-5D55-46E2-868D-0F4C33566694}" dt="2022-10-27T11:53:18.117" v="2041" actId="27636"/>
          <ac:spMkLst>
            <pc:docMk/>
            <pc:sldMk cId="3073612308" sldId="268"/>
            <ac:spMk id="3" creationId="{77A0E6F0-CCCC-4CC5-9966-D447401B74B0}"/>
          </ac:spMkLst>
        </pc:spChg>
      </pc:sldChg>
      <pc:sldChg chg="modSp mod modNotesTx">
        <pc:chgData name="Mirlinda Kosova-Alija" userId="530fd693-0191-40df-957c-4b33f26aea98" providerId="ADAL" clId="{261A70D3-5D55-46E2-868D-0F4C33566694}" dt="2022-10-27T14:00:50.739" v="2814" actId="20577"/>
        <pc:sldMkLst>
          <pc:docMk/>
          <pc:sldMk cId="1310937125" sldId="270"/>
        </pc:sldMkLst>
        <pc:spChg chg="mod">
          <ac:chgData name="Mirlinda Kosova-Alija" userId="530fd693-0191-40df-957c-4b33f26aea98" providerId="ADAL" clId="{261A70D3-5D55-46E2-868D-0F4C33566694}" dt="2022-10-27T13:57:06.076" v="2623" actId="20577"/>
          <ac:spMkLst>
            <pc:docMk/>
            <pc:sldMk cId="1310937125" sldId="270"/>
            <ac:spMk id="2" creationId="{637E7E7A-FA0C-4C3E-8C58-4656D176BBBB}"/>
          </ac:spMkLst>
        </pc:spChg>
        <pc:spChg chg="mod">
          <ac:chgData name="Mirlinda Kosova-Alija" userId="530fd693-0191-40df-957c-4b33f26aea98" providerId="ADAL" clId="{261A70D3-5D55-46E2-868D-0F4C33566694}" dt="2022-10-27T13:59:50.151" v="2732" actId="113"/>
          <ac:spMkLst>
            <pc:docMk/>
            <pc:sldMk cId="1310937125" sldId="270"/>
            <ac:spMk id="3" creationId="{067BC27A-3B83-44E4-B86A-61AC5AB37A21}"/>
          </ac:spMkLst>
        </pc:spChg>
      </pc:sldChg>
      <pc:sldChg chg="modSp mod ord">
        <pc:chgData name="Mirlinda Kosova-Alija" userId="530fd693-0191-40df-957c-4b33f26aea98" providerId="ADAL" clId="{261A70D3-5D55-46E2-868D-0F4C33566694}" dt="2022-10-27T13:44:16.794" v="2595" actId="20577"/>
        <pc:sldMkLst>
          <pc:docMk/>
          <pc:sldMk cId="942703393" sldId="271"/>
        </pc:sldMkLst>
        <pc:spChg chg="mod">
          <ac:chgData name="Mirlinda Kosova-Alija" userId="530fd693-0191-40df-957c-4b33f26aea98" providerId="ADAL" clId="{261A70D3-5D55-46E2-868D-0F4C33566694}" dt="2022-10-27T13:42:52.742" v="2508" actId="1076"/>
          <ac:spMkLst>
            <pc:docMk/>
            <pc:sldMk cId="942703393" sldId="271"/>
            <ac:spMk id="2" creationId="{F6E6F43A-75BB-49BE-A801-EFFA520DE047}"/>
          </ac:spMkLst>
        </pc:spChg>
        <pc:spChg chg="mod">
          <ac:chgData name="Mirlinda Kosova-Alija" userId="530fd693-0191-40df-957c-4b33f26aea98" providerId="ADAL" clId="{261A70D3-5D55-46E2-868D-0F4C33566694}" dt="2022-10-27T13:44:16.794" v="2595" actId="20577"/>
          <ac:spMkLst>
            <pc:docMk/>
            <pc:sldMk cId="942703393" sldId="271"/>
            <ac:spMk id="3" creationId="{1B6210F9-E081-4185-AE5D-D6EE21F7F782}"/>
          </ac:spMkLst>
        </pc:spChg>
      </pc:sldChg>
      <pc:sldChg chg="modSp mod">
        <pc:chgData name="Mirlinda Kosova-Alija" userId="530fd693-0191-40df-957c-4b33f26aea98" providerId="ADAL" clId="{261A70D3-5D55-46E2-868D-0F4C33566694}" dt="2022-10-27T13:39:11.296" v="2481" actId="12"/>
        <pc:sldMkLst>
          <pc:docMk/>
          <pc:sldMk cId="2590642792" sldId="272"/>
        </pc:sldMkLst>
        <pc:spChg chg="mod">
          <ac:chgData name="Mirlinda Kosova-Alija" userId="530fd693-0191-40df-957c-4b33f26aea98" providerId="ADAL" clId="{261A70D3-5D55-46E2-868D-0F4C33566694}" dt="2022-10-27T13:38:59.271" v="2477" actId="790"/>
          <ac:spMkLst>
            <pc:docMk/>
            <pc:sldMk cId="2590642792" sldId="272"/>
            <ac:spMk id="2" creationId="{C49B7BDC-A79D-4ABC-8D2D-C9AF32E016F0}"/>
          </ac:spMkLst>
        </pc:spChg>
        <pc:spChg chg="mod">
          <ac:chgData name="Mirlinda Kosova-Alija" userId="530fd693-0191-40df-957c-4b33f26aea98" providerId="ADAL" clId="{261A70D3-5D55-46E2-868D-0F4C33566694}" dt="2022-10-27T13:39:11.296" v="2481" actId="12"/>
          <ac:spMkLst>
            <pc:docMk/>
            <pc:sldMk cId="2590642792" sldId="272"/>
            <ac:spMk id="3" creationId="{09D30CF7-5F64-4317-B783-141530EA6767}"/>
          </ac:spMkLst>
        </pc:spChg>
      </pc:sldChg>
      <pc:sldChg chg="modSp mod modNotesTx">
        <pc:chgData name="Mirlinda Kosova-Alija" userId="530fd693-0191-40df-957c-4b33f26aea98" providerId="ADAL" clId="{261A70D3-5D55-46E2-868D-0F4C33566694}" dt="2022-10-27T12:30:05.109" v="2238" actId="20577"/>
        <pc:sldMkLst>
          <pc:docMk/>
          <pc:sldMk cId="682080013" sldId="273"/>
        </pc:sldMkLst>
        <pc:spChg chg="mod">
          <ac:chgData name="Mirlinda Kosova-Alija" userId="530fd693-0191-40df-957c-4b33f26aea98" providerId="ADAL" clId="{261A70D3-5D55-46E2-868D-0F4C33566694}" dt="2022-10-27T12:02:45.495" v="2160" actId="1076"/>
          <ac:spMkLst>
            <pc:docMk/>
            <pc:sldMk cId="682080013" sldId="273"/>
            <ac:spMk id="2" creationId="{ED21DC1F-B90F-45A3-A435-06C9F6406868}"/>
          </ac:spMkLst>
        </pc:spChg>
        <pc:spChg chg="mod">
          <ac:chgData name="Mirlinda Kosova-Alija" userId="530fd693-0191-40df-957c-4b33f26aea98" providerId="ADAL" clId="{261A70D3-5D55-46E2-868D-0F4C33566694}" dt="2022-10-27T12:29:04.778" v="2220" actId="20577"/>
          <ac:spMkLst>
            <pc:docMk/>
            <pc:sldMk cId="682080013" sldId="273"/>
            <ac:spMk id="3" creationId="{2C06B4F1-123A-42B1-A37A-79BAD3510A9C}"/>
          </ac:spMkLst>
        </pc:spChg>
      </pc:sldChg>
      <pc:sldChg chg="modSp mod modNotesTx">
        <pc:chgData name="Mirlinda Kosova-Alija" userId="530fd693-0191-40df-957c-4b33f26aea98" providerId="ADAL" clId="{261A70D3-5D55-46E2-868D-0F4C33566694}" dt="2022-10-27T12:31:55.396" v="2268" actId="20577"/>
        <pc:sldMkLst>
          <pc:docMk/>
          <pc:sldMk cId="2130937950" sldId="274"/>
        </pc:sldMkLst>
        <pc:spChg chg="mod">
          <ac:chgData name="Mirlinda Kosova-Alija" userId="530fd693-0191-40df-957c-4b33f26aea98" providerId="ADAL" clId="{261A70D3-5D55-46E2-868D-0F4C33566694}" dt="2022-10-27T12:30:28.749" v="2241" actId="790"/>
          <ac:spMkLst>
            <pc:docMk/>
            <pc:sldMk cId="2130937950" sldId="274"/>
            <ac:spMk id="2" creationId="{05E6F074-B14B-4513-A319-04A02357979B}"/>
          </ac:spMkLst>
        </pc:spChg>
      </pc:sldChg>
      <pc:sldChg chg="modSp add del mod">
        <pc:chgData name="Mirlinda Kosova-Alija" userId="530fd693-0191-40df-957c-4b33f26aea98" providerId="ADAL" clId="{261A70D3-5D55-46E2-868D-0F4C33566694}" dt="2022-10-27T11:51:57.384" v="2004" actId="47"/>
        <pc:sldMkLst>
          <pc:docMk/>
          <pc:sldMk cId="776964047" sldId="275"/>
        </pc:sldMkLst>
        <pc:spChg chg="mod">
          <ac:chgData name="Mirlinda Kosova-Alija" userId="530fd693-0191-40df-957c-4b33f26aea98" providerId="ADAL" clId="{261A70D3-5D55-46E2-868D-0F4C33566694}" dt="2022-09-27T06:29:36.397" v="7" actId="20577"/>
          <ac:spMkLst>
            <pc:docMk/>
            <pc:sldMk cId="776964047" sldId="275"/>
            <ac:spMk id="2" creationId="{FE34CFA2-B031-4309-B75B-36C378856927}"/>
          </ac:spMkLst>
        </pc:spChg>
        <pc:spChg chg="mod">
          <ac:chgData name="Mirlinda Kosova-Alija" userId="530fd693-0191-40df-957c-4b33f26aea98" providerId="ADAL" clId="{261A70D3-5D55-46E2-868D-0F4C33566694}" dt="2022-10-03T10:42:13.667" v="1121"/>
          <ac:spMkLst>
            <pc:docMk/>
            <pc:sldMk cId="776964047" sldId="275"/>
            <ac:spMk id="3" creationId="{4102BFD8-C3E8-4076-AC6F-18E0BF3401E7}"/>
          </ac:spMkLst>
        </pc:spChg>
      </pc:sldChg>
      <pc:sldChg chg="modSp new mod modNotesTx">
        <pc:chgData name="Mirlinda Kosova-Alija" userId="530fd693-0191-40df-957c-4b33f26aea98" providerId="ADAL" clId="{261A70D3-5D55-46E2-868D-0F4C33566694}" dt="2023-09-25T10:20:49.619" v="3133" actId="1076"/>
        <pc:sldMkLst>
          <pc:docMk/>
          <pc:sldMk cId="2130030431" sldId="276"/>
        </pc:sldMkLst>
        <pc:spChg chg="mod">
          <ac:chgData name="Mirlinda Kosova-Alija" userId="530fd693-0191-40df-957c-4b33f26aea98" providerId="ADAL" clId="{261A70D3-5D55-46E2-868D-0F4C33566694}" dt="2022-10-27T11:47:45.129" v="1941" actId="1076"/>
          <ac:spMkLst>
            <pc:docMk/>
            <pc:sldMk cId="2130030431" sldId="276"/>
            <ac:spMk id="2" creationId="{C4F9BE58-7D57-4A48-9805-C57C8E337730}"/>
          </ac:spMkLst>
        </pc:spChg>
        <pc:spChg chg="mod">
          <ac:chgData name="Mirlinda Kosova-Alija" userId="530fd693-0191-40df-957c-4b33f26aea98" providerId="ADAL" clId="{261A70D3-5D55-46E2-868D-0F4C33566694}" dt="2023-09-25T10:20:49.619" v="3133" actId="1076"/>
          <ac:spMkLst>
            <pc:docMk/>
            <pc:sldMk cId="2130030431" sldId="276"/>
            <ac:spMk id="3" creationId="{F72D724C-AFFB-49CA-A2CA-14FC252497EB}"/>
          </ac:spMkLst>
        </pc:spChg>
      </pc:sldChg>
      <pc:sldChg chg="modSp new mod">
        <pc:chgData name="Mirlinda Kosova-Alija" userId="530fd693-0191-40df-957c-4b33f26aea98" providerId="ADAL" clId="{261A70D3-5D55-46E2-868D-0F4C33566694}" dt="2023-09-25T10:23:30.939" v="3235" actId="20577"/>
        <pc:sldMkLst>
          <pc:docMk/>
          <pc:sldMk cId="2456900146" sldId="277"/>
        </pc:sldMkLst>
        <pc:spChg chg="mod">
          <ac:chgData name="Mirlinda Kosova-Alija" userId="530fd693-0191-40df-957c-4b33f26aea98" providerId="ADAL" clId="{261A70D3-5D55-46E2-868D-0F4C33566694}" dt="2022-10-03T09:42:54.597" v="777" actId="790"/>
          <ac:spMkLst>
            <pc:docMk/>
            <pc:sldMk cId="2456900146" sldId="277"/>
            <ac:spMk id="2" creationId="{A00A8259-987C-49CA-9630-EF3108D6FFE7}"/>
          </ac:spMkLst>
        </pc:spChg>
        <pc:spChg chg="mod">
          <ac:chgData name="Mirlinda Kosova-Alija" userId="530fd693-0191-40df-957c-4b33f26aea98" providerId="ADAL" clId="{261A70D3-5D55-46E2-868D-0F4C33566694}" dt="2023-09-25T10:23:30.939" v="3235" actId="20577"/>
          <ac:spMkLst>
            <pc:docMk/>
            <pc:sldMk cId="2456900146" sldId="277"/>
            <ac:spMk id="3" creationId="{FF867E54-72CF-439F-9669-56964AA4A547}"/>
          </ac:spMkLst>
        </pc:spChg>
      </pc:sldChg>
      <pc:sldChg chg="modSp new mod modNotesTx">
        <pc:chgData name="Mirlinda Kosova-Alija" userId="530fd693-0191-40df-957c-4b33f26aea98" providerId="ADAL" clId="{261A70D3-5D55-46E2-868D-0F4C33566694}" dt="2023-09-25T10:37:02.233" v="3379" actId="14100"/>
        <pc:sldMkLst>
          <pc:docMk/>
          <pc:sldMk cId="474672766" sldId="278"/>
        </pc:sldMkLst>
        <pc:spChg chg="mod">
          <ac:chgData name="Mirlinda Kosova-Alija" userId="530fd693-0191-40df-957c-4b33f26aea98" providerId="ADAL" clId="{261A70D3-5D55-46E2-868D-0F4C33566694}" dt="2023-09-25T10:34:18.578" v="3336" actId="1076"/>
          <ac:spMkLst>
            <pc:docMk/>
            <pc:sldMk cId="474672766" sldId="278"/>
            <ac:spMk id="2" creationId="{4F8A841F-DD9A-4D7A-9511-D525B87688A7}"/>
          </ac:spMkLst>
        </pc:spChg>
        <pc:spChg chg="mod">
          <ac:chgData name="Mirlinda Kosova-Alija" userId="530fd693-0191-40df-957c-4b33f26aea98" providerId="ADAL" clId="{261A70D3-5D55-46E2-868D-0F4C33566694}" dt="2023-09-25T10:37:02.233" v="3379" actId="14100"/>
          <ac:spMkLst>
            <pc:docMk/>
            <pc:sldMk cId="474672766" sldId="278"/>
            <ac:spMk id="3" creationId="{78B5E1B9-DF33-4965-AB23-BEA1F9E06E31}"/>
          </ac:spMkLst>
        </pc:spChg>
      </pc:sldChg>
      <pc:sldChg chg="addSp modSp new mod">
        <pc:chgData name="Mirlinda Kosova-Alija" userId="530fd693-0191-40df-957c-4b33f26aea98" providerId="ADAL" clId="{261A70D3-5D55-46E2-868D-0F4C33566694}" dt="2022-10-27T12:02:12.332" v="2155" actId="1076"/>
        <pc:sldMkLst>
          <pc:docMk/>
          <pc:sldMk cId="3111238878" sldId="279"/>
        </pc:sldMkLst>
        <pc:spChg chg="mod">
          <ac:chgData name="Mirlinda Kosova-Alija" userId="530fd693-0191-40df-957c-4b33f26aea98" providerId="ADAL" clId="{261A70D3-5D55-46E2-868D-0F4C33566694}" dt="2022-10-04T13:57:42.335" v="1327" actId="1076"/>
          <ac:spMkLst>
            <pc:docMk/>
            <pc:sldMk cId="3111238878" sldId="279"/>
            <ac:spMk id="2" creationId="{9E8221AC-01E7-4985-BC0D-D7B89D005640}"/>
          </ac:spMkLst>
        </pc:spChg>
        <pc:spChg chg="mod">
          <ac:chgData name="Mirlinda Kosova-Alija" userId="530fd693-0191-40df-957c-4b33f26aea98" providerId="ADAL" clId="{261A70D3-5D55-46E2-868D-0F4C33566694}" dt="2022-10-27T12:02:12.332" v="2155" actId="1076"/>
          <ac:spMkLst>
            <pc:docMk/>
            <pc:sldMk cId="3111238878" sldId="279"/>
            <ac:spMk id="3" creationId="{423D35DB-7CF8-474F-A17B-B837C33E02E1}"/>
          </ac:spMkLst>
        </pc:spChg>
        <pc:spChg chg="add mod">
          <ac:chgData name="Mirlinda Kosova-Alija" userId="530fd693-0191-40df-957c-4b33f26aea98" providerId="ADAL" clId="{261A70D3-5D55-46E2-868D-0F4C33566694}" dt="2022-10-27T12:02:01.495" v="2152" actId="790"/>
          <ac:spMkLst>
            <pc:docMk/>
            <pc:sldMk cId="3111238878" sldId="279"/>
            <ac:spMk id="4" creationId="{E47D28CA-EDE0-47E1-83D4-10A6A1C21A5C}"/>
          </ac:spMkLst>
        </pc:spChg>
      </pc:sldChg>
      <pc:sldChg chg="modSp new mod">
        <pc:chgData name="Mirlinda Kosova-Alija" userId="530fd693-0191-40df-957c-4b33f26aea98" providerId="ADAL" clId="{261A70D3-5D55-46E2-868D-0F4C33566694}" dt="2022-10-27T13:39:53.123" v="2482" actId="790"/>
        <pc:sldMkLst>
          <pc:docMk/>
          <pc:sldMk cId="1487444581" sldId="280"/>
        </pc:sldMkLst>
        <pc:spChg chg="mod">
          <ac:chgData name="Mirlinda Kosova-Alija" userId="530fd693-0191-40df-957c-4b33f26aea98" providerId="ADAL" clId="{261A70D3-5D55-46E2-868D-0F4C33566694}" dt="2022-10-27T11:59:58.375" v="2107"/>
          <ac:spMkLst>
            <pc:docMk/>
            <pc:sldMk cId="1487444581" sldId="280"/>
            <ac:spMk id="2" creationId="{6C6C68A3-B015-4FA8-B33A-F4ECB85F89A4}"/>
          </ac:spMkLst>
        </pc:spChg>
        <pc:spChg chg="mod">
          <ac:chgData name="Mirlinda Kosova-Alija" userId="530fd693-0191-40df-957c-4b33f26aea98" providerId="ADAL" clId="{261A70D3-5D55-46E2-868D-0F4C33566694}" dt="2022-10-27T13:39:53.123" v="2482" actId="790"/>
          <ac:spMkLst>
            <pc:docMk/>
            <pc:sldMk cId="1487444581" sldId="280"/>
            <ac:spMk id="3" creationId="{4E876C60-0A51-4AF6-A4A5-D22F7F44D5EE}"/>
          </ac:spMkLst>
        </pc:spChg>
      </pc:sldChg>
      <pc:sldChg chg="modSp add mod modNotesTx">
        <pc:chgData name="Mirlinda Kosova-Alija" userId="530fd693-0191-40df-957c-4b33f26aea98" providerId="ADAL" clId="{261A70D3-5D55-46E2-868D-0F4C33566694}" dt="2022-10-27T14:24:54.749" v="2982" actId="14100"/>
        <pc:sldMkLst>
          <pc:docMk/>
          <pc:sldMk cId="2081991696" sldId="281"/>
        </pc:sldMkLst>
        <pc:spChg chg="mod">
          <ac:chgData name="Mirlinda Kosova-Alija" userId="530fd693-0191-40df-957c-4b33f26aea98" providerId="ADAL" clId="{261A70D3-5D55-46E2-868D-0F4C33566694}" dt="2022-10-27T13:57:12.324" v="2626" actId="20577"/>
          <ac:spMkLst>
            <pc:docMk/>
            <pc:sldMk cId="2081991696" sldId="281"/>
            <ac:spMk id="2" creationId="{637E7E7A-FA0C-4C3E-8C58-4656D176BBBB}"/>
          </ac:spMkLst>
        </pc:spChg>
        <pc:spChg chg="mod">
          <ac:chgData name="Mirlinda Kosova-Alija" userId="530fd693-0191-40df-957c-4b33f26aea98" providerId="ADAL" clId="{261A70D3-5D55-46E2-868D-0F4C33566694}" dt="2022-10-27T14:24:54.749" v="2982" actId="14100"/>
          <ac:spMkLst>
            <pc:docMk/>
            <pc:sldMk cId="2081991696" sldId="281"/>
            <ac:spMk id="3" creationId="{067BC27A-3B83-44E4-B86A-61AC5AB37A21}"/>
          </ac:spMkLst>
        </pc:spChg>
      </pc:sldChg>
      <pc:sldChg chg="addSp delSp modSp new mod">
        <pc:chgData name="Mirlinda Kosova-Alija" userId="530fd693-0191-40df-957c-4b33f26aea98" providerId="ADAL" clId="{261A70D3-5D55-46E2-868D-0F4C33566694}" dt="2023-09-25T10:25:22.529" v="3264" actId="962"/>
        <pc:sldMkLst>
          <pc:docMk/>
          <pc:sldMk cId="2844145785" sldId="282"/>
        </pc:sldMkLst>
        <pc:spChg chg="mod">
          <ac:chgData name="Mirlinda Kosova-Alija" userId="530fd693-0191-40df-957c-4b33f26aea98" providerId="ADAL" clId="{261A70D3-5D55-46E2-868D-0F4C33566694}" dt="2023-09-25T10:25:05.591" v="3262" actId="790"/>
          <ac:spMkLst>
            <pc:docMk/>
            <pc:sldMk cId="2844145785" sldId="282"/>
            <ac:spMk id="2" creationId="{BF26E69F-A7F5-4230-FDEF-DDDDFF7F6EAC}"/>
          </ac:spMkLst>
        </pc:spChg>
        <pc:spChg chg="del">
          <ac:chgData name="Mirlinda Kosova-Alija" userId="530fd693-0191-40df-957c-4b33f26aea98" providerId="ADAL" clId="{261A70D3-5D55-46E2-868D-0F4C33566694}" dt="2023-09-25T10:24:20.387" v="3237" actId="22"/>
          <ac:spMkLst>
            <pc:docMk/>
            <pc:sldMk cId="2844145785" sldId="282"/>
            <ac:spMk id="3" creationId="{2C1DE49C-D070-7F03-075B-4B9717A0A004}"/>
          </ac:spMkLst>
        </pc:spChg>
        <pc:picChg chg="add mod ord">
          <ac:chgData name="Mirlinda Kosova-Alija" userId="530fd693-0191-40df-957c-4b33f26aea98" providerId="ADAL" clId="{261A70D3-5D55-46E2-868D-0F4C33566694}" dt="2023-09-25T10:25:22.529" v="3264" actId="962"/>
          <ac:picMkLst>
            <pc:docMk/>
            <pc:sldMk cId="2844145785" sldId="282"/>
            <ac:picMk id="5" creationId="{80D547DE-741A-05B3-BBC6-3439323FD4EF}"/>
          </ac:picMkLst>
        </pc:picChg>
      </pc:sldChg>
    </pc:docChg>
  </pc:docChgLst>
  <pc:docChgLst>
    <pc:chgData name="Mirlinda Kosova-Alija" userId="S::mkosova-alija@hamk.fi::530fd693-0191-40df-957c-4b33f26aea98" providerId="AD" clId="Web-{11FA391A-489F-A218-1BEC-39C21DA7A7CB}"/>
    <pc:docChg chg="addSld modSld">
      <pc:chgData name="Mirlinda Kosova-Alija" userId="S::mkosova-alija@hamk.fi::530fd693-0191-40df-957c-4b33f26aea98" providerId="AD" clId="Web-{11FA391A-489F-A218-1BEC-39C21DA7A7CB}" dt="2021-09-16T10:58:01.521" v="94" actId="20577"/>
      <pc:docMkLst>
        <pc:docMk/>
      </pc:docMkLst>
      <pc:sldChg chg="modSp">
        <pc:chgData name="Mirlinda Kosova-Alija" userId="S::mkosova-alija@hamk.fi::530fd693-0191-40df-957c-4b33f26aea98" providerId="AD" clId="Web-{11FA391A-489F-A218-1BEC-39C21DA7A7CB}" dt="2021-09-16T10:54:44.922" v="3" actId="20577"/>
        <pc:sldMkLst>
          <pc:docMk/>
          <pc:sldMk cId="3073612308" sldId="268"/>
        </pc:sldMkLst>
        <pc:spChg chg="mod">
          <ac:chgData name="Mirlinda Kosova-Alija" userId="S::mkosova-alija@hamk.fi::530fd693-0191-40df-957c-4b33f26aea98" providerId="AD" clId="Web-{11FA391A-489F-A218-1BEC-39C21DA7A7CB}" dt="2021-09-16T10:54:41.453" v="1" actId="20577"/>
          <ac:spMkLst>
            <pc:docMk/>
            <pc:sldMk cId="3073612308" sldId="268"/>
            <ac:spMk id="2" creationId="{64B458A2-04F7-4F5F-9C2C-AE5737D00214}"/>
          </ac:spMkLst>
        </pc:spChg>
        <pc:spChg chg="mod">
          <ac:chgData name="Mirlinda Kosova-Alija" userId="S::mkosova-alija@hamk.fi::530fd693-0191-40df-957c-4b33f26aea98" providerId="AD" clId="Web-{11FA391A-489F-A218-1BEC-39C21DA7A7CB}" dt="2021-09-16T10:54:44.922" v="3" actId="20577"/>
          <ac:spMkLst>
            <pc:docMk/>
            <pc:sldMk cId="3073612308" sldId="268"/>
            <ac:spMk id="3" creationId="{77A0E6F0-CCCC-4CC5-9966-D447401B74B0}"/>
          </ac:spMkLst>
        </pc:spChg>
      </pc:sldChg>
      <pc:sldChg chg="modSp new">
        <pc:chgData name="Mirlinda Kosova-Alija" userId="S::mkosova-alija@hamk.fi::530fd693-0191-40df-957c-4b33f26aea98" providerId="AD" clId="Web-{11FA391A-489F-A218-1BEC-39C21DA7A7CB}" dt="2021-09-16T10:58:01.521" v="94" actId="20577"/>
        <pc:sldMkLst>
          <pc:docMk/>
          <pc:sldMk cId="1310937125" sldId="270"/>
        </pc:sldMkLst>
        <pc:spChg chg="mod">
          <ac:chgData name="Mirlinda Kosova-Alija" userId="S::mkosova-alija@hamk.fi::530fd693-0191-40df-957c-4b33f26aea98" providerId="AD" clId="Web-{11FA391A-489F-A218-1BEC-39C21DA7A7CB}" dt="2021-09-16T10:56:23.440" v="10" actId="20577"/>
          <ac:spMkLst>
            <pc:docMk/>
            <pc:sldMk cId="1310937125" sldId="270"/>
            <ac:spMk id="2" creationId="{637E7E7A-FA0C-4C3E-8C58-4656D176BBBB}"/>
          </ac:spMkLst>
        </pc:spChg>
        <pc:spChg chg="mod">
          <ac:chgData name="Mirlinda Kosova-Alija" userId="S::mkosova-alija@hamk.fi::530fd693-0191-40df-957c-4b33f26aea98" providerId="AD" clId="Web-{11FA391A-489F-A218-1BEC-39C21DA7A7CB}" dt="2021-09-16T10:58:01.521" v="94" actId="20577"/>
          <ac:spMkLst>
            <pc:docMk/>
            <pc:sldMk cId="1310937125" sldId="270"/>
            <ac:spMk id="3" creationId="{067BC27A-3B83-44E4-B86A-61AC5AB37A21}"/>
          </ac:spMkLst>
        </pc:spChg>
      </pc:sldChg>
    </pc:docChg>
  </pc:docChgLst>
  <pc:docChgLst>
    <pc:chgData name="Mirlinda" userId="530fd693-0191-40df-957c-4b33f26aea98" providerId="ADAL" clId="{D3944213-3506-4785-9C33-E0B32658AD1D}"/>
    <pc:docChg chg="modSld">
      <pc:chgData name="Mirlinda" userId="530fd693-0191-40df-957c-4b33f26aea98" providerId="ADAL" clId="{D3944213-3506-4785-9C33-E0B32658AD1D}" dt="2020-08-31T14:17:05.048" v="17" actId="20577"/>
      <pc:docMkLst>
        <pc:docMk/>
      </pc:docMkLst>
      <pc:sldChg chg="modSp">
        <pc:chgData name="Mirlinda" userId="530fd693-0191-40df-957c-4b33f26aea98" providerId="ADAL" clId="{D3944213-3506-4785-9C33-E0B32658AD1D}" dt="2020-08-31T14:13:54.279" v="6" actId="962"/>
        <pc:sldMkLst>
          <pc:docMk/>
          <pc:sldMk cId="3811042895" sldId="258"/>
        </pc:sldMkLst>
        <pc:picChg chg="mod">
          <ac:chgData name="Mirlinda" userId="530fd693-0191-40df-957c-4b33f26aea98" providerId="ADAL" clId="{D3944213-3506-4785-9C33-E0B32658AD1D}" dt="2020-08-31T14:13:54.279" v="6" actId="962"/>
          <ac:picMkLst>
            <pc:docMk/>
            <pc:sldMk cId="3811042895" sldId="258"/>
            <ac:picMk id="10" creationId="{1DB31F1D-16EB-4FF8-9DC1-CDFD64BADA44}"/>
          </ac:picMkLst>
        </pc:picChg>
      </pc:sldChg>
      <pc:sldChg chg="modSp">
        <pc:chgData name="Mirlinda" userId="530fd693-0191-40df-957c-4b33f26aea98" providerId="ADAL" clId="{D3944213-3506-4785-9C33-E0B32658AD1D}" dt="2020-08-31T14:16:44.624" v="15" actId="20577"/>
        <pc:sldMkLst>
          <pc:docMk/>
          <pc:sldMk cId="2191649808" sldId="261"/>
        </pc:sldMkLst>
        <pc:spChg chg="mod">
          <ac:chgData name="Mirlinda" userId="530fd693-0191-40df-957c-4b33f26aea98" providerId="ADAL" clId="{D3944213-3506-4785-9C33-E0B32658AD1D}" dt="2020-08-31T14:16:44.624" v="15" actId="20577"/>
          <ac:spMkLst>
            <pc:docMk/>
            <pc:sldMk cId="2191649808" sldId="261"/>
            <ac:spMk id="3" creationId="{A260B06D-1931-4BEF-B9D9-F5C87A026399}"/>
          </ac:spMkLst>
        </pc:spChg>
      </pc:sldChg>
      <pc:sldChg chg="modSp">
        <pc:chgData name="Mirlinda" userId="530fd693-0191-40df-957c-4b33f26aea98" providerId="ADAL" clId="{D3944213-3506-4785-9C33-E0B32658AD1D}" dt="2020-08-31T14:13:38.080" v="5" actId="207"/>
        <pc:sldMkLst>
          <pc:docMk/>
          <pc:sldMk cId="3773918785" sldId="262"/>
        </pc:sldMkLst>
        <pc:spChg chg="mod">
          <ac:chgData name="Mirlinda" userId="530fd693-0191-40df-957c-4b33f26aea98" providerId="ADAL" clId="{D3944213-3506-4785-9C33-E0B32658AD1D}" dt="2020-08-31T14:13:38.080" v="5" actId="207"/>
          <ac:spMkLst>
            <pc:docMk/>
            <pc:sldMk cId="3773918785" sldId="262"/>
            <ac:spMk id="5" creationId="{9C05AE10-C193-4A20-A7F8-9A283D5CF81F}"/>
          </ac:spMkLst>
        </pc:spChg>
        <pc:spChg chg="mod">
          <ac:chgData name="Mirlinda" userId="530fd693-0191-40df-957c-4b33f26aea98" providerId="ADAL" clId="{D3944213-3506-4785-9C33-E0B32658AD1D}" dt="2020-08-31T14:13:33.982" v="4" actId="207"/>
          <ac:spMkLst>
            <pc:docMk/>
            <pc:sldMk cId="3773918785" sldId="262"/>
            <ac:spMk id="9" creationId="{331D68B8-E587-4FD0-B147-DCDADBA191BE}"/>
          </ac:spMkLst>
        </pc:spChg>
        <pc:spChg chg="mod">
          <ac:chgData name="Mirlinda" userId="530fd693-0191-40df-957c-4b33f26aea98" providerId="ADAL" clId="{D3944213-3506-4785-9C33-E0B32658AD1D}" dt="2020-08-31T14:13:27.780" v="3" actId="207"/>
          <ac:spMkLst>
            <pc:docMk/>
            <pc:sldMk cId="3773918785" sldId="262"/>
            <ac:spMk id="10" creationId="{EEB2DF4D-15ED-4F3E-A0B4-26C41E35F75F}"/>
          </ac:spMkLst>
        </pc:spChg>
        <pc:grpChg chg="mod">
          <ac:chgData name="Mirlinda" userId="530fd693-0191-40df-957c-4b33f26aea98" providerId="ADAL" clId="{D3944213-3506-4785-9C33-E0B32658AD1D}" dt="2020-08-31T14:12:55.223" v="0" actId="962"/>
          <ac:grpSpMkLst>
            <pc:docMk/>
            <pc:sldMk cId="3773918785" sldId="262"/>
            <ac:grpSpMk id="11" creationId="{DF73E5D4-7D38-4B83-828A-73853D799A08}"/>
          </ac:grpSpMkLst>
        </pc:grpChg>
      </pc:sldChg>
      <pc:sldChg chg="modSp">
        <pc:chgData name="Mirlinda" userId="530fd693-0191-40df-957c-4b33f26aea98" providerId="ADAL" clId="{D3944213-3506-4785-9C33-E0B32658AD1D}" dt="2020-08-31T14:17:05.048" v="17" actId="20577"/>
        <pc:sldMkLst>
          <pc:docMk/>
          <pc:sldMk cId="1613360047" sldId="263"/>
        </pc:sldMkLst>
        <pc:spChg chg="mod">
          <ac:chgData name="Mirlinda" userId="530fd693-0191-40df-957c-4b33f26aea98" providerId="ADAL" clId="{D3944213-3506-4785-9C33-E0B32658AD1D}" dt="2020-08-31T14:17:05.048" v="17" actId="20577"/>
          <ac:spMkLst>
            <pc:docMk/>
            <pc:sldMk cId="1613360047" sldId="263"/>
            <ac:spMk id="3" creationId="{979380ED-B12B-4AE0-B88D-C966BBD4CAFE}"/>
          </ac:spMkLst>
        </pc:spChg>
      </pc:sldChg>
    </pc:docChg>
  </pc:docChgLst>
  <pc:docChgLst>
    <pc:chgData name="Mirlinda Kosova-Alija" userId="530fd693-0191-40df-957c-4b33f26aea98" providerId="ADAL" clId="{4500A787-BD90-46C5-B760-F77120F93A1B}"/>
    <pc:docChg chg="custSel modSld">
      <pc:chgData name="Mirlinda Kosova-Alija" userId="530fd693-0191-40df-957c-4b33f26aea98" providerId="ADAL" clId="{4500A787-BD90-46C5-B760-F77120F93A1B}" dt="2024-11-05T10:49:41.781" v="6" actId="27636"/>
      <pc:docMkLst>
        <pc:docMk/>
      </pc:docMkLst>
      <pc:sldChg chg="modSp mod">
        <pc:chgData name="Mirlinda Kosova-Alija" userId="530fd693-0191-40df-957c-4b33f26aea98" providerId="ADAL" clId="{4500A787-BD90-46C5-B760-F77120F93A1B}" dt="2024-11-05T10:49:41.781" v="6" actId="27636"/>
        <pc:sldMkLst>
          <pc:docMk/>
          <pc:sldMk cId="942703393" sldId="271"/>
        </pc:sldMkLst>
        <pc:spChg chg="mod">
          <ac:chgData name="Mirlinda Kosova-Alija" userId="530fd693-0191-40df-957c-4b33f26aea98" providerId="ADAL" clId="{4500A787-BD90-46C5-B760-F77120F93A1B}" dt="2024-11-05T10:49:41.781" v="6" actId="27636"/>
          <ac:spMkLst>
            <pc:docMk/>
            <pc:sldMk cId="942703393" sldId="271"/>
            <ac:spMk id="3" creationId="{1B6210F9-E081-4185-AE5D-D6EE21F7F782}"/>
          </ac:spMkLst>
        </pc:spChg>
      </pc:sldChg>
      <pc:sldChg chg="modNotesTx">
        <pc:chgData name="Mirlinda Kosova-Alija" userId="530fd693-0191-40df-957c-4b33f26aea98" providerId="ADAL" clId="{4500A787-BD90-46C5-B760-F77120F93A1B}" dt="2024-11-05T10:41:30.909" v="0"/>
        <pc:sldMkLst>
          <pc:docMk/>
          <pc:sldMk cId="1864454487" sldId="283"/>
        </pc:sldMkLst>
      </pc:sldChg>
    </pc:docChg>
  </pc:docChgLst>
  <pc:docChgLst>
    <pc:chgData name="Mirlinda Kosova-Alija" userId="S::mkosova-alija@hamk.fi::530fd693-0191-40df-957c-4b33f26aea98" providerId="AD" clId="Web-{EC8294E2-B2C0-6C79-E367-9312DE588221}"/>
    <pc:docChg chg="modSld">
      <pc:chgData name="Mirlinda Kosova-Alija" userId="S::mkosova-alija@hamk.fi::530fd693-0191-40df-957c-4b33f26aea98" providerId="AD" clId="Web-{EC8294E2-B2C0-6C79-E367-9312DE588221}" dt="2020-09-01T06:31:34.417" v="6" actId="20577"/>
      <pc:docMkLst>
        <pc:docMk/>
      </pc:docMkLst>
      <pc:sldChg chg="modSp">
        <pc:chgData name="Mirlinda Kosova-Alija" userId="S::mkosova-alija@hamk.fi::530fd693-0191-40df-957c-4b33f26aea98" providerId="AD" clId="Web-{EC8294E2-B2C0-6C79-E367-9312DE588221}" dt="2020-09-01T06:31:34.417" v="5" actId="20577"/>
        <pc:sldMkLst>
          <pc:docMk/>
          <pc:sldMk cId="2660812529" sldId="266"/>
        </pc:sldMkLst>
        <pc:spChg chg="mod">
          <ac:chgData name="Mirlinda Kosova-Alija" userId="S::mkosova-alija@hamk.fi::530fd693-0191-40df-957c-4b33f26aea98" providerId="AD" clId="Web-{EC8294E2-B2C0-6C79-E367-9312DE588221}" dt="2020-09-01T06:31:34.417" v="5" actId="20577"/>
          <ac:spMkLst>
            <pc:docMk/>
            <pc:sldMk cId="2660812529" sldId="266"/>
            <ac:spMk id="3" creationId="{74EBD3FF-3B59-41AC-A0F3-5AC515A82AFE}"/>
          </ac:spMkLst>
        </pc:spChg>
      </pc:sldChg>
    </pc:docChg>
  </pc:docChgLst>
  <pc:docChgLst>
    <pc:chgData name="Mirlinda Kosova-Alija" userId="S::mkosova-alija@hamk.fi::530fd693-0191-40df-957c-4b33f26aea98" providerId="AD" clId="Web-{E0BFA59A-CBD3-FF1C-2314-D669E2CC665E}"/>
    <pc:docChg chg="delSld">
      <pc:chgData name="Mirlinda Kosova-Alija" userId="S::mkosova-alija@hamk.fi::530fd693-0191-40df-957c-4b33f26aea98" providerId="AD" clId="Web-{E0BFA59A-CBD3-FF1C-2314-D669E2CC665E}" dt="2021-10-28T08:01:09.922" v="0"/>
      <pc:docMkLst>
        <pc:docMk/>
      </pc:docMkLst>
      <pc:sldChg chg="del">
        <pc:chgData name="Mirlinda Kosova-Alija" userId="S::mkosova-alija@hamk.fi::530fd693-0191-40df-957c-4b33f26aea98" providerId="AD" clId="Web-{E0BFA59A-CBD3-FF1C-2314-D669E2CC665E}" dt="2021-10-28T08:01:09.922" v="0"/>
        <pc:sldMkLst>
          <pc:docMk/>
          <pc:sldMk cId="1407440549" sldId="269"/>
        </pc:sldMkLst>
      </pc:sldChg>
    </pc:docChg>
  </pc:docChgLst>
  <pc:docChgLst>
    <pc:chgData name="Mirlinda Kosova-Alija" userId="530fd693-0191-40df-957c-4b33f26aea98" providerId="ADAL" clId="{8795922A-5AE6-4C0A-995D-1D9EE6E92DCB}"/>
    <pc:docChg chg="undo custSel addSld delSld modSld">
      <pc:chgData name="Mirlinda Kosova-Alija" userId="530fd693-0191-40df-957c-4b33f26aea98" providerId="ADAL" clId="{8795922A-5AE6-4C0A-995D-1D9EE6E92DCB}" dt="2021-09-22T11:53:54.995" v="445"/>
      <pc:docMkLst>
        <pc:docMk/>
      </pc:docMkLst>
      <pc:sldChg chg="modSp mod">
        <pc:chgData name="Mirlinda Kosova-Alija" userId="530fd693-0191-40df-957c-4b33f26aea98" providerId="ADAL" clId="{8795922A-5AE6-4C0A-995D-1D9EE6E92DCB}" dt="2021-09-22T11:37:13.800" v="243" actId="20577"/>
        <pc:sldMkLst>
          <pc:docMk/>
          <pc:sldMk cId="1613360047" sldId="263"/>
        </pc:sldMkLst>
        <pc:spChg chg="mod">
          <ac:chgData name="Mirlinda Kosova-Alija" userId="530fd693-0191-40df-957c-4b33f26aea98" providerId="ADAL" clId="{8795922A-5AE6-4C0A-995D-1D9EE6E92DCB}" dt="2021-09-22T11:37:13.800" v="243" actId="20577"/>
          <ac:spMkLst>
            <pc:docMk/>
            <pc:sldMk cId="1613360047" sldId="263"/>
            <ac:spMk id="2" creationId="{48A2B22A-758C-4E52-984C-0876309A624F}"/>
          </ac:spMkLst>
        </pc:spChg>
      </pc:sldChg>
      <pc:sldChg chg="modSp mod">
        <pc:chgData name="Mirlinda Kosova-Alija" userId="530fd693-0191-40df-957c-4b33f26aea98" providerId="ADAL" clId="{8795922A-5AE6-4C0A-995D-1D9EE6E92DCB}" dt="2021-09-22T11:37:09.904" v="241" actId="20577"/>
        <pc:sldMkLst>
          <pc:docMk/>
          <pc:sldMk cId="920544042" sldId="265"/>
        </pc:sldMkLst>
        <pc:spChg chg="mod">
          <ac:chgData name="Mirlinda Kosova-Alija" userId="530fd693-0191-40df-957c-4b33f26aea98" providerId="ADAL" clId="{8795922A-5AE6-4C0A-995D-1D9EE6E92DCB}" dt="2021-09-22T11:37:09.904" v="241" actId="20577"/>
          <ac:spMkLst>
            <pc:docMk/>
            <pc:sldMk cId="920544042" sldId="265"/>
            <ac:spMk id="2" creationId="{4D27D1FD-4CAB-4312-A85C-D655CB5EC6F6}"/>
          </ac:spMkLst>
        </pc:spChg>
      </pc:sldChg>
      <pc:sldChg chg="del">
        <pc:chgData name="Mirlinda Kosova-Alija" userId="530fd693-0191-40df-957c-4b33f26aea98" providerId="ADAL" clId="{8795922A-5AE6-4C0A-995D-1D9EE6E92DCB}" dt="2021-09-22T11:26:09.242" v="0" actId="47"/>
        <pc:sldMkLst>
          <pc:docMk/>
          <pc:sldMk cId="2660812529" sldId="266"/>
        </pc:sldMkLst>
      </pc:sldChg>
      <pc:sldChg chg="modSp new mod">
        <pc:chgData name="Mirlinda Kosova-Alija" userId="530fd693-0191-40df-957c-4b33f26aea98" providerId="ADAL" clId="{8795922A-5AE6-4C0A-995D-1D9EE6E92DCB}" dt="2021-09-22T11:33:58.734" v="169" actId="20577"/>
        <pc:sldMkLst>
          <pc:docMk/>
          <pc:sldMk cId="942703393" sldId="271"/>
        </pc:sldMkLst>
        <pc:spChg chg="mod">
          <ac:chgData name="Mirlinda Kosova-Alija" userId="530fd693-0191-40df-957c-4b33f26aea98" providerId="ADAL" clId="{8795922A-5AE6-4C0A-995D-1D9EE6E92DCB}" dt="2021-09-22T11:33:28.584" v="159" actId="1035"/>
          <ac:spMkLst>
            <pc:docMk/>
            <pc:sldMk cId="942703393" sldId="271"/>
            <ac:spMk id="2" creationId="{F6E6F43A-75BB-49BE-A801-EFFA520DE047}"/>
          </ac:spMkLst>
        </pc:spChg>
        <pc:spChg chg="mod">
          <ac:chgData name="Mirlinda Kosova-Alija" userId="530fd693-0191-40df-957c-4b33f26aea98" providerId="ADAL" clId="{8795922A-5AE6-4C0A-995D-1D9EE6E92DCB}" dt="2021-09-22T11:33:58.734" v="169" actId="20577"/>
          <ac:spMkLst>
            <pc:docMk/>
            <pc:sldMk cId="942703393" sldId="271"/>
            <ac:spMk id="3" creationId="{1B6210F9-E081-4185-AE5D-D6EE21F7F782}"/>
          </ac:spMkLst>
        </pc:spChg>
      </pc:sldChg>
      <pc:sldChg chg="modSp new mod">
        <pc:chgData name="Mirlinda Kosova-Alija" userId="530fd693-0191-40df-957c-4b33f26aea98" providerId="ADAL" clId="{8795922A-5AE6-4C0A-995D-1D9EE6E92DCB}" dt="2021-09-22T11:37:05.276" v="239" actId="20577"/>
        <pc:sldMkLst>
          <pc:docMk/>
          <pc:sldMk cId="2590642792" sldId="272"/>
        </pc:sldMkLst>
        <pc:spChg chg="mod">
          <ac:chgData name="Mirlinda Kosova-Alija" userId="530fd693-0191-40df-957c-4b33f26aea98" providerId="ADAL" clId="{8795922A-5AE6-4C0A-995D-1D9EE6E92DCB}" dt="2021-09-22T11:37:05.276" v="239" actId="20577"/>
          <ac:spMkLst>
            <pc:docMk/>
            <pc:sldMk cId="2590642792" sldId="272"/>
            <ac:spMk id="2" creationId="{C49B7BDC-A79D-4ABC-8D2D-C9AF32E016F0}"/>
          </ac:spMkLst>
        </pc:spChg>
        <pc:spChg chg="mod">
          <ac:chgData name="Mirlinda Kosova-Alija" userId="530fd693-0191-40df-957c-4b33f26aea98" providerId="ADAL" clId="{8795922A-5AE6-4C0A-995D-1D9EE6E92DCB}" dt="2021-09-22T11:36:50.917" v="234" actId="12"/>
          <ac:spMkLst>
            <pc:docMk/>
            <pc:sldMk cId="2590642792" sldId="272"/>
            <ac:spMk id="3" creationId="{09D30CF7-5F64-4317-B783-141530EA6767}"/>
          </ac:spMkLst>
        </pc:spChg>
      </pc:sldChg>
      <pc:sldChg chg="modSp new mod">
        <pc:chgData name="Mirlinda Kosova-Alija" userId="530fd693-0191-40df-957c-4b33f26aea98" providerId="ADAL" clId="{8795922A-5AE6-4C0A-995D-1D9EE6E92DCB}" dt="2021-09-22T11:49:26.795" v="390" actId="20577"/>
        <pc:sldMkLst>
          <pc:docMk/>
          <pc:sldMk cId="682080013" sldId="273"/>
        </pc:sldMkLst>
        <pc:spChg chg="mod">
          <ac:chgData name="Mirlinda Kosova-Alija" userId="530fd693-0191-40df-957c-4b33f26aea98" providerId="ADAL" clId="{8795922A-5AE6-4C0A-995D-1D9EE6E92DCB}" dt="2021-09-22T11:45:04.851" v="307" actId="20577"/>
          <ac:spMkLst>
            <pc:docMk/>
            <pc:sldMk cId="682080013" sldId="273"/>
            <ac:spMk id="2" creationId="{ED21DC1F-B90F-45A3-A435-06C9F6406868}"/>
          </ac:spMkLst>
        </pc:spChg>
        <pc:spChg chg="mod">
          <ac:chgData name="Mirlinda Kosova-Alija" userId="530fd693-0191-40df-957c-4b33f26aea98" providerId="ADAL" clId="{8795922A-5AE6-4C0A-995D-1D9EE6E92DCB}" dt="2021-09-22T11:49:26.795" v="390" actId="20577"/>
          <ac:spMkLst>
            <pc:docMk/>
            <pc:sldMk cId="682080013" sldId="273"/>
            <ac:spMk id="3" creationId="{2C06B4F1-123A-42B1-A37A-79BAD3510A9C}"/>
          </ac:spMkLst>
        </pc:spChg>
      </pc:sldChg>
      <pc:sldChg chg="modSp new mod">
        <pc:chgData name="Mirlinda Kosova-Alija" userId="530fd693-0191-40df-957c-4b33f26aea98" providerId="ADAL" clId="{8795922A-5AE6-4C0A-995D-1D9EE6E92DCB}" dt="2021-09-22T11:53:54.995" v="445"/>
        <pc:sldMkLst>
          <pc:docMk/>
          <pc:sldMk cId="2130937950" sldId="274"/>
        </pc:sldMkLst>
        <pc:spChg chg="mod">
          <ac:chgData name="Mirlinda Kosova-Alija" userId="530fd693-0191-40df-957c-4b33f26aea98" providerId="ADAL" clId="{8795922A-5AE6-4C0A-995D-1D9EE6E92DCB}" dt="2021-09-22T11:51:54.371" v="406"/>
          <ac:spMkLst>
            <pc:docMk/>
            <pc:sldMk cId="2130937950" sldId="274"/>
            <ac:spMk id="2" creationId="{05E6F074-B14B-4513-A319-04A02357979B}"/>
          </ac:spMkLst>
        </pc:spChg>
        <pc:spChg chg="mod">
          <ac:chgData name="Mirlinda Kosova-Alija" userId="530fd693-0191-40df-957c-4b33f26aea98" providerId="ADAL" clId="{8795922A-5AE6-4C0A-995D-1D9EE6E92DCB}" dt="2021-09-22T11:53:54.995" v="445"/>
          <ac:spMkLst>
            <pc:docMk/>
            <pc:sldMk cId="2130937950" sldId="274"/>
            <ac:spMk id="3" creationId="{8593AF61-33F7-4F26-9D07-F734147CB4A2}"/>
          </ac:spMkLst>
        </pc:spChg>
      </pc:sldChg>
    </pc:docChg>
  </pc:docChgLst>
  <pc:docChgLst>
    <pc:chgData name="Mirlinda Kosova-Alija" userId="S::mkosova-alija@hamk.fi::530fd693-0191-40df-957c-4b33f26aea98" providerId="AD" clId="Web-{C5E7E48C-D29A-1993-626B-9CC2529B0A62}"/>
    <pc:docChg chg="addSld modSld">
      <pc:chgData name="Mirlinda Kosova-Alija" userId="S::mkosova-alija@hamk.fi::530fd693-0191-40df-957c-4b33f26aea98" providerId="AD" clId="Web-{C5E7E48C-D29A-1993-626B-9CC2529B0A62}" dt="2020-11-02T13:35:35.712" v="158" actId="20577"/>
      <pc:docMkLst>
        <pc:docMk/>
      </pc:docMkLst>
      <pc:sldChg chg="modSp">
        <pc:chgData name="Mirlinda Kosova-Alija" userId="S::mkosova-alija@hamk.fi::530fd693-0191-40df-957c-4b33f26aea98" providerId="AD" clId="Web-{C5E7E48C-D29A-1993-626B-9CC2529B0A62}" dt="2020-11-02T13:31:52.255" v="26" actId="20577"/>
        <pc:sldMkLst>
          <pc:docMk/>
          <pc:sldMk cId="3811042895" sldId="258"/>
        </pc:sldMkLst>
        <pc:spChg chg="mod">
          <ac:chgData name="Mirlinda Kosova-Alija" userId="S::mkosova-alija@hamk.fi::530fd693-0191-40df-957c-4b33f26aea98" providerId="AD" clId="Web-{C5E7E48C-D29A-1993-626B-9CC2529B0A62}" dt="2020-11-02T13:31:52.255" v="26" actId="20577"/>
          <ac:spMkLst>
            <pc:docMk/>
            <pc:sldMk cId="3811042895" sldId="258"/>
            <ac:spMk id="7" creationId="{00000000-0000-0000-0000-000000000000}"/>
          </ac:spMkLst>
        </pc:spChg>
      </pc:sldChg>
      <pc:sldChg chg="modSp">
        <pc:chgData name="Mirlinda Kosova-Alija" userId="S::mkosova-alija@hamk.fi::530fd693-0191-40df-957c-4b33f26aea98" providerId="AD" clId="Web-{C5E7E48C-D29A-1993-626B-9CC2529B0A62}" dt="2020-11-02T13:32:18.459" v="40" actId="20577"/>
        <pc:sldMkLst>
          <pc:docMk/>
          <pc:sldMk cId="698982249" sldId="260"/>
        </pc:sldMkLst>
        <pc:spChg chg="mod">
          <ac:chgData name="Mirlinda Kosova-Alija" userId="S::mkosova-alija@hamk.fi::530fd693-0191-40df-957c-4b33f26aea98" providerId="AD" clId="Web-{C5E7E48C-D29A-1993-626B-9CC2529B0A62}" dt="2020-11-02T13:32:18.459" v="40" actId="20577"/>
          <ac:spMkLst>
            <pc:docMk/>
            <pc:sldMk cId="698982249" sldId="260"/>
            <ac:spMk id="5" creationId="{00000000-0000-0000-0000-000000000000}"/>
          </ac:spMkLst>
        </pc:spChg>
      </pc:sldChg>
      <pc:sldChg chg="modSp">
        <pc:chgData name="Mirlinda Kosova-Alija" userId="S::mkosova-alija@hamk.fi::530fd693-0191-40df-957c-4b33f26aea98" providerId="AD" clId="Web-{C5E7E48C-D29A-1993-626B-9CC2529B0A62}" dt="2020-11-02T13:32:32.959" v="48" actId="20577"/>
        <pc:sldMkLst>
          <pc:docMk/>
          <pc:sldMk cId="2191649808" sldId="261"/>
        </pc:sldMkLst>
        <pc:spChg chg="mod">
          <ac:chgData name="Mirlinda Kosova-Alija" userId="S::mkosova-alija@hamk.fi::530fd693-0191-40df-957c-4b33f26aea98" providerId="AD" clId="Web-{C5E7E48C-D29A-1993-626B-9CC2529B0A62}" dt="2020-11-02T13:32:32.959" v="48" actId="20577"/>
          <ac:spMkLst>
            <pc:docMk/>
            <pc:sldMk cId="2191649808" sldId="261"/>
            <ac:spMk id="3" creationId="{A260B06D-1931-4BEF-B9D9-F5C87A026399}"/>
          </ac:spMkLst>
        </pc:spChg>
      </pc:sldChg>
      <pc:sldChg chg="modSp">
        <pc:chgData name="Mirlinda Kosova-Alija" userId="S::mkosova-alija@hamk.fi::530fd693-0191-40df-957c-4b33f26aea98" providerId="AD" clId="Web-{C5E7E48C-D29A-1993-626B-9CC2529B0A62}" dt="2020-11-02T13:34:00.038" v="138" actId="20577"/>
        <pc:sldMkLst>
          <pc:docMk/>
          <pc:sldMk cId="1613360047" sldId="263"/>
        </pc:sldMkLst>
        <pc:spChg chg="mod">
          <ac:chgData name="Mirlinda Kosova-Alija" userId="S::mkosova-alija@hamk.fi::530fd693-0191-40df-957c-4b33f26aea98" providerId="AD" clId="Web-{C5E7E48C-D29A-1993-626B-9CC2529B0A62}" dt="2020-11-02T13:34:00.038" v="138" actId="20577"/>
          <ac:spMkLst>
            <pc:docMk/>
            <pc:sldMk cId="1613360047" sldId="263"/>
            <ac:spMk id="3" creationId="{979380ED-B12B-4AE0-B88D-C966BBD4CAFE}"/>
          </ac:spMkLst>
        </pc:spChg>
      </pc:sldChg>
      <pc:sldChg chg="modSp">
        <pc:chgData name="Mirlinda Kosova-Alija" userId="S::mkosova-alija@hamk.fi::530fd693-0191-40df-957c-4b33f26aea98" providerId="AD" clId="Web-{C5E7E48C-D29A-1993-626B-9CC2529B0A62}" dt="2020-11-02T13:34:50.117" v="144" actId="20577"/>
        <pc:sldMkLst>
          <pc:docMk/>
          <pc:sldMk cId="920544042" sldId="265"/>
        </pc:sldMkLst>
        <pc:spChg chg="mod">
          <ac:chgData name="Mirlinda Kosova-Alija" userId="S::mkosova-alija@hamk.fi::530fd693-0191-40df-957c-4b33f26aea98" providerId="AD" clId="Web-{C5E7E48C-D29A-1993-626B-9CC2529B0A62}" dt="2020-11-02T13:34:50.117" v="144" actId="20577"/>
          <ac:spMkLst>
            <pc:docMk/>
            <pc:sldMk cId="920544042" sldId="265"/>
            <ac:spMk id="3" creationId="{DFF562B8-0E7F-4DF5-8D28-3BE60488B611}"/>
          </ac:spMkLst>
        </pc:spChg>
      </pc:sldChg>
      <pc:sldChg chg="modSp">
        <pc:chgData name="Mirlinda Kosova-Alija" userId="S::mkosova-alija@hamk.fi::530fd693-0191-40df-957c-4b33f26aea98" providerId="AD" clId="Web-{C5E7E48C-D29A-1993-626B-9CC2529B0A62}" dt="2020-11-02T13:35:35.712" v="157" actId="20577"/>
        <pc:sldMkLst>
          <pc:docMk/>
          <pc:sldMk cId="2660812529" sldId="266"/>
        </pc:sldMkLst>
        <pc:spChg chg="mod">
          <ac:chgData name="Mirlinda Kosova-Alija" userId="S::mkosova-alija@hamk.fi::530fd693-0191-40df-957c-4b33f26aea98" providerId="AD" clId="Web-{C5E7E48C-D29A-1993-626B-9CC2529B0A62}" dt="2020-11-02T13:35:35.712" v="157" actId="20577"/>
          <ac:spMkLst>
            <pc:docMk/>
            <pc:sldMk cId="2660812529" sldId="266"/>
            <ac:spMk id="3" creationId="{74EBD3FF-3B59-41AC-A0F3-5AC515A82AFE}"/>
          </ac:spMkLst>
        </pc:spChg>
      </pc:sldChg>
      <pc:sldChg chg="modSp">
        <pc:chgData name="Mirlinda Kosova-Alija" userId="S::mkosova-alija@hamk.fi::530fd693-0191-40df-957c-4b33f26aea98" providerId="AD" clId="Web-{C5E7E48C-D29A-1993-626B-9CC2529B0A62}" dt="2020-11-02T13:33:00.350" v="52" actId="20577"/>
        <pc:sldMkLst>
          <pc:docMk/>
          <pc:sldMk cId="3073612308" sldId="268"/>
        </pc:sldMkLst>
        <pc:spChg chg="mod">
          <ac:chgData name="Mirlinda Kosova-Alija" userId="S::mkosova-alija@hamk.fi::530fd693-0191-40df-957c-4b33f26aea98" providerId="AD" clId="Web-{C5E7E48C-D29A-1993-626B-9CC2529B0A62}" dt="2020-11-02T13:33:00.350" v="52" actId="20577"/>
          <ac:spMkLst>
            <pc:docMk/>
            <pc:sldMk cId="3073612308" sldId="268"/>
            <ac:spMk id="3" creationId="{77A0E6F0-CCCC-4CC5-9966-D447401B74B0}"/>
          </ac:spMkLst>
        </pc:spChg>
      </pc:sldChg>
      <pc:sldChg chg="modSp new">
        <pc:chgData name="Mirlinda Kosova-Alija" userId="S::mkosova-alija@hamk.fi::530fd693-0191-40df-957c-4b33f26aea98" providerId="AD" clId="Web-{C5E7E48C-D29A-1993-626B-9CC2529B0A62}" dt="2020-11-02T13:22:11.277" v="20" actId="20577"/>
        <pc:sldMkLst>
          <pc:docMk/>
          <pc:sldMk cId="1407440549" sldId="269"/>
        </pc:sldMkLst>
        <pc:spChg chg="mod">
          <ac:chgData name="Mirlinda Kosova-Alija" userId="S::mkosova-alija@hamk.fi::530fd693-0191-40df-957c-4b33f26aea98" providerId="AD" clId="Web-{C5E7E48C-D29A-1993-626B-9CC2529B0A62}" dt="2020-11-02T13:21:45.902" v="3" actId="20577"/>
          <ac:spMkLst>
            <pc:docMk/>
            <pc:sldMk cId="1407440549" sldId="269"/>
            <ac:spMk id="2" creationId="{08CE6431-D5B5-4A23-89C7-C618A7690EE2}"/>
          </ac:spMkLst>
        </pc:spChg>
        <pc:spChg chg="mod">
          <ac:chgData name="Mirlinda Kosova-Alija" userId="S::mkosova-alija@hamk.fi::530fd693-0191-40df-957c-4b33f26aea98" providerId="AD" clId="Web-{C5E7E48C-D29A-1993-626B-9CC2529B0A62}" dt="2020-11-02T13:22:11.277" v="20" actId="20577"/>
          <ac:spMkLst>
            <pc:docMk/>
            <pc:sldMk cId="1407440549" sldId="269"/>
            <ac:spMk id="3" creationId="{375F76A3-4616-4585-A5AE-749AD39298E9}"/>
          </ac:spMkLst>
        </pc:spChg>
      </pc:sldChg>
    </pc:docChg>
  </pc:docChgLst>
  <pc:docChgLst>
    <pc:chgData name="Mirlinda Kosova-Alija" userId="S::mkosova-alija@hamk.fi::530fd693-0191-40df-957c-4b33f26aea98" providerId="AD" clId="Web-{5ED556EE-64CE-8944-F7E2-4DCC478D2437}"/>
    <pc:docChg chg="modSld">
      <pc:chgData name="Mirlinda Kosova-Alija" userId="S::mkosova-alija@hamk.fi::530fd693-0191-40df-957c-4b33f26aea98" providerId="AD" clId="Web-{5ED556EE-64CE-8944-F7E2-4DCC478D2437}" dt="2022-10-28T07:41:24.781" v="33" actId="20577"/>
      <pc:docMkLst>
        <pc:docMk/>
      </pc:docMkLst>
      <pc:sldChg chg="modSp">
        <pc:chgData name="Mirlinda Kosova-Alija" userId="S::mkosova-alija@hamk.fi::530fd693-0191-40df-957c-4b33f26aea98" providerId="AD" clId="Web-{5ED556EE-64CE-8944-F7E2-4DCC478D2437}" dt="2022-10-28T07:41:24.781" v="33" actId="20577"/>
        <pc:sldMkLst>
          <pc:docMk/>
          <pc:sldMk cId="4169082418" sldId="256"/>
        </pc:sldMkLst>
        <pc:spChg chg="mod">
          <ac:chgData name="Mirlinda Kosova-Alija" userId="S::mkosova-alija@hamk.fi::530fd693-0191-40df-957c-4b33f26aea98" providerId="AD" clId="Web-{5ED556EE-64CE-8944-F7E2-4DCC478D2437}" dt="2022-10-28T07:41:24.781" v="33" actId="20577"/>
          <ac:spMkLst>
            <pc:docMk/>
            <pc:sldMk cId="4169082418" sldId="256"/>
            <ac:spMk id="2" creationId="{00000000-0000-0000-0000-000000000000}"/>
          </ac:spMkLst>
        </pc:spChg>
      </pc:sldChg>
    </pc:docChg>
  </pc:docChgLst>
  <pc:docChgLst>
    <pc:chgData name="Mirlinda Kosova-Alija" userId="530fd693-0191-40df-957c-4b33f26aea98" providerId="ADAL" clId="{7F4C5FC8-C2AB-4189-ABBE-CF4313B32F2B}"/>
    <pc:docChg chg="undo custSel addSld modSld">
      <pc:chgData name="Mirlinda Kosova-Alija" userId="530fd693-0191-40df-957c-4b33f26aea98" providerId="ADAL" clId="{7F4C5FC8-C2AB-4189-ABBE-CF4313B32F2B}" dt="2024-10-04T13:42:30.948" v="187" actId="20577"/>
      <pc:docMkLst>
        <pc:docMk/>
      </pc:docMkLst>
      <pc:sldChg chg="delSp modSp mod">
        <pc:chgData name="Mirlinda Kosova-Alija" userId="530fd693-0191-40df-957c-4b33f26aea98" providerId="ADAL" clId="{7F4C5FC8-C2AB-4189-ABBE-CF4313B32F2B}" dt="2024-10-04T13:31:03.107" v="4" actId="1076"/>
        <pc:sldMkLst>
          <pc:docMk/>
          <pc:sldMk cId="4169082418" sldId="256"/>
        </pc:sldMkLst>
        <pc:spChg chg="mod">
          <ac:chgData name="Mirlinda Kosova-Alija" userId="530fd693-0191-40df-957c-4b33f26aea98" providerId="ADAL" clId="{7F4C5FC8-C2AB-4189-ABBE-CF4313B32F2B}" dt="2024-10-04T13:31:03.107" v="4" actId="1076"/>
          <ac:spMkLst>
            <pc:docMk/>
            <pc:sldMk cId="4169082418" sldId="256"/>
            <ac:spMk id="2" creationId="{00000000-0000-0000-0000-000000000000}"/>
          </ac:spMkLst>
        </pc:spChg>
        <pc:spChg chg="mod">
          <ac:chgData name="Mirlinda Kosova-Alija" userId="530fd693-0191-40df-957c-4b33f26aea98" providerId="ADAL" clId="{7F4C5FC8-C2AB-4189-ABBE-CF4313B32F2B}" dt="2024-10-04T13:31:00.733" v="3" actId="1076"/>
          <ac:spMkLst>
            <pc:docMk/>
            <pc:sldMk cId="4169082418" sldId="256"/>
            <ac:spMk id="3" creationId="{03ACB220-F60C-4D10-8C2B-2000A398206F}"/>
          </ac:spMkLst>
        </pc:spChg>
        <pc:picChg chg="del">
          <ac:chgData name="Mirlinda Kosova-Alija" userId="530fd693-0191-40df-957c-4b33f26aea98" providerId="ADAL" clId="{7F4C5FC8-C2AB-4189-ABBE-CF4313B32F2B}" dt="2024-10-04T13:30:48.236" v="0" actId="478"/>
          <ac:picMkLst>
            <pc:docMk/>
            <pc:sldMk cId="4169082418" sldId="256"/>
            <ac:picMk id="5" creationId="{00000000-0000-0000-0000-000000000000}"/>
          </ac:picMkLst>
        </pc:picChg>
      </pc:sldChg>
      <pc:sldChg chg="modNotesTx">
        <pc:chgData name="Mirlinda Kosova-Alija" userId="530fd693-0191-40df-957c-4b33f26aea98" providerId="ADAL" clId="{7F4C5FC8-C2AB-4189-ABBE-CF4313B32F2B}" dt="2024-10-04T13:42:30.948" v="187" actId="20577"/>
        <pc:sldMkLst>
          <pc:docMk/>
          <pc:sldMk cId="698982249" sldId="260"/>
        </pc:sldMkLst>
      </pc:sldChg>
      <pc:sldChg chg="modSp mod">
        <pc:chgData name="Mirlinda Kosova-Alija" userId="530fd693-0191-40df-957c-4b33f26aea98" providerId="ADAL" clId="{7F4C5FC8-C2AB-4189-ABBE-CF4313B32F2B}" dt="2024-10-04T13:41:15.803" v="177" actId="790"/>
        <pc:sldMkLst>
          <pc:docMk/>
          <pc:sldMk cId="3471984315" sldId="264"/>
        </pc:sldMkLst>
        <pc:spChg chg="mod">
          <ac:chgData name="Mirlinda Kosova-Alija" userId="530fd693-0191-40df-957c-4b33f26aea98" providerId="ADAL" clId="{7F4C5FC8-C2AB-4189-ABBE-CF4313B32F2B}" dt="2024-10-04T13:41:15.803" v="177" actId="790"/>
          <ac:spMkLst>
            <pc:docMk/>
            <pc:sldMk cId="3471984315" sldId="264"/>
            <ac:spMk id="2" creationId="{DE436BBB-B341-431C-947B-4919A8C8018F}"/>
          </ac:spMkLst>
        </pc:spChg>
        <pc:spChg chg="mod">
          <ac:chgData name="Mirlinda Kosova-Alija" userId="530fd693-0191-40df-957c-4b33f26aea98" providerId="ADAL" clId="{7F4C5FC8-C2AB-4189-ABBE-CF4313B32F2B}" dt="2024-10-04T13:40:52.308" v="172" actId="790"/>
          <ac:spMkLst>
            <pc:docMk/>
            <pc:sldMk cId="3471984315" sldId="264"/>
            <ac:spMk id="3" creationId="{367D041D-CE46-447B-ABA0-0A8249E2FC94}"/>
          </ac:spMkLst>
        </pc:spChg>
      </pc:sldChg>
      <pc:sldChg chg="modSp mod">
        <pc:chgData name="Mirlinda Kosova-Alija" userId="530fd693-0191-40df-957c-4b33f26aea98" providerId="ADAL" clId="{7F4C5FC8-C2AB-4189-ABBE-CF4313B32F2B}" dt="2024-10-04T13:42:09.743" v="186" actId="1076"/>
        <pc:sldMkLst>
          <pc:docMk/>
          <pc:sldMk cId="474672766" sldId="278"/>
        </pc:sldMkLst>
        <pc:spChg chg="mod">
          <ac:chgData name="Mirlinda Kosova-Alija" userId="530fd693-0191-40df-957c-4b33f26aea98" providerId="ADAL" clId="{7F4C5FC8-C2AB-4189-ABBE-CF4313B32F2B}" dt="2024-10-04T13:42:09.743" v="186" actId="1076"/>
          <ac:spMkLst>
            <pc:docMk/>
            <pc:sldMk cId="474672766" sldId="278"/>
            <ac:spMk id="3" creationId="{78B5E1B9-DF33-4965-AB23-BEA1F9E06E31}"/>
          </ac:spMkLst>
        </pc:spChg>
      </pc:sldChg>
      <pc:sldChg chg="modSp new mod">
        <pc:chgData name="Mirlinda Kosova-Alija" userId="530fd693-0191-40df-957c-4b33f26aea98" providerId="ADAL" clId="{7F4C5FC8-C2AB-4189-ABBE-CF4313B32F2B}" dt="2024-10-04T13:38:48.356" v="164" actId="20577"/>
        <pc:sldMkLst>
          <pc:docMk/>
          <pc:sldMk cId="1864454487" sldId="283"/>
        </pc:sldMkLst>
        <pc:spChg chg="mod">
          <ac:chgData name="Mirlinda Kosova-Alija" userId="530fd693-0191-40df-957c-4b33f26aea98" providerId="ADAL" clId="{7F4C5FC8-C2AB-4189-ABBE-CF4313B32F2B}" dt="2024-10-04T13:38:48.356" v="164" actId="20577"/>
          <ac:spMkLst>
            <pc:docMk/>
            <pc:sldMk cId="1864454487" sldId="283"/>
            <ac:spMk id="2" creationId="{EAE859F5-F1D7-F4F4-FB33-5A10AEC5A850}"/>
          </ac:spMkLst>
        </pc:spChg>
        <pc:spChg chg="mod">
          <ac:chgData name="Mirlinda Kosova-Alija" userId="530fd693-0191-40df-957c-4b33f26aea98" providerId="ADAL" clId="{7F4C5FC8-C2AB-4189-ABBE-CF4313B32F2B}" dt="2024-10-04T13:38:29.901" v="152" actId="20577"/>
          <ac:spMkLst>
            <pc:docMk/>
            <pc:sldMk cId="1864454487" sldId="283"/>
            <ac:spMk id="3" creationId="{4396DDD1-2721-56F1-EFCC-29E29BDACF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6A86F-413A-4419-BF60-7D38EF9BBC27}" type="datetimeFigureOut">
              <a:rPr lang="fi-FI" smtClean="0"/>
              <a:t>5.11.2024</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E57FD-BB08-469E-B88C-269A61FA0DC5}" type="slidenum">
              <a:rPr lang="fi-FI" smtClean="0"/>
              <a:t>‹#›</a:t>
            </a:fld>
            <a:endParaRPr lang="fi-FI"/>
          </a:p>
        </p:txBody>
      </p:sp>
    </p:spTree>
    <p:extLst>
      <p:ext uri="{BB962C8B-B14F-4D97-AF65-F5344CB8AC3E}">
        <p14:creationId xmlns:p14="http://schemas.microsoft.com/office/powerpoint/2010/main" val="1302160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b="0" i="0" dirty="0">
                <a:solidFill>
                  <a:srgbClr val="333333"/>
                </a:solidFill>
                <a:effectLst/>
                <a:latin typeface="Source Sans Pro" panose="020B0503030403020204" pitchFamily="34" charset="0"/>
              </a:rPr>
              <a:t>API on ohjelmointirajapinta, jonka avulla sovellukset kommunikoivat keskenään. </a:t>
            </a:r>
          </a:p>
          <a:p>
            <a:endParaRPr lang="fi-FI" b="0" i="0" dirty="0">
              <a:solidFill>
                <a:srgbClr val="333333"/>
              </a:solidFill>
              <a:effectLst/>
              <a:latin typeface="Source Sans Pro" panose="020B0503030403020204" pitchFamily="34" charset="0"/>
            </a:endParaRPr>
          </a:p>
          <a:p>
            <a:r>
              <a:rPr lang="fi-FI" b="0" i="0" dirty="0">
                <a:solidFill>
                  <a:srgbClr val="333333"/>
                </a:solidFill>
                <a:effectLst/>
                <a:latin typeface="Source Sans Pro" panose="020B0503030403020204" pitchFamily="34" charset="0"/>
              </a:rPr>
              <a:t>Periaatteessa </a:t>
            </a:r>
            <a:r>
              <a:rPr lang="fi-FI" b="0" i="0" dirty="0" err="1">
                <a:solidFill>
                  <a:srgbClr val="333333"/>
                </a:solidFill>
                <a:effectLst/>
                <a:latin typeface="Source Sans Pro" panose="020B0503030403020204" pitchFamily="34" charset="0"/>
              </a:rPr>
              <a:t>API:lla</a:t>
            </a:r>
            <a:r>
              <a:rPr lang="fi-FI" b="0" i="0" dirty="0">
                <a:solidFill>
                  <a:srgbClr val="333333"/>
                </a:solidFill>
                <a:effectLst/>
                <a:latin typeface="Source Sans Pro" panose="020B0503030403020204" pitchFamily="34" charset="0"/>
              </a:rPr>
              <a:t> tarkoitetaan mitä tahansa ohjelmointirajapintaa. </a:t>
            </a:r>
          </a:p>
          <a:p>
            <a:endParaRPr lang="fi-FI" b="0" i="0" dirty="0">
              <a:solidFill>
                <a:srgbClr val="333333"/>
              </a:solidFill>
              <a:effectLst/>
              <a:latin typeface="Source Sans Pro" panose="020B0503030403020204" pitchFamily="34" charset="0"/>
            </a:endParaRPr>
          </a:p>
          <a:p>
            <a:r>
              <a:rPr lang="fi-FI" b="0" i="0" dirty="0">
                <a:solidFill>
                  <a:srgbClr val="333333"/>
                </a:solidFill>
                <a:effectLst/>
                <a:latin typeface="Source Sans Pro" panose="020B0503030403020204" pitchFamily="34" charset="0"/>
              </a:rPr>
              <a:t>API voi olla sovelluksen sisäiseen käyttöön tarkoitettu rajapinta tai muille sovelluksille tarkoitettu ulkoinen rajapinta.</a:t>
            </a:r>
            <a:endParaRPr lang="fi-FI" dirty="0"/>
          </a:p>
          <a:p>
            <a:endParaRPr lang="fi-FI" dirty="0"/>
          </a:p>
          <a:p>
            <a:r>
              <a:rPr lang="fi-FI" dirty="0"/>
              <a:t>Muodosta yhteys olemassa olevaan verkkopalveluun, kuten: Twitter, Google </a:t>
            </a:r>
            <a:r>
              <a:rPr lang="fi-FI" dirty="0" err="1"/>
              <a:t>Maps</a:t>
            </a:r>
            <a:endParaRPr lang="fi-FI" dirty="0"/>
          </a:p>
          <a:p>
            <a:endParaRPr lang="fi-FI" dirty="0"/>
          </a:p>
          <a:p>
            <a:r>
              <a:rPr lang="fi-FI" dirty="0"/>
              <a:t>Käytä suuri tietomääriä luodaksesi jotain siistiä ja tehokasta yritykselle ja käyttäjille
</a:t>
            </a:r>
          </a:p>
          <a:p>
            <a:r>
              <a:rPr lang="fi-FI" dirty="0"/>
              <a:t>Mahdollisuus saavuttaa näitä Web-</a:t>
            </a:r>
            <a:r>
              <a:rPr lang="fi-FI" dirty="0" err="1"/>
              <a:t>standardillä</a:t>
            </a:r>
            <a:r>
              <a:rPr lang="fi-FI" dirty="0"/>
              <a:t> jonka nimi on API </a:t>
            </a:r>
          </a:p>
          <a:p>
            <a:endParaRPr lang="fi-FI" dirty="0"/>
          </a:p>
        </p:txBody>
      </p:sp>
      <p:sp>
        <p:nvSpPr>
          <p:cNvPr id="4" name="Slide Number Placeholder 3"/>
          <p:cNvSpPr>
            <a:spLocks noGrp="1"/>
          </p:cNvSpPr>
          <p:nvPr>
            <p:ph type="sldNum" sz="quarter" idx="5"/>
          </p:nvPr>
        </p:nvSpPr>
        <p:spPr/>
        <p:txBody>
          <a:bodyPr/>
          <a:lstStyle/>
          <a:p>
            <a:fld id="{52CE57FD-BB08-469E-B88C-269A61FA0DC5}" type="slidenum">
              <a:rPr lang="fi-FI" smtClean="0"/>
              <a:t>2</a:t>
            </a:fld>
            <a:endParaRPr lang="fi-FI"/>
          </a:p>
        </p:txBody>
      </p:sp>
    </p:spTree>
    <p:extLst>
      <p:ext uri="{BB962C8B-B14F-4D97-AF65-F5344CB8AC3E}">
        <p14:creationId xmlns:p14="http://schemas.microsoft.com/office/powerpoint/2010/main" val="84513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a:t>Palauttaa tietyn </a:t>
            </a:r>
            <a:r>
              <a:rPr lang="fi-FI" dirty="0" err="1"/>
              <a:t>ID:n</a:t>
            </a:r>
            <a:r>
              <a:rPr lang="fi-FI" dirty="0"/>
              <a:t>/tunnuksen 50 suosituinta aihetta, jos siitä on saatavilla trenditietoja.</a:t>
            </a:r>
            <a:br>
              <a:rPr lang="fi-FI" dirty="0"/>
            </a:br>
            <a:r>
              <a:rPr lang="fi-FI" dirty="0"/>
              <a:t>
Esimerkki siitä, missä se voitaisiin toteuttaa:</a:t>
            </a:r>
            <a:br>
              <a:rPr lang="fi-FI" dirty="0"/>
            </a:br>
            <a:endParaRPr lang="fi-FI" dirty="0"/>
          </a:p>
          <a:p>
            <a:pPr marL="171450" indent="-171450">
              <a:buFont typeface="Arial" panose="020B0604020202020204" pitchFamily="34" charset="0"/>
              <a:buChar char="•"/>
            </a:pPr>
            <a:r>
              <a:rPr lang="fi-FI" dirty="0"/>
              <a:t>Trendikkäiden aiheiden tutkiminen 
Tutustuminen siihen, mistä ihmiset puhuvat</a:t>
            </a:r>
          </a:p>
        </p:txBody>
      </p:sp>
      <p:sp>
        <p:nvSpPr>
          <p:cNvPr id="4" name="Slide Number Placeholder 3"/>
          <p:cNvSpPr>
            <a:spLocks noGrp="1"/>
          </p:cNvSpPr>
          <p:nvPr>
            <p:ph type="sldNum" sz="quarter" idx="5"/>
          </p:nvPr>
        </p:nvSpPr>
        <p:spPr/>
        <p:txBody>
          <a:bodyPr/>
          <a:lstStyle/>
          <a:p>
            <a:fld id="{52CE57FD-BB08-469E-B88C-269A61FA0DC5}" type="slidenum">
              <a:rPr lang="fi-FI" smtClean="0"/>
              <a:t>15</a:t>
            </a:fld>
            <a:endParaRPr lang="fi-FI"/>
          </a:p>
        </p:txBody>
      </p:sp>
    </p:spTree>
    <p:extLst>
      <p:ext uri="{BB962C8B-B14F-4D97-AF65-F5344CB8AC3E}">
        <p14:creationId xmlns:p14="http://schemas.microsoft.com/office/powerpoint/2010/main" val="249173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a:t>Korkeakouluna voisimme löytää paikallisia yrityksiä opiskelijoillemme läheltä kun:</a:t>
            </a:r>
            <a:br>
              <a:rPr lang="fi-FI" dirty="0"/>
            </a:br>
            <a:endParaRPr lang="fi-FI" dirty="0"/>
          </a:p>
          <a:p>
            <a:pPr marL="171450" indent="-171450">
              <a:buFont typeface="Arial" panose="020B0604020202020204" pitchFamily="34" charset="0"/>
              <a:buChar char="•"/>
            </a:pPr>
            <a:r>
              <a:rPr lang="fi-FI" dirty="0"/>
              <a:t>Opiskelijat sallivat sijainnin.</a:t>
            </a:r>
            <a:br>
              <a:rPr lang="fi-FI" dirty="0"/>
            </a:br>
            <a:r>
              <a:rPr lang="fi-FI" dirty="0"/>
              <a:t>
Korkeakoulun sovellus/</a:t>
            </a:r>
            <a:r>
              <a:rPr lang="fi-FI" dirty="0" err="1"/>
              <a:t>app</a:t>
            </a:r>
            <a:r>
              <a:rPr lang="fi-FI" dirty="0"/>
              <a:t> lähettää opiskelijoiden sijainnin Google </a:t>
            </a:r>
            <a:r>
              <a:rPr lang="fi-FI" dirty="0" err="1"/>
              <a:t>Maps</a:t>
            </a:r>
            <a:r>
              <a:rPr lang="fi-FI" dirty="0"/>
              <a:t> -</a:t>
            </a:r>
            <a:r>
              <a:rPr lang="fi-FI" dirty="0" err="1"/>
              <a:t>APiin</a:t>
            </a:r>
            <a:r>
              <a:rPr lang="fi-FI" dirty="0"/>
              <a:t>.</a:t>
            </a:r>
            <a:br>
              <a:rPr lang="fi-FI" dirty="0"/>
            </a:br>
            <a:r>
              <a:rPr lang="fi-FI" dirty="0"/>
              <a:t>
Google </a:t>
            </a:r>
            <a:r>
              <a:rPr lang="fi-FI" dirty="0" err="1"/>
              <a:t>Maps</a:t>
            </a:r>
            <a:r>
              <a:rPr lang="fi-FI" dirty="0"/>
              <a:t> -sovellusliittymä palauttaa tiedot muodossa, jota voisimme käsitellä ja visualisoida opiskelijoillemme.</a:t>
            </a:r>
            <a:br>
              <a:rPr lang="fi-FI" dirty="0"/>
            </a:br>
            <a:r>
              <a:rPr lang="fi-FI" dirty="0"/>
              <a:t>
Korkeakoulun sovellus visualisoi tietoja opiskelijoillemme.</a:t>
            </a:r>
          </a:p>
        </p:txBody>
      </p:sp>
      <p:sp>
        <p:nvSpPr>
          <p:cNvPr id="4" name="Slide Number Placeholder 3"/>
          <p:cNvSpPr>
            <a:spLocks noGrp="1"/>
          </p:cNvSpPr>
          <p:nvPr>
            <p:ph type="sldNum" sz="quarter" idx="5"/>
          </p:nvPr>
        </p:nvSpPr>
        <p:spPr/>
        <p:txBody>
          <a:bodyPr/>
          <a:lstStyle/>
          <a:p>
            <a:fld id="{52CE57FD-BB08-469E-B88C-269A61FA0DC5}" type="slidenum">
              <a:rPr lang="fi-FI" smtClean="0"/>
              <a:t>17</a:t>
            </a:fld>
            <a:endParaRPr lang="fi-FI"/>
          </a:p>
        </p:txBody>
      </p:sp>
    </p:spTree>
    <p:extLst>
      <p:ext uri="{BB962C8B-B14F-4D97-AF65-F5344CB8AC3E}">
        <p14:creationId xmlns:p14="http://schemas.microsoft.com/office/powerpoint/2010/main" val="4004277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a:t>Lentoliikennealalla asiakkaat ovat tyytyväisiä ja tyytymättömiä erittäin helposti. Tämän seurauksena he vievät näkemyksensä Twitteriin.</a:t>
            </a:r>
            <a:br>
              <a:rPr lang="fi-FI" dirty="0"/>
            </a:br>
            <a:r>
              <a:rPr lang="fi-FI" dirty="0"/>
              <a:t>
Esimerkiksi Finnairille on tärkeää saada lisätietoa asiakkaiden kokemuksesta
</a:t>
            </a:r>
          </a:p>
          <a:p>
            <a:r>
              <a:rPr lang="fi-FI" dirty="0"/>
              <a:t>Finnair käyttää Twitter-APIA etsiessään lentokenttiä, joilla yritys lentää</a:t>
            </a:r>
            <a:br>
              <a:rPr lang="fi-FI" dirty="0"/>
            </a:br>
            <a:r>
              <a:rPr lang="fi-FI" dirty="0"/>
              <a:t>
Finnair kerää tietoja siitä, kuinka moni asiakas on valittanut muun muassa viivästyksistä, peruutuksista.
</a:t>
            </a:r>
          </a:p>
          <a:p>
            <a:r>
              <a:rPr lang="fi-FI" dirty="0"/>
              <a:t>Näin yritys saa tietoa kehityskohteistaan ja siitä, että mitkä lentokentät taistelee näiden ongelmien kanssa
</a:t>
            </a:r>
          </a:p>
          <a:p>
            <a:r>
              <a:rPr lang="fi-FI" dirty="0"/>
              <a:t>Erittäin arvokasta tietoa yritykselle liiketoiminnan kasvattamiseksi.
</a:t>
            </a:r>
          </a:p>
        </p:txBody>
      </p:sp>
      <p:sp>
        <p:nvSpPr>
          <p:cNvPr id="4" name="Slide Number Placeholder 3"/>
          <p:cNvSpPr>
            <a:spLocks noGrp="1"/>
          </p:cNvSpPr>
          <p:nvPr>
            <p:ph type="sldNum" sz="quarter" idx="5"/>
          </p:nvPr>
        </p:nvSpPr>
        <p:spPr/>
        <p:txBody>
          <a:bodyPr/>
          <a:lstStyle/>
          <a:p>
            <a:fld id="{52CE57FD-BB08-469E-B88C-269A61FA0DC5}" type="slidenum">
              <a:rPr lang="fi-FI" smtClean="0"/>
              <a:t>18</a:t>
            </a:fld>
            <a:endParaRPr lang="fi-FI"/>
          </a:p>
        </p:txBody>
      </p:sp>
    </p:spTree>
    <p:extLst>
      <p:ext uri="{BB962C8B-B14F-4D97-AF65-F5344CB8AC3E}">
        <p14:creationId xmlns:p14="http://schemas.microsoft.com/office/powerpoint/2010/main" val="3901803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a:t>Sovellus, joka käyttää Twitterin tietoja löytääkseen ympärilläsi ihmisiä, joilla on sama kiinnostus, tai seurata vapaaehtoistoimintaa käyttäjän ympärillä ja kerätä näiden vapaaehtoisryhmien saavutuksia mainostaakseen niitä enemmän ja kannustaakseen ihmisiä liittymään. Voi olla jokin palkitsemisjärjestelmä (kuten merkit), jos joku osallistuu aktiivisesti tällaisiin tapahtumiin.
</a:t>
            </a:r>
          </a:p>
        </p:txBody>
      </p:sp>
      <p:sp>
        <p:nvSpPr>
          <p:cNvPr id="4" name="Slide Number Placeholder 3"/>
          <p:cNvSpPr>
            <a:spLocks noGrp="1"/>
          </p:cNvSpPr>
          <p:nvPr>
            <p:ph type="sldNum" sz="quarter" idx="5"/>
          </p:nvPr>
        </p:nvSpPr>
        <p:spPr/>
        <p:txBody>
          <a:bodyPr/>
          <a:lstStyle/>
          <a:p>
            <a:fld id="{52CE57FD-BB08-469E-B88C-269A61FA0DC5}" type="slidenum">
              <a:rPr lang="fi-FI" smtClean="0"/>
              <a:t>19</a:t>
            </a:fld>
            <a:endParaRPr lang="fi-FI"/>
          </a:p>
        </p:txBody>
      </p:sp>
    </p:spTree>
    <p:extLst>
      <p:ext uri="{BB962C8B-B14F-4D97-AF65-F5344CB8AC3E}">
        <p14:creationId xmlns:p14="http://schemas.microsoft.com/office/powerpoint/2010/main" val="419313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5"/>
          </p:nvPr>
        </p:nvSpPr>
        <p:spPr/>
        <p:txBody>
          <a:bodyPr/>
          <a:lstStyle/>
          <a:p>
            <a:fld id="{52CE57FD-BB08-469E-B88C-269A61FA0DC5}" type="slidenum">
              <a:rPr lang="fi-FI" smtClean="0"/>
              <a:t>20</a:t>
            </a:fld>
            <a:endParaRPr lang="fi-FI"/>
          </a:p>
        </p:txBody>
      </p:sp>
    </p:spTree>
    <p:extLst>
      <p:ext uri="{BB962C8B-B14F-4D97-AF65-F5344CB8AC3E}">
        <p14:creationId xmlns:p14="http://schemas.microsoft.com/office/powerpoint/2010/main" val="2074853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err="1"/>
              <a:t>API:t</a:t>
            </a:r>
            <a:r>
              <a:rPr lang="fi-FI" dirty="0"/>
              <a:t> ja muut teknologiat tarjoavat monia mahdollisuuksia, mutta ole tietoinen tietosuojasta</a:t>
            </a:r>
          </a:p>
          <a:p>
            <a:r>
              <a:rPr lang="fi-FI" dirty="0"/>
              <a:t>
API-rajapintojen välillä jaettujen tietojen yksityisyyden varmistaminen on ratkaisevan tärkeää</a:t>
            </a:r>
          </a:p>
          <a:p>
            <a:r>
              <a:rPr lang="fi-FI" dirty="0"/>
              <a:t>
Ohjelmointirajapinnat mahdollistavat monikanavaiset kokemukset ja riski siitä, että unohdetaan tietosuojaa prosessin aikana on todellinen</a:t>
            </a:r>
          </a:p>
          <a:p>
            <a:r>
              <a:rPr lang="fi-FI" dirty="0"/>
              <a:t>
Ennen kaikkea positiiviset asiat, joita </a:t>
            </a:r>
            <a:r>
              <a:rPr lang="fi-FI" dirty="0" err="1"/>
              <a:t>APIt</a:t>
            </a:r>
            <a:r>
              <a:rPr lang="fi-FI" dirty="0"/>
              <a:t> tarjoavat meille, ne samalla myös paljastavat tietoja hakkereille</a:t>
            </a:r>
          </a:p>
          <a:p>
            <a:r>
              <a:rPr lang="fi-FI" dirty="0"/>
              <a:t>
Jos </a:t>
            </a:r>
            <a:r>
              <a:rPr lang="fi-FI" dirty="0" err="1"/>
              <a:t>APIt</a:t>
            </a:r>
            <a:r>
              <a:rPr lang="fi-FI" dirty="0"/>
              <a:t> hakkeroidaan, yritys voi olla vastuussa suurista tietomurroista ja pahimmassa tapauksessa paljastaa arkaluonteisia asiakastietoja ja yritystietoja
</a:t>
            </a:r>
          </a:p>
        </p:txBody>
      </p:sp>
      <p:sp>
        <p:nvSpPr>
          <p:cNvPr id="4" name="Slide Number Placeholder 3"/>
          <p:cNvSpPr>
            <a:spLocks noGrp="1"/>
          </p:cNvSpPr>
          <p:nvPr>
            <p:ph type="sldNum" sz="quarter" idx="5"/>
          </p:nvPr>
        </p:nvSpPr>
        <p:spPr/>
        <p:txBody>
          <a:bodyPr/>
          <a:lstStyle/>
          <a:p>
            <a:fld id="{52CE57FD-BB08-469E-B88C-269A61FA0DC5}" type="slidenum">
              <a:rPr lang="fi-FI" smtClean="0"/>
              <a:t>21</a:t>
            </a:fld>
            <a:endParaRPr lang="fi-FI"/>
          </a:p>
        </p:txBody>
      </p:sp>
    </p:spTree>
    <p:extLst>
      <p:ext uri="{BB962C8B-B14F-4D97-AF65-F5344CB8AC3E}">
        <p14:creationId xmlns:p14="http://schemas.microsoft.com/office/powerpoint/2010/main" val="3964413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err="1"/>
              <a:t>Gartnerin</a:t>
            </a:r>
            <a:r>
              <a:rPr lang="fi-FI" dirty="0"/>
              <a:t> mukaan API-hyökkäyksistä tulee yleisin hyökkäysvektori, joka aiheuttaa tietomurtoja yritysten verkkosovelluksille</a:t>
            </a:r>
            <a:br>
              <a:rPr lang="fi-FI" dirty="0"/>
            </a:br>
            <a:r>
              <a:rPr lang="fi-FI" dirty="0"/>
              <a:t>
Yritysten ja organisaatioiden on suunniteltava ja toteutettava:
Työkalut ja tekniikat, jotka voivat suojata niiden sovellusliittymiä hyökkäyksiltä
Sopivat tekniikat sovellusliittymiä käyttävien mobiilisovellusten suojaamiseen
Tapoja varmistaa, että koontiversion ohjelmointirajapinnat ovat turvallisia
Heidän on myös varmistettava vähintään vähimmäismäärä noudattamalla API-suojauksen parhaita käytäntöjä, kuten salausta, todennusta ja valvontaa.</a:t>
            </a:r>
          </a:p>
          <a:p>
            <a:r>
              <a:rPr lang="fi-FI" dirty="0"/>
              <a:t>Sisällytä myös tietoturvatiimi API-strategiaan
</a:t>
            </a:r>
          </a:p>
        </p:txBody>
      </p:sp>
      <p:sp>
        <p:nvSpPr>
          <p:cNvPr id="4" name="Slide Number Placeholder 3"/>
          <p:cNvSpPr>
            <a:spLocks noGrp="1"/>
          </p:cNvSpPr>
          <p:nvPr>
            <p:ph type="sldNum" sz="quarter" idx="5"/>
          </p:nvPr>
        </p:nvSpPr>
        <p:spPr/>
        <p:txBody>
          <a:bodyPr/>
          <a:lstStyle/>
          <a:p>
            <a:fld id="{52CE57FD-BB08-469E-B88C-269A61FA0DC5}" type="slidenum">
              <a:rPr lang="fi-FI" smtClean="0"/>
              <a:t>22</a:t>
            </a:fld>
            <a:endParaRPr lang="fi-FI"/>
          </a:p>
        </p:txBody>
      </p:sp>
    </p:spTree>
    <p:extLst>
      <p:ext uri="{BB962C8B-B14F-4D97-AF65-F5344CB8AC3E}">
        <p14:creationId xmlns:p14="http://schemas.microsoft.com/office/powerpoint/2010/main" val="1679066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Arial" panose="020B0604020202020204" pitchFamily="34" charset="0"/>
              </a:rPr>
              <a:t>HTTP is the set of rules for transferring files -- such as text, images, sound, video and other multimedia files -- over the web.</a:t>
            </a:r>
            <a:br>
              <a:rPr lang="en-US" b="0" i="0" dirty="0">
                <a:solidFill>
                  <a:srgbClr val="666666"/>
                </a:solidFill>
                <a:effectLst/>
                <a:latin typeface="Arial" panose="020B0604020202020204" pitchFamily="34" charset="0"/>
              </a:rPr>
            </a:br>
            <a:r>
              <a:rPr lang="en-US" b="0" i="0" dirty="0">
                <a:solidFill>
                  <a:srgbClr val="151515"/>
                </a:solidFill>
                <a:effectLst/>
                <a:latin typeface="RedHatText"/>
              </a:rPr>
              <a:t>When a client request is made via a RESTful API, it transfers a representation of the state of the resource to the requester or endpoint. </a:t>
            </a:r>
            <a:r>
              <a:rPr lang="en-US" b="0" i="0" dirty="0">
                <a:solidFill>
                  <a:srgbClr val="222222"/>
                </a:solidFill>
                <a:effectLst/>
                <a:latin typeface="Raleway" pitchFamily="2" charset="0"/>
              </a:rPr>
              <a:t>In simple words, in the REST architectural style, data and functionality are considered resources and are accessed using </a:t>
            </a:r>
            <a:r>
              <a:rPr lang="en-US" b="1" i="0" dirty="0">
                <a:solidFill>
                  <a:srgbClr val="222222"/>
                </a:solidFill>
                <a:effectLst/>
                <a:latin typeface="Raleway" pitchFamily="2" charset="0"/>
              </a:rPr>
              <a:t>Uniform Resource Identifiers</a:t>
            </a:r>
            <a:r>
              <a:rPr lang="en-US" b="0" i="0" dirty="0">
                <a:solidFill>
                  <a:srgbClr val="222222"/>
                </a:solidFill>
                <a:effectLst/>
                <a:latin typeface="Raleway" pitchFamily="2" charset="0"/>
              </a:rPr>
              <a:t> (URIs).</a:t>
            </a:r>
            <a:endParaRPr lang="fi-FI" dirty="0"/>
          </a:p>
          <a:p>
            <a:endParaRPr lang="fi-FI" dirty="0"/>
          </a:p>
          <a:p>
            <a:r>
              <a:rPr lang="fi-FI" dirty="0"/>
              <a:t>Tehokas, arvokas ja helppo väylä päästä eri yritysten tarjoamiin verkkopalveluihin.</a:t>
            </a:r>
          </a:p>
          <a:p>
            <a:r>
              <a:rPr lang="fi-FI" dirty="0"/>
              <a:t>
Nykyään </a:t>
            </a:r>
            <a:r>
              <a:rPr lang="fi-FI" dirty="0" err="1"/>
              <a:t>API:t</a:t>
            </a:r>
            <a:r>
              <a:rPr lang="fi-FI" dirty="0"/>
              <a:t> muodostavat suuren osan monien yritysten tuloista.
</a:t>
            </a:r>
          </a:p>
          <a:p>
            <a:r>
              <a:rPr lang="fi-FI" dirty="0"/>
              <a:t>Käsitellään enemmän tuotteina ja vähemmän koodina.
</a:t>
            </a:r>
          </a:p>
          <a:p>
            <a:r>
              <a:rPr lang="fi-FI" dirty="0"/>
              <a:t>Tyypilliset standardit ja rajapinnat ovat HTTP ja REST. </a:t>
            </a:r>
            <a:r>
              <a:rPr lang="fi-FI" dirty="0">
                <a:sym typeface="Wingdings" panose="05000000000000000000" pitchFamily="2" charset="2"/>
              </a:rPr>
              <a:t> </a:t>
            </a:r>
            <a:br>
              <a:rPr lang="fi-FI" dirty="0">
                <a:sym typeface="Wingdings" panose="05000000000000000000" pitchFamily="2" charset="2"/>
              </a:rPr>
            </a:br>
            <a:r>
              <a:rPr lang="fi-FI" dirty="0"/>
              <a:t>HTTP = standardi tai protokolla, jolla selaimet ja www-palvelimet siirtävät tietoa.</a:t>
            </a:r>
            <a:br>
              <a:rPr lang="fi-FI" dirty="0">
                <a:sym typeface="Wingdings" panose="05000000000000000000" pitchFamily="2" charset="2"/>
              </a:rPr>
            </a:br>
            <a:r>
              <a:rPr lang="fi-FI" dirty="0">
                <a:sym typeface="Wingdings" panose="05000000000000000000" pitchFamily="2" charset="2"/>
              </a:rPr>
              <a:t>REST = kun esimerkiksi puhutaan avoimesta datasta niin REST </a:t>
            </a:r>
            <a:r>
              <a:rPr lang="fi-FI" dirty="0" err="1">
                <a:sym typeface="Wingdings" panose="05000000000000000000" pitchFamily="2" charset="2"/>
              </a:rPr>
              <a:t>API:t</a:t>
            </a:r>
            <a:r>
              <a:rPr lang="fi-FI" dirty="0">
                <a:sym typeface="Wingdings" panose="05000000000000000000" pitchFamily="2" charset="2"/>
              </a:rPr>
              <a:t> ovat se konkreettinen infrastruktuuri, jonka avulla dataa voidaan hyödyntää ja siirtää paikasta toiseen.</a:t>
            </a:r>
          </a:p>
          <a:p>
            <a:r>
              <a:rPr lang="fi-FI" dirty="0" err="1">
                <a:sym typeface="Wingdings" panose="05000000000000000000" pitchFamily="2" charset="2"/>
              </a:rPr>
              <a:t>REST:illä</a:t>
            </a:r>
            <a:r>
              <a:rPr lang="fi-FI" dirty="0">
                <a:sym typeface="Wingdings" panose="05000000000000000000" pitchFamily="2" charset="2"/>
              </a:rPr>
              <a:t> on vahva yhteys http:hen, tarkemmin sanottuna REST rakentuu http:n päälle.</a:t>
            </a:r>
            <a:br>
              <a:rPr lang="fi-FI" dirty="0">
                <a:sym typeface="Wingdings" panose="05000000000000000000" pitchFamily="2" charset="2"/>
              </a:rPr>
            </a:br>
            <a:endParaRPr lang="fi-FI" dirty="0"/>
          </a:p>
          <a:p>
            <a:r>
              <a:rPr lang="fi-FI" dirty="0" err="1"/>
              <a:t>API:n</a:t>
            </a:r>
            <a:r>
              <a:rPr lang="fi-FI" dirty="0"/>
              <a:t> avulla pystymme avaamaan turvallisen ja hallitun pääsyn resursseihimme.
</a:t>
            </a:r>
          </a:p>
        </p:txBody>
      </p:sp>
      <p:sp>
        <p:nvSpPr>
          <p:cNvPr id="4" name="Slide Number Placeholder 3"/>
          <p:cNvSpPr>
            <a:spLocks noGrp="1"/>
          </p:cNvSpPr>
          <p:nvPr>
            <p:ph type="sldNum" sz="quarter" idx="5"/>
          </p:nvPr>
        </p:nvSpPr>
        <p:spPr/>
        <p:txBody>
          <a:bodyPr/>
          <a:lstStyle/>
          <a:p>
            <a:fld id="{52CE57FD-BB08-469E-B88C-269A61FA0DC5}" type="slidenum">
              <a:rPr lang="fi-FI" smtClean="0"/>
              <a:t>3</a:t>
            </a:fld>
            <a:endParaRPr lang="fi-FI"/>
          </a:p>
        </p:txBody>
      </p:sp>
    </p:spTree>
    <p:extLst>
      <p:ext uri="{BB962C8B-B14F-4D97-AF65-F5344CB8AC3E}">
        <p14:creationId xmlns:p14="http://schemas.microsoft.com/office/powerpoint/2010/main" val="208066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a:t>Yrityksen sovellus tekee pyynnön toiselle palveluntarjoajalle APP API: n kautta.</a:t>
            </a:r>
          </a:p>
          <a:p>
            <a:r>
              <a:rPr lang="fi-FI" dirty="0"/>
              <a:t>
API palauttaa tiedot yrityksen sovellukseen.
</a:t>
            </a:r>
          </a:p>
          <a:p>
            <a:r>
              <a:rPr lang="fi-FI" dirty="0"/>
              <a:t>Yritys käyttää tietoja tarpeidensa mukaan.
</a:t>
            </a:r>
          </a:p>
        </p:txBody>
      </p:sp>
      <p:sp>
        <p:nvSpPr>
          <p:cNvPr id="4" name="Slide Number Placeholder 3"/>
          <p:cNvSpPr>
            <a:spLocks noGrp="1"/>
          </p:cNvSpPr>
          <p:nvPr>
            <p:ph type="sldNum" sz="quarter" idx="5"/>
          </p:nvPr>
        </p:nvSpPr>
        <p:spPr/>
        <p:txBody>
          <a:bodyPr/>
          <a:lstStyle/>
          <a:p>
            <a:fld id="{52CE57FD-BB08-469E-B88C-269A61FA0DC5}" type="slidenum">
              <a:rPr lang="fi-FI" smtClean="0"/>
              <a:t>4</a:t>
            </a:fld>
            <a:endParaRPr lang="fi-FI"/>
          </a:p>
        </p:txBody>
      </p:sp>
    </p:spTree>
    <p:extLst>
      <p:ext uri="{BB962C8B-B14F-4D97-AF65-F5344CB8AC3E}">
        <p14:creationId xmlns:p14="http://schemas.microsoft.com/office/powerpoint/2010/main" val="3917770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b="0" i="0" dirty="0">
                <a:solidFill>
                  <a:srgbClr val="242424"/>
                </a:solidFill>
                <a:effectLst/>
                <a:latin typeface="Segoe UI" panose="020B0502040204020203" pitchFamily="34" charset="0"/>
              </a:rPr>
              <a:t>Yleisin API-arkkitehtuuri tiedonsiirtoon internetin kautta on REST. Resurssit ovat käytettävissä päätepisteiden kautta, ja operaatioita suoritetaan näille resursseille standardeilla HTTP-menetelmillä, kuten GET, POST, PUT ja DELETE.</a:t>
            </a:r>
            <a:endParaRPr lang="fi-FI" dirty="0"/>
          </a:p>
        </p:txBody>
      </p:sp>
      <p:sp>
        <p:nvSpPr>
          <p:cNvPr id="4" name="Slide Number Placeholder 3"/>
          <p:cNvSpPr>
            <a:spLocks noGrp="1"/>
          </p:cNvSpPr>
          <p:nvPr>
            <p:ph type="sldNum" sz="quarter" idx="5"/>
          </p:nvPr>
        </p:nvSpPr>
        <p:spPr/>
        <p:txBody>
          <a:bodyPr/>
          <a:lstStyle/>
          <a:p>
            <a:fld id="{52CE57FD-BB08-469E-B88C-269A61FA0DC5}" type="slidenum">
              <a:rPr lang="fi-FI" smtClean="0"/>
              <a:t>6</a:t>
            </a:fld>
            <a:endParaRPr lang="fi-FI"/>
          </a:p>
        </p:txBody>
      </p:sp>
    </p:spTree>
    <p:extLst>
      <p:ext uri="{BB962C8B-B14F-4D97-AF65-F5344CB8AC3E}">
        <p14:creationId xmlns:p14="http://schemas.microsoft.com/office/powerpoint/2010/main" val="2409652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sz="1400" dirty="0"/>
              <a:t>Antaa meille mahdollisuuden käyttää ja olla vuorovaikutuksessa julkisten Twitter-tietojen kanssa.</a:t>
            </a:r>
          </a:p>
          <a:p>
            <a:r>
              <a:rPr lang="fi-FI" sz="1400" dirty="0"/>
              <a:t>
Antaa meille mahdollisuuden etsiä ja hakea, olla vuorovaikutuksessa tai luoda erilaisia resursseja, kuten:</a:t>
            </a:r>
            <a:br>
              <a:rPr lang="fi-FI" sz="1400" dirty="0"/>
            </a:br>
            <a:endParaRPr lang="fi-FI" sz="1400" dirty="0"/>
          </a:p>
          <a:p>
            <a:pPr marL="285750" indent="-285750">
              <a:buFont typeface="Arial" panose="020B0604020202020204" pitchFamily="34" charset="0"/>
              <a:buChar char="•"/>
            </a:pPr>
            <a:r>
              <a:rPr lang="fi-FI" sz="1400" dirty="0" err="1"/>
              <a:t>Twiittejä</a:t>
            </a:r>
            <a:r>
              <a:rPr lang="fi-FI" sz="1400" dirty="0"/>
              <a:t>, käyttäjiä, tiloja, DM (suoria viestejä), luetteloita, trendejä jne.</a:t>
            </a:r>
            <a:br>
              <a:rPr lang="fi-FI" sz="1400" dirty="0"/>
            </a:br>
            <a:endParaRPr lang="fi-FI" sz="1400" dirty="0"/>
          </a:p>
          <a:p>
            <a:pPr marL="285750" indent="-285750">
              <a:buFont typeface="Arial" panose="020B0604020202020204" pitchFamily="34" charset="0"/>
              <a:buChar char="•"/>
            </a:pPr>
            <a:r>
              <a:rPr lang="fi-FI" sz="1400" dirty="0"/>
              <a:t>Esimerkiksi twiitti on resurssi, jonka voit luoda, poistaa tai noutaa eri työkaluilla ja tarvittaessa hakea ne reaaliajassa.</a:t>
            </a:r>
          </a:p>
          <a:p>
            <a:pPr marL="0" indent="0">
              <a:buFont typeface="Arial" panose="020B0604020202020204" pitchFamily="34" charset="0"/>
              <a:buNone/>
            </a:pPr>
            <a:endParaRPr lang="fi-FI" sz="1400" dirty="0"/>
          </a:p>
          <a:p>
            <a:pPr marL="0" indent="0">
              <a:buFont typeface="Arial" panose="020B0604020202020204" pitchFamily="34" charset="0"/>
              <a:buNone/>
            </a:pPr>
            <a:r>
              <a:rPr lang="fi-FI" sz="1400" dirty="0"/>
              <a:t>Tarjoaa mahdollisuuden luoda, poistaa, vastaanottaa tai säätää erilaisia resursseja alustalla</a:t>
            </a:r>
          </a:p>
          <a:p>
            <a:pPr marL="0" indent="0">
              <a:buFont typeface="Arial" panose="020B0604020202020204" pitchFamily="34" charset="0"/>
              <a:buNone/>
            </a:pPr>
            <a:r>
              <a:rPr lang="fi-FI" sz="1400" dirty="0"/>
              <a:t>
On olemassa </a:t>
            </a:r>
            <a:r>
              <a:rPr lang="fi-FI" sz="1400" dirty="0" err="1"/>
              <a:t>ilmiaisia</a:t>
            </a:r>
            <a:r>
              <a:rPr lang="fi-FI" sz="1400" dirty="0"/>
              <a:t> ja </a:t>
            </a:r>
            <a:r>
              <a:rPr lang="fi-FI" sz="1400" dirty="0" err="1"/>
              <a:t>premium</a:t>
            </a:r>
            <a:r>
              <a:rPr lang="fi-FI" sz="1400" dirty="0"/>
              <a:t> API ratkaisuja.
</a:t>
            </a:r>
          </a:p>
        </p:txBody>
      </p:sp>
      <p:sp>
        <p:nvSpPr>
          <p:cNvPr id="4" name="Slide Number Placeholder 3"/>
          <p:cNvSpPr>
            <a:spLocks noGrp="1"/>
          </p:cNvSpPr>
          <p:nvPr>
            <p:ph type="sldNum" sz="quarter" idx="5"/>
          </p:nvPr>
        </p:nvSpPr>
        <p:spPr/>
        <p:txBody>
          <a:bodyPr/>
          <a:lstStyle/>
          <a:p>
            <a:fld id="{52CE57FD-BB08-469E-B88C-269A61FA0DC5}" type="slidenum">
              <a:rPr lang="fi-FI" smtClean="0"/>
              <a:t>7</a:t>
            </a:fld>
            <a:endParaRPr lang="fi-FI"/>
          </a:p>
        </p:txBody>
      </p:sp>
    </p:spTree>
    <p:extLst>
      <p:ext uri="{BB962C8B-B14F-4D97-AF65-F5344CB8AC3E}">
        <p14:creationId xmlns:p14="http://schemas.microsoft.com/office/powerpoint/2010/main" val="421661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a:t>V2: </a:t>
            </a:r>
            <a:r>
              <a:rPr lang="fi-FI" dirty="0" err="1"/>
              <a:t>lla</a:t>
            </a:r>
            <a:endParaRPr lang="fi-FI" dirty="0"/>
          </a:p>
          <a:p>
            <a:pPr marL="171450" indent="-171450">
              <a:buFont typeface="Arial" panose="020B0604020202020204" pitchFamily="34" charset="0"/>
              <a:buChar char="•"/>
            </a:pPr>
            <a:r>
              <a:rPr lang="fi-FI" dirty="0"/>
              <a:t>Uudet parametrit, pyyntöobjektit ja -kentät
Suodatuksen lisäasetukset
Akateemisten tutkijoiden edistynyt käyttöoikeustaso
Uudet päätepisteet</a:t>
            </a:r>
          </a:p>
        </p:txBody>
      </p:sp>
      <p:sp>
        <p:nvSpPr>
          <p:cNvPr id="4" name="Slide Number Placeholder 3"/>
          <p:cNvSpPr>
            <a:spLocks noGrp="1"/>
          </p:cNvSpPr>
          <p:nvPr>
            <p:ph type="sldNum" sz="quarter" idx="5"/>
          </p:nvPr>
        </p:nvSpPr>
        <p:spPr/>
        <p:txBody>
          <a:bodyPr/>
          <a:lstStyle/>
          <a:p>
            <a:fld id="{52CE57FD-BB08-469E-B88C-269A61FA0DC5}" type="slidenum">
              <a:rPr lang="fi-FI" smtClean="0"/>
              <a:t>8</a:t>
            </a:fld>
            <a:endParaRPr lang="fi-FI"/>
          </a:p>
        </p:txBody>
      </p:sp>
    </p:spTree>
    <p:extLst>
      <p:ext uri="{BB962C8B-B14F-4D97-AF65-F5344CB8AC3E}">
        <p14:creationId xmlns:p14="http://schemas.microsoft.com/office/powerpoint/2010/main" val="2660389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a:t>Päätepisteet = toiminnot, mainitakseni joitain:</a:t>
            </a:r>
          </a:p>
          <a:p>
            <a:pPr marL="171450" indent="-171450">
              <a:buFont typeface="Arial" panose="020B0604020202020204" pitchFamily="34" charset="0"/>
              <a:buChar char="•"/>
            </a:pPr>
            <a:r>
              <a:rPr lang="fi-FI" dirty="0"/>
              <a:t>Twiitit: Haku, aikajanat jne.</a:t>
            </a:r>
          </a:p>
          <a:p>
            <a:pPr marL="171450" indent="-171450">
              <a:buFont typeface="Arial" panose="020B0604020202020204" pitchFamily="34" charset="0"/>
              <a:buChar char="•"/>
            </a:pPr>
            <a:r>
              <a:rPr lang="fi-FI" dirty="0"/>
              <a:t>Käyttäjät: Haku, Seuraa jne.
Luettelot: Haku, kiinnitetyt luettelot jne.</a:t>
            </a:r>
          </a:p>
        </p:txBody>
      </p:sp>
      <p:sp>
        <p:nvSpPr>
          <p:cNvPr id="4" name="Slide Number Placeholder 3"/>
          <p:cNvSpPr>
            <a:spLocks noGrp="1"/>
          </p:cNvSpPr>
          <p:nvPr>
            <p:ph type="sldNum" sz="quarter" idx="5"/>
          </p:nvPr>
        </p:nvSpPr>
        <p:spPr/>
        <p:txBody>
          <a:bodyPr/>
          <a:lstStyle/>
          <a:p>
            <a:fld id="{52CE57FD-BB08-469E-B88C-269A61FA0DC5}" type="slidenum">
              <a:rPr lang="fi-FI" smtClean="0"/>
              <a:t>11</a:t>
            </a:fld>
            <a:endParaRPr lang="fi-FI"/>
          </a:p>
        </p:txBody>
      </p:sp>
    </p:spTree>
    <p:extLst>
      <p:ext uri="{BB962C8B-B14F-4D97-AF65-F5344CB8AC3E}">
        <p14:creationId xmlns:p14="http://schemas.microsoft.com/office/powerpoint/2010/main" val="100987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i-FI" dirty="0"/>
              <a:t>Tutkijat ja yritykset kuuntelevat ja analysoivat tietoja Twitter-</a:t>
            </a:r>
            <a:r>
              <a:rPr lang="fi-FI" dirty="0" err="1"/>
              <a:t>APIen</a:t>
            </a:r>
            <a:r>
              <a:rPr lang="fi-FI" dirty="0"/>
              <a:t> avulla ymmärtääkseen paremmin ympäröivää maailmaa:</a:t>
            </a:r>
            <a:br>
              <a:rPr lang="fi-FI" dirty="0"/>
            </a:br>
            <a:endParaRPr lang="fi-FI" dirty="0"/>
          </a:p>
          <a:p>
            <a:pPr marL="171450" indent="-171450">
              <a:buFont typeface="Arial" panose="020B0604020202020204" pitchFamily="34" charset="0"/>
              <a:buChar char="•"/>
            </a:pPr>
            <a:r>
              <a:rPr lang="fi-FI" dirty="0"/>
              <a:t>Striimataan </a:t>
            </a:r>
            <a:r>
              <a:rPr lang="fi-FI" dirty="0" err="1"/>
              <a:t>twiittejä</a:t>
            </a:r>
            <a:r>
              <a:rPr lang="fi-FI" dirty="0"/>
              <a:t> reaaliajassa</a:t>
            </a:r>
            <a:br>
              <a:rPr lang="fi-FI" dirty="0"/>
            </a:br>
            <a:endParaRPr lang="fi-FI" dirty="0"/>
          </a:p>
          <a:p>
            <a:pPr marL="171450" indent="-171450">
              <a:buFont typeface="Arial" panose="020B0604020202020204" pitchFamily="34" charset="0"/>
              <a:buChar char="•"/>
            </a:pPr>
            <a:r>
              <a:rPr lang="fi-FI" dirty="0"/>
              <a:t>Analysoidaan aiempia keskusteluja</a:t>
            </a:r>
            <a:br>
              <a:rPr lang="fi-FI" dirty="0"/>
            </a:br>
            <a:endParaRPr lang="fi-FI" dirty="0"/>
          </a:p>
          <a:p>
            <a:pPr marL="171450" indent="-171450">
              <a:buFont typeface="Arial" panose="020B0604020202020204" pitchFamily="34" charset="0"/>
              <a:buChar char="•"/>
            </a:pPr>
            <a:r>
              <a:rPr lang="fi-FI" dirty="0"/>
              <a:t>Tutustutaan tietyn tilin twiitteihin</a:t>
            </a:r>
            <a:br>
              <a:rPr lang="fi-FI" dirty="0"/>
            </a:br>
            <a:endParaRPr lang="fi-FI" dirty="0"/>
          </a:p>
          <a:p>
            <a:pPr marL="171450" indent="-171450">
              <a:buFont typeface="Arial" panose="020B0604020202020204" pitchFamily="34" charset="0"/>
              <a:buChar char="•"/>
            </a:pPr>
            <a:r>
              <a:rPr lang="fi-FI" dirty="0"/>
              <a:t>Mittavat Twiitin suorituskyvyn</a:t>
            </a:r>
          </a:p>
        </p:txBody>
      </p:sp>
      <p:sp>
        <p:nvSpPr>
          <p:cNvPr id="4" name="Slide Number Placeholder 3"/>
          <p:cNvSpPr>
            <a:spLocks noGrp="1"/>
          </p:cNvSpPr>
          <p:nvPr>
            <p:ph type="sldNum" sz="quarter" idx="5"/>
          </p:nvPr>
        </p:nvSpPr>
        <p:spPr/>
        <p:txBody>
          <a:bodyPr/>
          <a:lstStyle/>
          <a:p>
            <a:fld id="{52CE57FD-BB08-469E-B88C-269A61FA0DC5}" type="slidenum">
              <a:rPr lang="fi-FI" smtClean="0"/>
              <a:t>12</a:t>
            </a:fld>
            <a:endParaRPr lang="fi-FI"/>
          </a:p>
        </p:txBody>
      </p:sp>
    </p:spTree>
    <p:extLst>
      <p:ext uri="{BB962C8B-B14F-4D97-AF65-F5344CB8AC3E}">
        <p14:creationId xmlns:p14="http://schemas.microsoft.com/office/powerpoint/2010/main" val="545445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a:t>Ominaisuus, jonka avulla käyttäjä voi hakea Twitter-paikkatietoja. Näillä tiedoilla on useita käyttötarkoituksia käyttäjälle.
</a:t>
            </a:r>
          </a:p>
          <a:p>
            <a:r>
              <a:rPr lang="fi-FI" dirty="0"/>
              <a:t>Ominaisuudet, tämä API tarjoaa kaksi päätepistettä:
</a:t>
            </a:r>
            <a:r>
              <a:rPr lang="fi-FI" dirty="0" err="1"/>
              <a:t>Geo</a:t>
            </a:r>
            <a:r>
              <a:rPr lang="fi-FI" dirty="0"/>
              <a:t>/</a:t>
            </a:r>
            <a:r>
              <a:rPr lang="fi-FI" dirty="0" err="1"/>
              <a:t>reverse_geocode</a:t>
            </a:r>
            <a:r>
              <a:rPr lang="fi-FI" dirty="0"/>
              <a:t>: palauttaa yleistetyt maantieteelliset tiedot annettujen leveys- ja pituusasteiden mukaan enintään 20 paikasta, joita voidaan käyttää </a:t>
            </a:r>
            <a:r>
              <a:rPr lang="fi-FI" dirty="0" err="1"/>
              <a:t>place_id</a:t>
            </a:r>
            <a:r>
              <a:rPr lang="fi-FI" dirty="0"/>
              <a:t> tilan päivittämisessä.</a:t>
            </a:r>
            <a:br>
              <a:rPr lang="fi-FI" dirty="0"/>
            </a:br>
            <a:r>
              <a:rPr lang="fi-FI" dirty="0"/>
              <a:t>
</a:t>
            </a:r>
            <a:r>
              <a:rPr lang="fi-FI" dirty="0" err="1"/>
              <a:t>Geo</a:t>
            </a:r>
            <a:r>
              <a:rPr lang="fi-FI" dirty="0"/>
              <a:t>/haku:  etsii paikkoja, joita voidaan käyttää statuspäivityksissä, ja palauttaa ne luettelona kelvollisista paikoista, joita käytetään statuksen päivittämiseen. Tämä menetelmä voi käyttää leveys- ja pituusaste paria tai IP-osoitetta tai nimeä.
</a:t>
            </a:r>
          </a:p>
          <a:p>
            <a:r>
              <a:rPr lang="fi-FI" dirty="0"/>
              <a:t>Esimerkkiä</a:t>
            </a:r>
          </a:p>
          <a:p>
            <a:pPr marL="171450" indent="-171450">
              <a:buFont typeface="Arial" panose="020B0604020202020204" pitchFamily="34" charset="0"/>
              <a:buChar char="•"/>
            </a:pPr>
            <a:r>
              <a:rPr lang="fi-FI" dirty="0"/>
              <a:t>URL-osoite palauttaa jopa 20 paikkaa lähellä Hämeenlinnan </a:t>
            </a:r>
            <a:r>
              <a:rPr lang="fi-FI" dirty="0" err="1"/>
              <a:t>MacDonaldsia</a:t>
            </a:r>
            <a:r>
              <a:rPr lang="fi-FI" dirty="0"/>
              <a:t>, joita voitaisiin käyttää </a:t>
            </a:r>
            <a:r>
              <a:rPr lang="fi-FI" dirty="0" err="1"/>
              <a:t>place_ids</a:t>
            </a:r>
            <a:br>
              <a:rPr lang="fi-FI" dirty="0"/>
            </a:br>
            <a:endParaRPr lang="fi-FI" dirty="0"/>
          </a:p>
          <a:p>
            <a:pPr marL="171450" indent="-171450">
              <a:buFont typeface="Arial" panose="020B0604020202020204" pitchFamily="34" charset="0"/>
              <a:buChar char="•"/>
            </a:pPr>
            <a:r>
              <a:rPr lang="fi-FI" dirty="0"/>
              <a:t>Tämä API tarjoaa myös mahdollisuuden suodattaa </a:t>
            </a:r>
            <a:r>
              <a:rPr lang="fi-FI" dirty="0" err="1"/>
              <a:t>twiittejä</a:t>
            </a:r>
            <a:r>
              <a:rPr lang="fi-FI" dirty="0"/>
              <a:t> sijainnin perusteella.</a:t>
            </a:r>
            <a:br>
              <a:rPr lang="fi-FI" dirty="0"/>
            </a:br>
            <a:endParaRPr lang="fi-FI" dirty="0"/>
          </a:p>
          <a:p>
            <a:pPr marL="171450" indent="-171450">
              <a:buFont typeface="Arial" panose="020B0604020202020204" pitchFamily="34" charset="0"/>
              <a:buChar char="•"/>
            </a:pPr>
            <a:r>
              <a:rPr lang="fi-FI" dirty="0"/>
              <a:t>Voidaan käyttää etsimään paikkoja, jotka liitetään tiloihin / päivityksiin</a:t>
            </a:r>
          </a:p>
        </p:txBody>
      </p:sp>
      <p:sp>
        <p:nvSpPr>
          <p:cNvPr id="4" name="Slide Number Placeholder 3"/>
          <p:cNvSpPr>
            <a:spLocks noGrp="1"/>
          </p:cNvSpPr>
          <p:nvPr>
            <p:ph type="sldNum" sz="quarter" idx="5"/>
          </p:nvPr>
        </p:nvSpPr>
        <p:spPr/>
        <p:txBody>
          <a:bodyPr/>
          <a:lstStyle/>
          <a:p>
            <a:fld id="{52CE57FD-BB08-469E-B88C-269A61FA0DC5}" type="slidenum">
              <a:rPr lang="fi-FI" smtClean="0"/>
              <a:t>14</a:t>
            </a:fld>
            <a:endParaRPr lang="fi-FI"/>
          </a:p>
        </p:txBody>
      </p:sp>
    </p:spTree>
    <p:extLst>
      <p:ext uri="{BB962C8B-B14F-4D97-AF65-F5344CB8AC3E}">
        <p14:creationId xmlns:p14="http://schemas.microsoft.com/office/powerpoint/2010/main" val="3318796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838201" y="1383140"/>
            <a:ext cx="4886738" cy="2387600"/>
          </a:xfrm>
        </p:spPr>
        <p:txBody>
          <a:bodyPr anchor="b"/>
          <a:lstStyle>
            <a:lvl1pPr algn="l">
              <a:defRPr sz="6000" b="0"/>
            </a:lvl1pPr>
          </a:lstStyle>
          <a:p>
            <a:r>
              <a:rPr lang="en-US"/>
              <a:t>Click to edit Master title style</a:t>
            </a:r>
            <a:endParaRPr lang="fi-FI"/>
          </a:p>
        </p:txBody>
      </p:sp>
      <p:sp>
        <p:nvSpPr>
          <p:cNvPr id="3" name="Alaotsikko 2"/>
          <p:cNvSpPr>
            <a:spLocks noGrp="1"/>
          </p:cNvSpPr>
          <p:nvPr>
            <p:ph type="subTitle" idx="1"/>
          </p:nvPr>
        </p:nvSpPr>
        <p:spPr>
          <a:xfrm>
            <a:off x="838201" y="3862815"/>
            <a:ext cx="4886738" cy="1655762"/>
          </a:xfrm>
        </p:spPr>
        <p:txBody>
          <a:bodyPr/>
          <a:lstStyle>
            <a:lvl1pPr marL="0" indent="0" algn="l">
              <a:buNone/>
              <a:defRPr sz="2400">
                <a:solidFill>
                  <a:srgbClr val="00212E"/>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
        <p:nvSpPr>
          <p:cNvPr id="5" name="Alatunnisteen paikkamerkki 4"/>
          <p:cNvSpPr>
            <a:spLocks noGrp="1"/>
          </p:cNvSpPr>
          <p:nvPr>
            <p:ph type="ftr" sz="quarter" idx="11"/>
          </p:nvPr>
        </p:nvSpPr>
        <p:spPr>
          <a:xfrm>
            <a:off x="1683946" y="6130439"/>
            <a:ext cx="4040992" cy="365125"/>
          </a:xfrm>
        </p:spPr>
        <p:txBody>
          <a:bodyPr/>
          <a:lstStyle/>
          <a:p>
            <a:endParaRPr lang="fi-FI"/>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897" t="37949" r="982" b="33125"/>
          <a:stretch/>
        </p:blipFill>
        <p:spPr>
          <a:xfrm>
            <a:off x="939944" y="545370"/>
            <a:ext cx="2529099" cy="214184"/>
          </a:xfrm>
          <a:prstGeom prst="rect">
            <a:avLst/>
          </a:prstGeom>
        </p:spPr>
      </p:pic>
      <p:sp>
        <p:nvSpPr>
          <p:cNvPr id="10" name="Päivämäärän paikkamerkki 3"/>
          <p:cNvSpPr>
            <a:spLocks noGrp="1"/>
          </p:cNvSpPr>
          <p:nvPr>
            <p:ph type="dt" sz="half" idx="10"/>
          </p:nvPr>
        </p:nvSpPr>
        <p:spPr>
          <a:xfrm>
            <a:off x="838201" y="6142163"/>
            <a:ext cx="845746" cy="353402"/>
          </a:xfrm>
        </p:spPr>
        <p:txBody>
          <a:bodyPr/>
          <a:lstStyle/>
          <a:p>
            <a:endParaRPr lang="fi-FI"/>
          </a:p>
        </p:txBody>
      </p:sp>
      <p:pic>
        <p:nvPicPr>
          <p:cNvPr id="7" name="Picture 6">
            <a:extLst>
              <a:ext uri="{FF2B5EF4-FFF2-40B4-BE49-F238E27FC236}">
                <a16:creationId xmlns:a16="http://schemas.microsoft.com/office/drawing/2014/main" id="{4645B73A-DDA4-4961-8C22-75CCB1D4152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897" t="37949" r="982" b="33125"/>
          <a:stretch/>
        </p:blipFill>
        <p:spPr>
          <a:xfrm>
            <a:off x="939944" y="545370"/>
            <a:ext cx="2529099" cy="214184"/>
          </a:xfrm>
          <a:prstGeom prst="rect">
            <a:avLst/>
          </a:prstGeom>
        </p:spPr>
      </p:pic>
      <p:sp>
        <p:nvSpPr>
          <p:cNvPr id="6" name="Picture Placeholder 5">
            <a:extLst>
              <a:ext uri="{FF2B5EF4-FFF2-40B4-BE49-F238E27FC236}">
                <a16:creationId xmlns:a16="http://schemas.microsoft.com/office/drawing/2014/main" id="{C9886392-8660-4EAF-A6DA-F6F879DE478C}"/>
              </a:ext>
            </a:extLst>
          </p:cNvPr>
          <p:cNvSpPr>
            <a:spLocks noGrp="1"/>
          </p:cNvSpPr>
          <p:nvPr>
            <p:ph type="pic" sz="quarter" idx="12"/>
          </p:nvPr>
        </p:nvSpPr>
        <p:spPr>
          <a:xfrm>
            <a:off x="6096000" y="320843"/>
            <a:ext cx="5775325" cy="6238890"/>
          </a:xfrm>
        </p:spPr>
        <p:txBody>
          <a:bodyPr/>
          <a:lstStyle/>
          <a:p>
            <a:r>
              <a:rPr lang="en-US"/>
              <a:t>Click icon to add picture</a:t>
            </a:r>
            <a:endParaRPr lang="fi-FI"/>
          </a:p>
        </p:txBody>
      </p:sp>
    </p:spTree>
    <p:extLst>
      <p:ext uri="{BB962C8B-B14F-4D97-AF65-F5344CB8AC3E}">
        <p14:creationId xmlns:p14="http://schemas.microsoft.com/office/powerpoint/2010/main" val="2685544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838200" y="657726"/>
            <a:ext cx="4927349" cy="1600200"/>
          </a:xfrm>
        </p:spPr>
        <p:txBody>
          <a:bodyPr anchor="b"/>
          <a:lstStyle>
            <a:lvl1pPr>
              <a:defRPr sz="3200"/>
            </a:lvl1pPr>
          </a:lstStyle>
          <a:p>
            <a:r>
              <a:rPr lang="en-US"/>
              <a:t>Click to edit Master title style</a:t>
            </a:r>
            <a:endParaRPr lang="fi-FI"/>
          </a:p>
        </p:txBody>
      </p:sp>
      <p:sp>
        <p:nvSpPr>
          <p:cNvPr id="3" name="Sisällön paikkamerkki 2"/>
          <p:cNvSpPr>
            <a:spLocks noGrp="1"/>
          </p:cNvSpPr>
          <p:nvPr>
            <p:ph idx="1"/>
          </p:nvPr>
        </p:nvSpPr>
        <p:spPr>
          <a:xfrm>
            <a:off x="6183582" y="802105"/>
            <a:ext cx="5350692" cy="50668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kstin paikkamerkki 3"/>
          <p:cNvSpPr>
            <a:spLocks noGrp="1"/>
          </p:cNvSpPr>
          <p:nvPr>
            <p:ph type="body" sz="half" idx="2"/>
          </p:nvPr>
        </p:nvSpPr>
        <p:spPr>
          <a:xfrm>
            <a:off x="838200" y="2257926"/>
            <a:ext cx="492734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Päivämäärän paikkamerkki 4"/>
          <p:cNvSpPr>
            <a:spLocks noGrp="1"/>
          </p:cNvSpPr>
          <p:nvPr>
            <p:ph type="dt" sz="half" idx="10"/>
          </p:nvPr>
        </p:nvSpPr>
        <p:spPr/>
        <p:txBody>
          <a:bodyPr/>
          <a:lstStyle/>
          <a:p>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a:xfrm>
            <a:off x="10884786" y="6673811"/>
            <a:ext cx="771755" cy="172389"/>
          </a:xfrm>
          <a:prstGeom prst="rect">
            <a:avLst/>
          </a:prstGeom>
        </p:spPr>
        <p:txBody>
          <a:bodyPr/>
          <a:lstStyle/>
          <a:p>
            <a:fld id="{2491F094-F3D9-4B8D-BE18-DA275E4C80C8}" type="slidenum">
              <a:rPr lang="fi-FI" smtClean="0"/>
              <a:t>‹#›</a:t>
            </a:fld>
            <a:endParaRPr lang="fi-FI"/>
          </a:p>
        </p:txBody>
      </p:sp>
    </p:spTree>
    <p:extLst>
      <p:ext uri="{BB962C8B-B14F-4D97-AF65-F5344CB8AC3E}">
        <p14:creationId xmlns:p14="http://schemas.microsoft.com/office/powerpoint/2010/main" val="651690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838200" y="641684"/>
            <a:ext cx="4816642" cy="1600200"/>
          </a:xfrm>
        </p:spPr>
        <p:txBody>
          <a:bodyPr anchor="b"/>
          <a:lstStyle>
            <a:lvl1pPr>
              <a:defRPr sz="3200"/>
            </a:lvl1pPr>
          </a:lstStyle>
          <a:p>
            <a:r>
              <a:rPr lang="en-US"/>
              <a:t>Click to edit Master title style</a:t>
            </a:r>
            <a:endParaRPr lang="fi-FI"/>
          </a:p>
        </p:txBody>
      </p:sp>
      <p:sp>
        <p:nvSpPr>
          <p:cNvPr id="3" name="Kuvan paikkamerkki 2"/>
          <p:cNvSpPr>
            <a:spLocks noGrp="1"/>
          </p:cNvSpPr>
          <p:nvPr>
            <p:ph type="pic" idx="1"/>
          </p:nvPr>
        </p:nvSpPr>
        <p:spPr>
          <a:xfrm>
            <a:off x="6095999" y="737937"/>
            <a:ext cx="5462337" cy="51231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i-FI"/>
          </a:p>
        </p:txBody>
      </p:sp>
      <p:sp>
        <p:nvSpPr>
          <p:cNvPr id="4" name="Tekstin paikkamerkki 3"/>
          <p:cNvSpPr>
            <a:spLocks noGrp="1"/>
          </p:cNvSpPr>
          <p:nvPr>
            <p:ph type="body" sz="half" idx="2"/>
          </p:nvPr>
        </p:nvSpPr>
        <p:spPr>
          <a:xfrm>
            <a:off x="838200" y="2241884"/>
            <a:ext cx="481664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Päivämäärän paikkamerkki 4"/>
          <p:cNvSpPr>
            <a:spLocks noGrp="1"/>
          </p:cNvSpPr>
          <p:nvPr>
            <p:ph type="dt" sz="half" idx="10"/>
          </p:nvPr>
        </p:nvSpPr>
        <p:spPr/>
        <p:txBody>
          <a:bodyPr/>
          <a:lstStyle/>
          <a:p>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a:xfrm>
            <a:off x="10884786" y="6673811"/>
            <a:ext cx="771755" cy="172389"/>
          </a:xfrm>
          <a:prstGeom prst="rect">
            <a:avLst/>
          </a:prstGeom>
        </p:spPr>
        <p:txBody>
          <a:bodyPr/>
          <a:lstStyle/>
          <a:p>
            <a:fld id="{2491F094-F3D9-4B8D-BE18-DA275E4C80C8}" type="slidenum">
              <a:rPr lang="fi-FI" smtClean="0"/>
              <a:t>‹#›</a:t>
            </a:fld>
            <a:endParaRPr lang="fi-FI"/>
          </a:p>
        </p:txBody>
      </p:sp>
    </p:spTree>
    <p:extLst>
      <p:ext uri="{BB962C8B-B14F-4D97-AF65-F5344CB8AC3E}">
        <p14:creationId xmlns:p14="http://schemas.microsoft.com/office/powerpoint/2010/main" val="449021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a:xfrm>
            <a:off x="838200" y="418915"/>
            <a:ext cx="10260000" cy="1325563"/>
          </a:xfrm>
        </p:spPr>
        <p:txBody>
          <a:bodyPr/>
          <a:lstStyle/>
          <a:p>
            <a:r>
              <a:rPr lang="en-US"/>
              <a:t>Click to edit Master title style</a:t>
            </a:r>
            <a:endParaRPr lang="fi-FI"/>
          </a:p>
        </p:txBody>
      </p:sp>
      <p:sp>
        <p:nvSpPr>
          <p:cNvPr id="3" name="Pystysuoran tekstin paikkamerkki 2"/>
          <p:cNvSpPr>
            <a:spLocks noGrp="1"/>
          </p:cNvSpPr>
          <p:nvPr>
            <p:ph type="body" orient="vert" idx="1"/>
          </p:nvPr>
        </p:nvSpPr>
        <p:spPr>
          <a:xfrm>
            <a:off x="838200" y="1879415"/>
            <a:ext cx="10260000" cy="37191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Päivämäärän paikkamerkki 3"/>
          <p:cNvSpPr>
            <a:spLocks noGrp="1"/>
          </p:cNvSpPr>
          <p:nvPr>
            <p:ph type="dt" sz="half" idx="10"/>
          </p:nvPr>
        </p:nvSpPr>
        <p:spPr/>
        <p:txBody>
          <a:bodyPr/>
          <a:lstStyle/>
          <a:p>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a:xfrm>
            <a:off x="10884786" y="6673811"/>
            <a:ext cx="771755" cy="172389"/>
          </a:xfrm>
          <a:prstGeom prst="rect">
            <a:avLst/>
          </a:prstGeom>
        </p:spPr>
        <p:txBody>
          <a:bodyPr/>
          <a:lstStyle/>
          <a:p>
            <a:fld id="{2491F094-F3D9-4B8D-BE18-DA275E4C80C8}" type="slidenum">
              <a:rPr lang="fi-FI" smtClean="0"/>
              <a:t>‹#›</a:t>
            </a:fld>
            <a:endParaRPr lang="fi-FI"/>
          </a:p>
        </p:txBody>
      </p:sp>
    </p:spTree>
    <p:extLst>
      <p:ext uri="{BB962C8B-B14F-4D97-AF65-F5344CB8AC3E}">
        <p14:creationId xmlns:p14="http://schemas.microsoft.com/office/powerpoint/2010/main" val="1187058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8724900" y="418915"/>
            <a:ext cx="2381715" cy="6034582"/>
          </a:xfrm>
        </p:spPr>
        <p:txBody>
          <a:bodyPr vert="eaVert"/>
          <a:lstStyle/>
          <a:p>
            <a:r>
              <a:rPr lang="en-US"/>
              <a:t>Click to edit Master title style</a:t>
            </a:r>
            <a:endParaRPr lang="fi-FI"/>
          </a:p>
        </p:txBody>
      </p:sp>
      <p:sp>
        <p:nvSpPr>
          <p:cNvPr id="3" name="Pystysuoran tekstin paikkamerkki 2"/>
          <p:cNvSpPr>
            <a:spLocks noGrp="1"/>
          </p:cNvSpPr>
          <p:nvPr>
            <p:ph type="body" orient="vert" idx="1"/>
          </p:nvPr>
        </p:nvSpPr>
        <p:spPr>
          <a:xfrm>
            <a:off x="838200" y="418915"/>
            <a:ext cx="7734300" cy="60345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Päivämäärän paikkamerkki 3"/>
          <p:cNvSpPr>
            <a:spLocks noGrp="1"/>
          </p:cNvSpPr>
          <p:nvPr>
            <p:ph type="dt" sz="half" idx="10"/>
          </p:nvPr>
        </p:nvSpPr>
        <p:spPr>
          <a:xfrm rot="5400000">
            <a:off x="163993" y="650612"/>
            <a:ext cx="829426" cy="365125"/>
          </a:xfrm>
        </p:spPr>
        <p:txBody>
          <a:bodyPr/>
          <a:lstStyle/>
          <a:p>
            <a:endParaRPr lang="fi-FI"/>
          </a:p>
        </p:txBody>
      </p:sp>
      <p:sp>
        <p:nvSpPr>
          <p:cNvPr id="5" name="Alatunnisteen paikkamerkki 4"/>
          <p:cNvSpPr>
            <a:spLocks noGrp="1"/>
          </p:cNvSpPr>
          <p:nvPr>
            <p:ph type="ftr" sz="quarter" idx="11"/>
          </p:nvPr>
        </p:nvSpPr>
        <p:spPr>
          <a:xfrm rot="5400000">
            <a:off x="-227597" y="1968444"/>
            <a:ext cx="1612609" cy="365125"/>
          </a:xfrm>
        </p:spPr>
        <p:txBody>
          <a:bodyPr/>
          <a:lstStyle/>
          <a:p>
            <a:endParaRPr lang="fi-FI"/>
          </a:p>
        </p:txBody>
      </p:sp>
      <p:sp>
        <p:nvSpPr>
          <p:cNvPr id="6" name="Dian numeron paikkamerkki 5"/>
          <p:cNvSpPr>
            <a:spLocks noGrp="1"/>
          </p:cNvSpPr>
          <p:nvPr>
            <p:ph type="sldNum" sz="quarter" idx="12"/>
          </p:nvPr>
        </p:nvSpPr>
        <p:spPr>
          <a:xfrm rot="5400000">
            <a:off x="189087" y="3276908"/>
            <a:ext cx="779241" cy="365125"/>
          </a:xfrm>
          <a:prstGeom prst="rect">
            <a:avLst/>
          </a:prstGeom>
        </p:spPr>
        <p:txBody>
          <a:bodyPr/>
          <a:lstStyle/>
          <a:p>
            <a:fld id="{2491F094-F3D9-4B8D-BE18-DA275E4C80C8}" type="slidenum">
              <a:rPr lang="fi-FI" smtClean="0"/>
              <a:t>‹#›</a:t>
            </a:fld>
            <a:endParaRPr lang="fi-FI"/>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897" t="37949" r="982" b="33125"/>
          <a:stretch/>
        </p:blipFill>
        <p:spPr>
          <a:xfrm rot="5400000">
            <a:off x="-685842" y="5081855"/>
            <a:ext cx="2529099" cy="214184"/>
          </a:xfrm>
          <a:prstGeom prst="rect">
            <a:avLst/>
          </a:prstGeom>
        </p:spPr>
      </p:pic>
      <p:pic>
        <p:nvPicPr>
          <p:cNvPr id="9" name="Picture 8">
            <a:extLst>
              <a:ext uri="{FF2B5EF4-FFF2-40B4-BE49-F238E27FC236}">
                <a16:creationId xmlns:a16="http://schemas.microsoft.com/office/drawing/2014/main" id="{28DA84E1-C066-4559-8EE7-51CF5129A9E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897" t="37949" r="982" b="33125"/>
          <a:stretch/>
        </p:blipFill>
        <p:spPr>
          <a:xfrm rot="5400000">
            <a:off x="-685842" y="5081855"/>
            <a:ext cx="2529099" cy="214184"/>
          </a:xfrm>
          <a:prstGeom prst="rect">
            <a:avLst/>
          </a:prstGeom>
        </p:spPr>
      </p:pic>
    </p:spTree>
    <p:extLst>
      <p:ext uri="{BB962C8B-B14F-4D97-AF65-F5344CB8AC3E}">
        <p14:creationId xmlns:p14="http://schemas.microsoft.com/office/powerpoint/2010/main" val="2480333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1053582" y="739758"/>
            <a:ext cx="10260000" cy="1325563"/>
          </a:xfrm>
        </p:spPr>
        <p:txBody>
          <a:bodyPr/>
          <a:lstStyle/>
          <a:p>
            <a:r>
              <a:rPr lang="en-US"/>
              <a:t>Click to edit Master title style</a:t>
            </a:r>
            <a:endParaRPr lang="fi-FI"/>
          </a:p>
        </p:txBody>
      </p:sp>
      <p:sp>
        <p:nvSpPr>
          <p:cNvPr id="3" name="Sisällön paikkamerkki 2"/>
          <p:cNvSpPr>
            <a:spLocks noGrp="1"/>
          </p:cNvSpPr>
          <p:nvPr>
            <p:ph idx="1"/>
          </p:nvPr>
        </p:nvSpPr>
        <p:spPr>
          <a:xfrm>
            <a:off x="1053582" y="2200258"/>
            <a:ext cx="10260000" cy="37191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Päivämäärän paikkamerkki 3"/>
          <p:cNvSpPr>
            <a:spLocks noGrp="1"/>
          </p:cNvSpPr>
          <p:nvPr>
            <p:ph type="dt" sz="half" idx="10"/>
          </p:nvPr>
        </p:nvSpPr>
        <p:spPr/>
        <p:txBody>
          <a:bodyPr/>
          <a:lstStyle/>
          <a:p>
            <a:endParaRPr lang="fi-FI"/>
          </a:p>
        </p:txBody>
      </p:sp>
      <p:sp>
        <p:nvSpPr>
          <p:cNvPr id="5" name="Alatunnisteen paikkamerkki 4"/>
          <p:cNvSpPr>
            <a:spLocks noGrp="1"/>
          </p:cNvSpPr>
          <p:nvPr>
            <p:ph type="ftr" sz="quarter" idx="11"/>
          </p:nvPr>
        </p:nvSpPr>
        <p:spPr/>
        <p:txBody>
          <a:bodyPr/>
          <a:lstStyle/>
          <a:p>
            <a:endParaRPr lang="fi-FI"/>
          </a:p>
        </p:txBody>
      </p:sp>
      <p:sp>
        <p:nvSpPr>
          <p:cNvPr id="9" name="Dian numeron paikkamerkki 5"/>
          <p:cNvSpPr>
            <a:spLocks noGrp="1"/>
          </p:cNvSpPr>
          <p:nvPr>
            <p:ph type="sldNum" sz="quarter" idx="4"/>
          </p:nvPr>
        </p:nvSpPr>
        <p:spPr>
          <a:xfrm>
            <a:off x="10884786" y="6673811"/>
            <a:ext cx="771755" cy="172389"/>
          </a:xfrm>
          <a:prstGeom prst="rect">
            <a:avLst/>
          </a:prstGeom>
        </p:spPr>
        <p:txBody>
          <a:bodyPr vert="horz" lIns="91440" tIns="45720" rIns="91440" bIns="45720" rtlCol="0" anchor="b"/>
          <a:lstStyle>
            <a:lvl1pPr algn="r">
              <a:defRPr sz="1000">
                <a:solidFill>
                  <a:schemeClr val="tx1">
                    <a:tint val="75000"/>
                  </a:schemeClr>
                </a:solidFill>
              </a:defRPr>
            </a:lvl1pPr>
          </a:lstStyle>
          <a:p>
            <a:fld id="{2491F094-F3D9-4B8D-BE18-DA275E4C80C8}" type="slidenum">
              <a:rPr lang="fi-FI" smtClean="0"/>
              <a:pPr/>
              <a:t>‹#›</a:t>
            </a:fld>
            <a:endParaRPr lang="fi-FI"/>
          </a:p>
        </p:txBody>
      </p:sp>
    </p:spTree>
    <p:extLst>
      <p:ext uri="{BB962C8B-B14F-4D97-AF65-F5344CB8AC3E}">
        <p14:creationId xmlns:p14="http://schemas.microsoft.com/office/powerpoint/2010/main" val="210541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AMK 1 Otsikko ja sisältö oikealla kuva vasemmalla">
    <p:spTree>
      <p:nvGrpSpPr>
        <p:cNvPr id="1" name=""/>
        <p:cNvGrpSpPr/>
        <p:nvPr/>
      </p:nvGrpSpPr>
      <p:grpSpPr>
        <a:xfrm>
          <a:off x="0" y="0"/>
          <a:ext cx="0" cy="0"/>
          <a:chOff x="0" y="0"/>
          <a:chExt cx="0" cy="0"/>
        </a:xfrm>
      </p:grpSpPr>
      <p:sp>
        <p:nvSpPr>
          <p:cNvPr id="2" name="Otsikko 1"/>
          <p:cNvSpPr>
            <a:spLocks noGrp="1"/>
          </p:cNvSpPr>
          <p:nvPr>
            <p:ph type="title"/>
          </p:nvPr>
        </p:nvSpPr>
        <p:spPr>
          <a:xfrm>
            <a:off x="6305287" y="686339"/>
            <a:ext cx="5351254" cy="1325563"/>
          </a:xfrm>
        </p:spPr>
        <p:txBody>
          <a:bodyPr/>
          <a:lstStyle/>
          <a:p>
            <a:r>
              <a:rPr lang="en-US"/>
              <a:t>Click to edit Master title style</a:t>
            </a:r>
            <a:endParaRPr lang="fi-FI"/>
          </a:p>
        </p:txBody>
      </p:sp>
      <p:sp>
        <p:nvSpPr>
          <p:cNvPr id="5" name="Alatunnisteen paikkamerkki 4"/>
          <p:cNvSpPr>
            <a:spLocks noGrp="1"/>
          </p:cNvSpPr>
          <p:nvPr>
            <p:ph type="ftr" sz="quarter" idx="11"/>
          </p:nvPr>
        </p:nvSpPr>
        <p:spPr>
          <a:xfrm>
            <a:off x="6228238" y="6172306"/>
            <a:ext cx="2672481" cy="221817"/>
          </a:xfrm>
        </p:spPr>
        <p:txBody>
          <a:bodyPr/>
          <a:lstStyle/>
          <a:p>
            <a:endParaRPr lang="fi-FI"/>
          </a:p>
        </p:txBody>
      </p:sp>
      <p:sp>
        <p:nvSpPr>
          <p:cNvPr id="6" name="Dian numeron paikkamerkki 5"/>
          <p:cNvSpPr>
            <a:spLocks noGrp="1"/>
          </p:cNvSpPr>
          <p:nvPr>
            <p:ph type="sldNum" sz="quarter" idx="12"/>
          </p:nvPr>
        </p:nvSpPr>
        <p:spPr>
          <a:xfrm>
            <a:off x="10884786" y="6673811"/>
            <a:ext cx="771755" cy="172389"/>
          </a:xfrm>
          <a:prstGeom prst="rect">
            <a:avLst/>
          </a:prstGeom>
        </p:spPr>
        <p:txBody>
          <a:bodyPr/>
          <a:lstStyle/>
          <a:p>
            <a:fld id="{2491F094-F3D9-4B8D-BE18-DA275E4C80C8}" type="slidenum">
              <a:rPr lang="fi-FI" smtClean="0"/>
              <a:t>‹#›</a:t>
            </a:fld>
            <a:endParaRPr lang="fi-FI"/>
          </a:p>
        </p:txBody>
      </p:sp>
      <p:sp>
        <p:nvSpPr>
          <p:cNvPr id="9" name="Sisällön paikkamerkki 2"/>
          <p:cNvSpPr>
            <a:spLocks noGrp="1"/>
          </p:cNvSpPr>
          <p:nvPr>
            <p:ph idx="13"/>
          </p:nvPr>
        </p:nvSpPr>
        <p:spPr>
          <a:xfrm>
            <a:off x="6305287" y="2188735"/>
            <a:ext cx="5351254" cy="37191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10" name="Päivämäärän paikkamerkki 3"/>
          <p:cNvSpPr>
            <a:spLocks noGrp="1"/>
          </p:cNvSpPr>
          <p:nvPr>
            <p:ph type="dt" sz="half" idx="2"/>
          </p:nvPr>
        </p:nvSpPr>
        <p:spPr>
          <a:xfrm>
            <a:off x="6228238" y="6658498"/>
            <a:ext cx="941173" cy="184189"/>
          </a:xfrm>
          <a:prstGeom prst="rect">
            <a:avLst/>
          </a:prstGeom>
        </p:spPr>
        <p:txBody>
          <a:bodyPr vert="horz" lIns="91440" tIns="45720" rIns="91440" bIns="45720" rtlCol="0" anchor="b"/>
          <a:lstStyle>
            <a:lvl1pPr algn="l">
              <a:defRPr sz="1000">
                <a:solidFill>
                  <a:schemeClr val="tx1">
                    <a:tint val="75000"/>
                  </a:schemeClr>
                </a:solidFill>
              </a:defRPr>
            </a:lvl1pPr>
          </a:lstStyle>
          <a:p>
            <a:endParaRPr lang="fi-FI"/>
          </a:p>
        </p:txBody>
      </p:sp>
      <p:sp>
        <p:nvSpPr>
          <p:cNvPr id="7" name="Picture Placeholder 6">
            <a:extLst>
              <a:ext uri="{FF2B5EF4-FFF2-40B4-BE49-F238E27FC236}">
                <a16:creationId xmlns:a16="http://schemas.microsoft.com/office/drawing/2014/main" id="{8335F366-CB27-4601-87F8-E0FA3542B4E2}"/>
              </a:ext>
            </a:extLst>
          </p:cNvPr>
          <p:cNvSpPr>
            <a:spLocks noGrp="1"/>
          </p:cNvSpPr>
          <p:nvPr>
            <p:ph type="pic" sz="quarter" idx="14"/>
          </p:nvPr>
        </p:nvSpPr>
        <p:spPr>
          <a:xfrm>
            <a:off x="320842" y="328863"/>
            <a:ext cx="5775158" cy="6216399"/>
          </a:xfrm>
        </p:spPr>
        <p:txBody>
          <a:bodyPr/>
          <a:lstStyle/>
          <a:p>
            <a:r>
              <a:rPr lang="en-US"/>
              <a:t>Click icon to add picture</a:t>
            </a:r>
            <a:endParaRPr lang="fi-FI"/>
          </a:p>
        </p:txBody>
      </p:sp>
    </p:spTree>
    <p:extLst>
      <p:ext uri="{BB962C8B-B14F-4D97-AF65-F5344CB8AC3E}">
        <p14:creationId xmlns:p14="http://schemas.microsoft.com/office/powerpoint/2010/main" val="14614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MK 2 Otsikko ja sisältö vasemmalla kuva oikella">
    <p:spTree>
      <p:nvGrpSpPr>
        <p:cNvPr id="1" name=""/>
        <p:cNvGrpSpPr/>
        <p:nvPr/>
      </p:nvGrpSpPr>
      <p:grpSpPr>
        <a:xfrm>
          <a:off x="0" y="0"/>
          <a:ext cx="0" cy="0"/>
          <a:chOff x="0" y="0"/>
          <a:chExt cx="0" cy="0"/>
        </a:xfrm>
      </p:grpSpPr>
      <p:sp>
        <p:nvSpPr>
          <p:cNvPr id="2" name="Otsikko 1"/>
          <p:cNvSpPr>
            <a:spLocks noGrp="1"/>
          </p:cNvSpPr>
          <p:nvPr>
            <p:ph type="title"/>
          </p:nvPr>
        </p:nvSpPr>
        <p:spPr>
          <a:xfrm>
            <a:off x="583198" y="667567"/>
            <a:ext cx="5124107" cy="1325563"/>
          </a:xfrm>
        </p:spPr>
        <p:txBody>
          <a:bodyPr/>
          <a:lstStyle/>
          <a:p>
            <a:r>
              <a:rPr lang="en-US"/>
              <a:t>Click to edit Master title style</a:t>
            </a:r>
            <a:endParaRPr lang="fi-FI"/>
          </a:p>
        </p:txBody>
      </p:sp>
      <p:sp>
        <p:nvSpPr>
          <p:cNvPr id="6" name="Dian numeron paikkamerkki 5"/>
          <p:cNvSpPr>
            <a:spLocks noGrp="1"/>
          </p:cNvSpPr>
          <p:nvPr>
            <p:ph type="sldNum" sz="quarter" idx="12"/>
          </p:nvPr>
        </p:nvSpPr>
        <p:spPr>
          <a:xfrm>
            <a:off x="10884786" y="6673811"/>
            <a:ext cx="771755" cy="172389"/>
          </a:xfrm>
          <a:prstGeom prst="rect">
            <a:avLst/>
          </a:prstGeom>
        </p:spPr>
        <p:txBody>
          <a:bodyPr/>
          <a:lstStyle/>
          <a:p>
            <a:fld id="{2491F094-F3D9-4B8D-BE18-DA275E4C80C8}" type="slidenum">
              <a:rPr lang="fi-FI" smtClean="0"/>
              <a:t>‹#›</a:t>
            </a:fld>
            <a:endParaRPr lang="fi-FI"/>
          </a:p>
        </p:txBody>
      </p:sp>
      <p:sp>
        <p:nvSpPr>
          <p:cNvPr id="9" name="Sisällön paikkamerkki 2"/>
          <p:cNvSpPr>
            <a:spLocks noGrp="1"/>
          </p:cNvSpPr>
          <p:nvPr>
            <p:ph idx="13"/>
          </p:nvPr>
        </p:nvSpPr>
        <p:spPr>
          <a:xfrm>
            <a:off x="583198" y="2169963"/>
            <a:ext cx="5124107" cy="37495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10" name="Päivämäärän paikkamerkki 3"/>
          <p:cNvSpPr>
            <a:spLocks noGrp="1"/>
          </p:cNvSpPr>
          <p:nvPr>
            <p:ph type="dt" sz="half" idx="2"/>
          </p:nvPr>
        </p:nvSpPr>
        <p:spPr>
          <a:xfrm>
            <a:off x="6228238" y="6658498"/>
            <a:ext cx="941173" cy="184189"/>
          </a:xfrm>
          <a:prstGeom prst="rect">
            <a:avLst/>
          </a:prstGeom>
        </p:spPr>
        <p:txBody>
          <a:bodyPr vert="horz" lIns="91440" tIns="45720" rIns="91440" bIns="45720" rtlCol="0" anchor="b"/>
          <a:lstStyle>
            <a:lvl1pPr algn="l">
              <a:defRPr sz="1000">
                <a:solidFill>
                  <a:schemeClr val="tx1">
                    <a:tint val="75000"/>
                  </a:schemeClr>
                </a:solidFill>
              </a:defRPr>
            </a:lvl1pPr>
          </a:lstStyle>
          <a:p>
            <a:endParaRPr lang="fi-FI"/>
          </a:p>
        </p:txBody>
      </p:sp>
      <p:sp>
        <p:nvSpPr>
          <p:cNvPr id="12" name="Alatunnisteen paikkamerkki 4"/>
          <p:cNvSpPr>
            <a:spLocks noGrp="1"/>
          </p:cNvSpPr>
          <p:nvPr>
            <p:ph type="ftr" sz="quarter" idx="11"/>
          </p:nvPr>
        </p:nvSpPr>
        <p:spPr>
          <a:xfrm>
            <a:off x="584761" y="6590664"/>
            <a:ext cx="3958281" cy="184189"/>
          </a:xfrm>
        </p:spPr>
        <p:txBody>
          <a:bodyPr/>
          <a:lstStyle/>
          <a:p>
            <a:endParaRPr lang="fi-FI"/>
          </a:p>
        </p:txBody>
      </p:sp>
      <p:pic>
        <p:nvPicPr>
          <p:cNvPr id="8" name="Picture 7" descr="HAMKkin logo" title="HAMKin logo">
            <a:extLst>
              <a:ext uri="{FF2B5EF4-FFF2-40B4-BE49-F238E27FC236}">
                <a16:creationId xmlns:a16="http://schemas.microsoft.com/office/drawing/2014/main" id="{ADC617E9-CB9A-49B6-A54D-4CE5795219B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897" t="37949" r="982" b="33125"/>
          <a:stretch/>
        </p:blipFill>
        <p:spPr>
          <a:xfrm>
            <a:off x="583198" y="6142162"/>
            <a:ext cx="2529099" cy="214184"/>
          </a:xfrm>
          <a:prstGeom prst="rect">
            <a:avLst/>
          </a:prstGeom>
        </p:spPr>
      </p:pic>
      <p:sp>
        <p:nvSpPr>
          <p:cNvPr id="5" name="Picture Placeholder 4">
            <a:extLst>
              <a:ext uri="{FF2B5EF4-FFF2-40B4-BE49-F238E27FC236}">
                <a16:creationId xmlns:a16="http://schemas.microsoft.com/office/drawing/2014/main" id="{8E2107D0-8658-4288-A7E7-FF16D7826415}"/>
              </a:ext>
            </a:extLst>
          </p:cNvPr>
          <p:cNvSpPr>
            <a:spLocks noGrp="1"/>
          </p:cNvSpPr>
          <p:nvPr>
            <p:ph type="pic" sz="quarter" idx="14"/>
          </p:nvPr>
        </p:nvSpPr>
        <p:spPr>
          <a:xfrm>
            <a:off x="6096000" y="328863"/>
            <a:ext cx="5767388" cy="6224504"/>
          </a:xfrm>
        </p:spPr>
        <p:txBody>
          <a:bodyPr/>
          <a:lstStyle/>
          <a:p>
            <a:r>
              <a:rPr lang="en-US"/>
              <a:t>Click icon to add picture</a:t>
            </a:r>
            <a:endParaRPr lang="fi-FI"/>
          </a:p>
        </p:txBody>
      </p:sp>
    </p:spTree>
    <p:extLst>
      <p:ext uri="{BB962C8B-B14F-4D97-AF65-F5344CB8AC3E}">
        <p14:creationId xmlns:p14="http://schemas.microsoft.com/office/powerpoint/2010/main" val="360577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966000" y="1246874"/>
            <a:ext cx="10260000" cy="2852737"/>
          </a:xfrm>
        </p:spPr>
        <p:txBody>
          <a:bodyPr anchor="b"/>
          <a:lstStyle>
            <a:lvl1pPr algn="ctr">
              <a:defRPr sz="6000"/>
            </a:lvl1pPr>
          </a:lstStyle>
          <a:p>
            <a:r>
              <a:rPr lang="en-US"/>
              <a:t>Click to edit Master title style</a:t>
            </a:r>
            <a:endParaRPr lang="fi-FI"/>
          </a:p>
        </p:txBody>
      </p:sp>
      <p:sp>
        <p:nvSpPr>
          <p:cNvPr id="3" name="Tekstin paikkamerkki 2"/>
          <p:cNvSpPr>
            <a:spLocks noGrp="1"/>
          </p:cNvSpPr>
          <p:nvPr>
            <p:ph type="body" idx="1"/>
          </p:nvPr>
        </p:nvSpPr>
        <p:spPr>
          <a:xfrm>
            <a:off x="966000" y="4126599"/>
            <a:ext cx="102600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Päivämäärän paikkamerkki 3"/>
          <p:cNvSpPr>
            <a:spLocks noGrp="1"/>
          </p:cNvSpPr>
          <p:nvPr>
            <p:ph type="dt" sz="half" idx="10"/>
          </p:nvPr>
        </p:nvSpPr>
        <p:spPr/>
        <p:txBody>
          <a:bodyPr/>
          <a:lstStyle/>
          <a:p>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a:xfrm>
            <a:off x="10884786" y="6673811"/>
            <a:ext cx="771755" cy="172389"/>
          </a:xfrm>
          <a:prstGeom prst="rect">
            <a:avLst/>
          </a:prstGeom>
        </p:spPr>
        <p:txBody>
          <a:bodyPr/>
          <a:lstStyle/>
          <a:p>
            <a:fld id="{2491F094-F3D9-4B8D-BE18-DA275E4C80C8}" type="slidenum">
              <a:rPr lang="fi-FI" smtClean="0"/>
              <a:t>‹#›</a:t>
            </a:fld>
            <a:endParaRPr lang="fi-FI"/>
          </a:p>
        </p:txBody>
      </p:sp>
    </p:spTree>
    <p:extLst>
      <p:ext uri="{BB962C8B-B14F-4D97-AF65-F5344CB8AC3E}">
        <p14:creationId xmlns:p14="http://schemas.microsoft.com/office/powerpoint/2010/main" val="381048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a:xfrm>
            <a:off x="966000" y="426936"/>
            <a:ext cx="10260000" cy="1325563"/>
          </a:xfrm>
        </p:spPr>
        <p:txBody>
          <a:bodyPr/>
          <a:lstStyle/>
          <a:p>
            <a:r>
              <a:rPr lang="en-US"/>
              <a:t>Click to edit Master title style</a:t>
            </a:r>
            <a:endParaRPr lang="fi-FI"/>
          </a:p>
        </p:txBody>
      </p:sp>
      <p:sp>
        <p:nvSpPr>
          <p:cNvPr id="3" name="Sisällön paikkamerkki 2"/>
          <p:cNvSpPr>
            <a:spLocks noGrp="1"/>
          </p:cNvSpPr>
          <p:nvPr>
            <p:ph sz="half" idx="1"/>
          </p:nvPr>
        </p:nvSpPr>
        <p:spPr>
          <a:xfrm>
            <a:off x="966000" y="1887436"/>
            <a:ext cx="5040000" cy="4177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Sisällön paikkamerkki 3"/>
          <p:cNvSpPr>
            <a:spLocks noGrp="1"/>
          </p:cNvSpPr>
          <p:nvPr>
            <p:ph sz="half" idx="2"/>
          </p:nvPr>
        </p:nvSpPr>
        <p:spPr>
          <a:xfrm>
            <a:off x="6186000" y="1887436"/>
            <a:ext cx="5040000" cy="4177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Päivämäärän paikkamerkki 4"/>
          <p:cNvSpPr>
            <a:spLocks noGrp="1"/>
          </p:cNvSpPr>
          <p:nvPr>
            <p:ph type="dt" sz="half" idx="10"/>
          </p:nvPr>
        </p:nvSpPr>
        <p:spPr/>
        <p:txBody>
          <a:bodyPr/>
          <a:lstStyle/>
          <a:p>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a:xfrm>
            <a:off x="10884786" y="6673811"/>
            <a:ext cx="771755" cy="172389"/>
          </a:xfrm>
          <a:prstGeom prst="rect">
            <a:avLst/>
          </a:prstGeom>
        </p:spPr>
        <p:txBody>
          <a:bodyPr/>
          <a:lstStyle/>
          <a:p>
            <a:fld id="{2491F094-F3D9-4B8D-BE18-DA275E4C80C8}" type="slidenum">
              <a:rPr lang="fi-FI" smtClean="0"/>
              <a:t>‹#›</a:t>
            </a:fld>
            <a:endParaRPr lang="fi-FI"/>
          </a:p>
        </p:txBody>
      </p:sp>
    </p:spTree>
    <p:extLst>
      <p:ext uri="{BB962C8B-B14F-4D97-AF65-F5344CB8AC3E}">
        <p14:creationId xmlns:p14="http://schemas.microsoft.com/office/powerpoint/2010/main" val="279430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a:xfrm>
            <a:off x="966000" y="434957"/>
            <a:ext cx="10260000" cy="1325563"/>
          </a:xfrm>
        </p:spPr>
        <p:txBody>
          <a:bodyPr/>
          <a:lstStyle/>
          <a:p>
            <a:r>
              <a:rPr lang="en-US"/>
              <a:t>Click to edit Master title style</a:t>
            </a:r>
            <a:endParaRPr lang="fi-FI"/>
          </a:p>
        </p:txBody>
      </p:sp>
      <p:sp>
        <p:nvSpPr>
          <p:cNvPr id="3" name="Tekstin paikkamerkki 2"/>
          <p:cNvSpPr>
            <a:spLocks noGrp="1"/>
          </p:cNvSpPr>
          <p:nvPr>
            <p:ph type="body" idx="1"/>
          </p:nvPr>
        </p:nvSpPr>
        <p:spPr>
          <a:xfrm>
            <a:off x="966001" y="1828799"/>
            <a:ext cx="5040000" cy="74610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Sisällön paikkamerkki 3"/>
          <p:cNvSpPr>
            <a:spLocks noGrp="1"/>
          </p:cNvSpPr>
          <p:nvPr>
            <p:ph sz="half" idx="2"/>
          </p:nvPr>
        </p:nvSpPr>
        <p:spPr>
          <a:xfrm>
            <a:off x="966000" y="2574907"/>
            <a:ext cx="5040000" cy="34976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kstin paikkamerkki 4"/>
          <p:cNvSpPr>
            <a:spLocks noGrp="1"/>
          </p:cNvSpPr>
          <p:nvPr>
            <p:ph type="body" sz="quarter" idx="3"/>
          </p:nvPr>
        </p:nvSpPr>
        <p:spPr>
          <a:xfrm>
            <a:off x="6185999" y="1828799"/>
            <a:ext cx="5040001" cy="74610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Sisällön paikkamerkki 5"/>
          <p:cNvSpPr>
            <a:spLocks noGrp="1"/>
          </p:cNvSpPr>
          <p:nvPr>
            <p:ph sz="quarter" idx="4"/>
          </p:nvPr>
        </p:nvSpPr>
        <p:spPr>
          <a:xfrm>
            <a:off x="6186000" y="2574907"/>
            <a:ext cx="5040000" cy="34976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Päivämäärän paikkamerkki 6"/>
          <p:cNvSpPr>
            <a:spLocks noGrp="1"/>
          </p:cNvSpPr>
          <p:nvPr>
            <p:ph type="dt" sz="half" idx="10"/>
          </p:nvPr>
        </p:nvSpPr>
        <p:spPr/>
        <p:txBody>
          <a:bodyPr/>
          <a:lstStyle/>
          <a:p>
            <a:endParaRPr lang="fi-FI"/>
          </a:p>
        </p:txBody>
      </p:sp>
      <p:sp>
        <p:nvSpPr>
          <p:cNvPr id="8" name="Alatunnisteen paikkamerkki 7"/>
          <p:cNvSpPr>
            <a:spLocks noGrp="1"/>
          </p:cNvSpPr>
          <p:nvPr>
            <p:ph type="ftr" sz="quarter" idx="11"/>
          </p:nvPr>
        </p:nvSpPr>
        <p:spPr/>
        <p:txBody>
          <a:bodyPr/>
          <a:lstStyle/>
          <a:p>
            <a:endParaRPr lang="fi-FI"/>
          </a:p>
        </p:txBody>
      </p:sp>
      <p:sp>
        <p:nvSpPr>
          <p:cNvPr id="9" name="Dian numeron paikkamerkki 8"/>
          <p:cNvSpPr>
            <a:spLocks noGrp="1"/>
          </p:cNvSpPr>
          <p:nvPr>
            <p:ph type="sldNum" sz="quarter" idx="12"/>
          </p:nvPr>
        </p:nvSpPr>
        <p:spPr>
          <a:xfrm>
            <a:off x="10884786" y="6673811"/>
            <a:ext cx="771755" cy="172389"/>
          </a:xfrm>
          <a:prstGeom prst="rect">
            <a:avLst/>
          </a:prstGeom>
        </p:spPr>
        <p:txBody>
          <a:bodyPr/>
          <a:lstStyle/>
          <a:p>
            <a:fld id="{2491F094-F3D9-4B8D-BE18-DA275E4C80C8}" type="slidenum">
              <a:rPr lang="fi-FI" smtClean="0"/>
              <a:t>‹#›</a:t>
            </a:fld>
            <a:endParaRPr lang="fi-FI"/>
          </a:p>
        </p:txBody>
      </p:sp>
    </p:spTree>
    <p:extLst>
      <p:ext uri="{BB962C8B-B14F-4D97-AF65-F5344CB8AC3E}">
        <p14:creationId xmlns:p14="http://schemas.microsoft.com/office/powerpoint/2010/main" val="162444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a:xfrm>
            <a:off x="966000" y="523189"/>
            <a:ext cx="10260000" cy="1325563"/>
          </a:xfrm>
        </p:spPr>
        <p:txBody>
          <a:bodyPr/>
          <a:lstStyle/>
          <a:p>
            <a:r>
              <a:rPr lang="en-US"/>
              <a:t>Click to edit Master title style</a:t>
            </a:r>
            <a:endParaRPr lang="fi-FI"/>
          </a:p>
        </p:txBody>
      </p:sp>
      <p:sp>
        <p:nvSpPr>
          <p:cNvPr id="3" name="Päivämäärän paikkamerkki 2"/>
          <p:cNvSpPr>
            <a:spLocks noGrp="1"/>
          </p:cNvSpPr>
          <p:nvPr>
            <p:ph type="dt" sz="half" idx="10"/>
          </p:nvPr>
        </p:nvSpPr>
        <p:spPr/>
        <p:txBody>
          <a:bodyPr/>
          <a:lstStyle/>
          <a:p>
            <a:endParaRPr lang="fi-FI"/>
          </a:p>
        </p:txBody>
      </p:sp>
      <p:sp>
        <p:nvSpPr>
          <p:cNvPr id="4" name="Alatunnisteen paikkamerkki 3"/>
          <p:cNvSpPr>
            <a:spLocks noGrp="1"/>
          </p:cNvSpPr>
          <p:nvPr>
            <p:ph type="ftr" sz="quarter" idx="11"/>
          </p:nvPr>
        </p:nvSpPr>
        <p:spPr/>
        <p:txBody>
          <a:bodyPr/>
          <a:lstStyle/>
          <a:p>
            <a:endParaRPr lang="fi-FI"/>
          </a:p>
        </p:txBody>
      </p:sp>
      <p:sp>
        <p:nvSpPr>
          <p:cNvPr id="5" name="Dian numeron paikkamerkki 4"/>
          <p:cNvSpPr>
            <a:spLocks noGrp="1"/>
          </p:cNvSpPr>
          <p:nvPr>
            <p:ph type="sldNum" sz="quarter" idx="12"/>
          </p:nvPr>
        </p:nvSpPr>
        <p:spPr>
          <a:xfrm>
            <a:off x="10884786" y="6673811"/>
            <a:ext cx="771755" cy="172389"/>
          </a:xfrm>
          <a:prstGeom prst="rect">
            <a:avLst/>
          </a:prstGeom>
        </p:spPr>
        <p:txBody>
          <a:bodyPr/>
          <a:lstStyle/>
          <a:p>
            <a:fld id="{2491F094-F3D9-4B8D-BE18-DA275E4C80C8}" type="slidenum">
              <a:rPr lang="fi-FI" smtClean="0"/>
              <a:t>‹#›</a:t>
            </a:fld>
            <a:endParaRPr lang="fi-FI"/>
          </a:p>
        </p:txBody>
      </p:sp>
    </p:spTree>
    <p:extLst>
      <p:ext uri="{BB962C8B-B14F-4D97-AF65-F5344CB8AC3E}">
        <p14:creationId xmlns:p14="http://schemas.microsoft.com/office/powerpoint/2010/main" val="47861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endParaRPr lang="fi-FI"/>
          </a:p>
        </p:txBody>
      </p:sp>
      <p:sp>
        <p:nvSpPr>
          <p:cNvPr id="3" name="Alatunnisteen paikkamerkki 2"/>
          <p:cNvSpPr>
            <a:spLocks noGrp="1"/>
          </p:cNvSpPr>
          <p:nvPr>
            <p:ph type="ftr" sz="quarter" idx="11"/>
          </p:nvPr>
        </p:nvSpPr>
        <p:spPr/>
        <p:txBody>
          <a:bodyPr/>
          <a:lstStyle/>
          <a:p>
            <a:endParaRPr lang="fi-FI"/>
          </a:p>
        </p:txBody>
      </p:sp>
      <p:sp>
        <p:nvSpPr>
          <p:cNvPr id="4" name="Dian numeron paikkamerkki 3"/>
          <p:cNvSpPr>
            <a:spLocks noGrp="1"/>
          </p:cNvSpPr>
          <p:nvPr>
            <p:ph type="sldNum" sz="quarter" idx="12"/>
          </p:nvPr>
        </p:nvSpPr>
        <p:spPr>
          <a:xfrm>
            <a:off x="10884786" y="6673811"/>
            <a:ext cx="771755" cy="172389"/>
          </a:xfrm>
          <a:prstGeom prst="rect">
            <a:avLst/>
          </a:prstGeom>
        </p:spPr>
        <p:txBody>
          <a:bodyPr/>
          <a:lstStyle/>
          <a:p>
            <a:fld id="{2491F094-F3D9-4B8D-BE18-DA275E4C80C8}" type="slidenum">
              <a:rPr lang="fi-FI" smtClean="0"/>
              <a:t>‹#›</a:t>
            </a:fld>
            <a:endParaRPr lang="fi-FI"/>
          </a:p>
        </p:txBody>
      </p:sp>
    </p:spTree>
    <p:extLst>
      <p:ext uri="{BB962C8B-B14F-4D97-AF65-F5344CB8AC3E}">
        <p14:creationId xmlns:p14="http://schemas.microsoft.com/office/powerpoint/2010/main" val="1558235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838200" y="365125"/>
            <a:ext cx="10260000" cy="1325563"/>
          </a:xfrm>
          <a:prstGeom prst="rect">
            <a:avLst/>
          </a:prstGeom>
        </p:spPr>
        <p:txBody>
          <a:bodyPr vert="horz" lIns="91440" tIns="45720" rIns="91440" bIns="45720" rtlCol="0" anchor="b">
            <a:normAutofit/>
          </a:bodyPr>
          <a:lstStyle/>
          <a:p>
            <a:r>
              <a:rPr lang="fi-FI"/>
              <a:t>Muokkaa </a:t>
            </a:r>
            <a:r>
              <a:rPr lang="fi-FI" err="1"/>
              <a:t>perustyyl</a:t>
            </a:r>
            <a:r>
              <a:rPr lang="fi-FI"/>
              <a:t>. </a:t>
            </a:r>
            <a:r>
              <a:rPr lang="fi-FI" err="1"/>
              <a:t>napsautt</a:t>
            </a:r>
            <a:r>
              <a:rPr lang="fi-FI"/>
              <a:t>.</a:t>
            </a:r>
          </a:p>
        </p:txBody>
      </p:sp>
      <p:sp>
        <p:nvSpPr>
          <p:cNvPr id="3" name="Tekstin paikkamerkki 2"/>
          <p:cNvSpPr>
            <a:spLocks noGrp="1"/>
          </p:cNvSpPr>
          <p:nvPr>
            <p:ph type="body" idx="1"/>
          </p:nvPr>
        </p:nvSpPr>
        <p:spPr>
          <a:xfrm>
            <a:off x="838200" y="1825625"/>
            <a:ext cx="10260000" cy="3719196"/>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p:cNvSpPr>
            <a:spLocks noGrp="1"/>
          </p:cNvSpPr>
          <p:nvPr>
            <p:ph type="dt" sz="half" idx="2"/>
          </p:nvPr>
        </p:nvSpPr>
        <p:spPr>
          <a:xfrm>
            <a:off x="6183582" y="6658498"/>
            <a:ext cx="941173" cy="184189"/>
          </a:xfrm>
          <a:prstGeom prst="rect">
            <a:avLst/>
          </a:prstGeom>
        </p:spPr>
        <p:txBody>
          <a:bodyPr vert="horz" lIns="91440" tIns="45720" rIns="91440" bIns="45720" rtlCol="0" anchor="b"/>
          <a:lstStyle>
            <a:lvl1pPr algn="l">
              <a:defRPr sz="1000">
                <a:solidFill>
                  <a:schemeClr val="tx1">
                    <a:tint val="75000"/>
                  </a:schemeClr>
                </a:solidFill>
              </a:defRPr>
            </a:lvl1pPr>
          </a:lstStyle>
          <a:p>
            <a:endParaRPr lang="fi-FI"/>
          </a:p>
        </p:txBody>
      </p:sp>
      <p:sp>
        <p:nvSpPr>
          <p:cNvPr id="5" name="Alatunnisteen paikkamerkki 4"/>
          <p:cNvSpPr>
            <a:spLocks noGrp="1"/>
          </p:cNvSpPr>
          <p:nvPr>
            <p:ph type="ftr" sz="quarter" idx="3"/>
          </p:nvPr>
        </p:nvSpPr>
        <p:spPr>
          <a:xfrm>
            <a:off x="838200" y="6361935"/>
            <a:ext cx="3958281" cy="184189"/>
          </a:xfrm>
          <a:prstGeom prst="rect">
            <a:avLst/>
          </a:prstGeom>
        </p:spPr>
        <p:txBody>
          <a:bodyPr vert="horz" lIns="91440" tIns="45720" rIns="91440" bIns="45720" rtlCol="0" anchor="b"/>
          <a:lstStyle>
            <a:lvl1pPr algn="l">
              <a:defRPr sz="1000">
                <a:solidFill>
                  <a:schemeClr val="tx1">
                    <a:tint val="75000"/>
                  </a:schemeClr>
                </a:solidFill>
              </a:defRPr>
            </a:lvl1pPr>
          </a:lstStyle>
          <a:p>
            <a:endParaRPr lang="fi-FI"/>
          </a:p>
        </p:txBody>
      </p:sp>
      <p:sp>
        <p:nvSpPr>
          <p:cNvPr id="8" name="Tekstiruutu 7"/>
          <p:cNvSpPr txBox="1"/>
          <p:nvPr/>
        </p:nvSpPr>
        <p:spPr>
          <a:xfrm rot="16200000">
            <a:off x="10539599" y="3648706"/>
            <a:ext cx="2079787"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i-FI" sz="2000" b="0" i="0" u="none" strike="noStrike" kern="0" cap="none" spc="0" normalizeH="0" baseline="0" noProof="0">
                <a:ln>
                  <a:noFill/>
                </a:ln>
                <a:solidFill>
                  <a:prstClr val="white"/>
                </a:solidFill>
                <a:effectLst/>
                <a:uLnTx/>
                <a:uFillTx/>
              </a:rPr>
              <a:t>www.hamk.fi</a:t>
            </a:r>
          </a:p>
        </p:txBody>
      </p:sp>
      <p:sp>
        <p:nvSpPr>
          <p:cNvPr id="11" name="Dian numeron paikkamerkki 5"/>
          <p:cNvSpPr>
            <a:spLocks noGrp="1"/>
          </p:cNvSpPr>
          <p:nvPr>
            <p:ph type="sldNum" sz="quarter" idx="4"/>
          </p:nvPr>
        </p:nvSpPr>
        <p:spPr>
          <a:xfrm>
            <a:off x="10884786" y="6673811"/>
            <a:ext cx="771755" cy="172389"/>
          </a:xfrm>
          <a:prstGeom prst="rect">
            <a:avLst/>
          </a:prstGeom>
        </p:spPr>
        <p:txBody>
          <a:bodyPr vert="horz" lIns="91440" tIns="45720" rIns="91440" bIns="45720" rtlCol="0" anchor="b"/>
          <a:lstStyle>
            <a:lvl1pPr algn="r">
              <a:defRPr sz="1000">
                <a:solidFill>
                  <a:schemeClr val="tx1">
                    <a:tint val="75000"/>
                  </a:schemeClr>
                </a:solidFill>
              </a:defRPr>
            </a:lvl1pPr>
          </a:lstStyle>
          <a:p>
            <a:fld id="{2491F094-F3D9-4B8D-BE18-DA275E4C80C8}" type="slidenum">
              <a:rPr lang="fi-FI" smtClean="0"/>
              <a:pPr/>
              <a:t>‹#›</a:t>
            </a:fld>
            <a:endParaRPr lang="fi-FI"/>
          </a:p>
        </p:txBody>
      </p:sp>
      <p:pic>
        <p:nvPicPr>
          <p:cNvPr id="10" name="Picture 9" descr="Esityksen taustakuva" title="Esityksen taustakuva"/>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pic>
        <p:nvPicPr>
          <p:cNvPr id="12" name="Picture 11" descr="HAMKkin logo" title="HAMKin logo"/>
          <p:cNvPicPr>
            <a:picLocks noChangeAspect="1"/>
          </p:cNvPicPr>
          <p:nvPr/>
        </p:nvPicPr>
        <p:blipFill rotWithShape="1">
          <a:blip r:embed="rId16" cstate="print">
            <a:extLst>
              <a:ext uri="{28A0092B-C50C-407E-A947-70E740481C1C}">
                <a14:useLocalDpi xmlns:a14="http://schemas.microsoft.com/office/drawing/2010/main" val="0"/>
              </a:ext>
            </a:extLst>
          </a:blip>
          <a:srcRect l="1897" t="37949" r="982" b="33125"/>
          <a:stretch/>
        </p:blipFill>
        <p:spPr>
          <a:xfrm>
            <a:off x="9050393" y="6142162"/>
            <a:ext cx="2529099" cy="214184"/>
          </a:xfrm>
          <a:prstGeom prst="rect">
            <a:avLst/>
          </a:prstGeom>
        </p:spPr>
      </p:pic>
      <p:pic>
        <p:nvPicPr>
          <p:cNvPr id="13" name="Picture 12" descr="Esityksen taustakuva" title="Esityksen taustakuva">
            <a:extLst>
              <a:ext uri="{FF2B5EF4-FFF2-40B4-BE49-F238E27FC236}">
                <a16:creationId xmlns:a16="http://schemas.microsoft.com/office/drawing/2014/main" id="{3BDAD551-1850-4C11-8D4B-BD0A22337795}"/>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pic>
        <p:nvPicPr>
          <p:cNvPr id="14" name="Picture 13" descr="HAMKkin logo" title="HAMKin logo">
            <a:extLst>
              <a:ext uri="{FF2B5EF4-FFF2-40B4-BE49-F238E27FC236}">
                <a16:creationId xmlns:a16="http://schemas.microsoft.com/office/drawing/2014/main" id="{D89DB6EB-2B8B-4CC3-B210-58768AEF0F62}"/>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1897" t="37949" r="982" b="33125"/>
          <a:stretch/>
        </p:blipFill>
        <p:spPr>
          <a:xfrm>
            <a:off x="9050393" y="6142162"/>
            <a:ext cx="2529099" cy="214184"/>
          </a:xfrm>
          <a:prstGeom prst="rect">
            <a:avLst/>
          </a:prstGeom>
        </p:spPr>
      </p:pic>
    </p:spTree>
    <p:extLst>
      <p:ext uri="{BB962C8B-B14F-4D97-AF65-F5344CB8AC3E}">
        <p14:creationId xmlns:p14="http://schemas.microsoft.com/office/powerpoint/2010/main" val="376140405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sldNum="0" hdr="0" ftr="0" dt="0"/>
  <p:txStyles>
    <p:titleStyle>
      <a:lvl1pPr algn="l" defTabSz="914400" rtl="0" eaLnBrk="1" latinLnBrk="0" hangingPunct="1">
        <a:lnSpc>
          <a:spcPct val="90000"/>
        </a:lnSpc>
        <a:spcBef>
          <a:spcPct val="0"/>
        </a:spcBef>
        <a:buNone/>
        <a:defRPr sz="4400" b="0" kern="1200">
          <a:solidFill>
            <a:srgbClr val="00212E"/>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600"/>
        </a:spcAft>
        <a:buClr>
          <a:srgbClr val="9700B0"/>
        </a:buClr>
        <a:buFont typeface="Arial" panose="020B0604020202020204" pitchFamily="34" charset="0"/>
        <a:buChar char="•"/>
        <a:defRPr sz="2800" kern="1200">
          <a:solidFill>
            <a:srgbClr val="00212E"/>
          </a:solidFill>
          <a:latin typeface="+mj-lt"/>
          <a:ea typeface="+mn-ea"/>
          <a:cs typeface="+mn-cs"/>
        </a:defRPr>
      </a:lvl1pPr>
      <a:lvl2pPr marL="685800" indent="-228600" algn="l" defTabSz="914400" rtl="0" eaLnBrk="1" latinLnBrk="0" hangingPunct="1">
        <a:lnSpc>
          <a:spcPct val="100000"/>
        </a:lnSpc>
        <a:spcBef>
          <a:spcPts val="500"/>
        </a:spcBef>
        <a:spcAft>
          <a:spcPts val="600"/>
        </a:spcAft>
        <a:buClr>
          <a:srgbClr val="9700B0"/>
        </a:buClr>
        <a:buFont typeface="Arial" panose="020B0604020202020204" pitchFamily="34" charset="0"/>
        <a:buChar char="•"/>
        <a:defRPr sz="2400" kern="1200">
          <a:solidFill>
            <a:srgbClr val="00212E"/>
          </a:solidFill>
          <a:latin typeface="+mj-lt"/>
          <a:ea typeface="+mn-ea"/>
          <a:cs typeface="+mn-cs"/>
        </a:defRPr>
      </a:lvl2pPr>
      <a:lvl3pPr marL="1143000" indent="-228600" algn="l" defTabSz="914400" rtl="0" eaLnBrk="1" latinLnBrk="0" hangingPunct="1">
        <a:lnSpc>
          <a:spcPct val="100000"/>
        </a:lnSpc>
        <a:spcBef>
          <a:spcPts val="500"/>
        </a:spcBef>
        <a:spcAft>
          <a:spcPts val="600"/>
        </a:spcAft>
        <a:buClr>
          <a:srgbClr val="9700B0"/>
        </a:buClr>
        <a:buFont typeface="Arial" panose="020B0604020202020204" pitchFamily="34" charset="0"/>
        <a:buChar char="•"/>
        <a:defRPr sz="2000" kern="1200">
          <a:solidFill>
            <a:srgbClr val="00212E"/>
          </a:solidFill>
          <a:latin typeface="+mj-lt"/>
          <a:ea typeface="+mn-ea"/>
          <a:cs typeface="+mn-cs"/>
        </a:defRPr>
      </a:lvl3pPr>
      <a:lvl4pPr marL="1600200" indent="-228600" algn="l" defTabSz="914400" rtl="0" eaLnBrk="1" latinLnBrk="0" hangingPunct="1">
        <a:lnSpc>
          <a:spcPct val="100000"/>
        </a:lnSpc>
        <a:spcBef>
          <a:spcPts val="500"/>
        </a:spcBef>
        <a:spcAft>
          <a:spcPts val="600"/>
        </a:spcAft>
        <a:buClr>
          <a:srgbClr val="9700B0"/>
        </a:buClr>
        <a:buFont typeface="Arial" panose="020B0604020202020204" pitchFamily="34" charset="0"/>
        <a:buChar char="•"/>
        <a:defRPr sz="1800" kern="1200">
          <a:solidFill>
            <a:srgbClr val="00212E"/>
          </a:solidFill>
          <a:latin typeface="+mj-lt"/>
          <a:ea typeface="+mn-ea"/>
          <a:cs typeface="+mn-cs"/>
        </a:defRPr>
      </a:lvl4pPr>
      <a:lvl5pPr marL="2057400" indent="-228600" algn="l" defTabSz="914400" rtl="0" eaLnBrk="1" latinLnBrk="0" hangingPunct="1">
        <a:lnSpc>
          <a:spcPct val="100000"/>
        </a:lnSpc>
        <a:spcBef>
          <a:spcPts val="500"/>
        </a:spcBef>
        <a:spcAft>
          <a:spcPts val="600"/>
        </a:spcAft>
        <a:buClr>
          <a:srgbClr val="9700B0"/>
        </a:buClr>
        <a:buFont typeface="Arial" panose="020B0604020202020204" pitchFamily="34" charset="0"/>
        <a:buChar char="•"/>
        <a:defRPr sz="1800" kern="1200">
          <a:solidFill>
            <a:srgbClr val="00212E"/>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itter-api/data-dictionary/introduc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twitter.com/en/use-cases/listen-and-analyz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twitter.com/en/docs/twitter-api/annotations/faq"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creativecommons.org/licenses/by-nc-sa/3.0/" TargetMode="External"/><Relationship Id="rId4" Type="http://schemas.openxmlformats.org/officeDocument/2006/relationships/hyperlink" Target="https://computersciencewiki.org/index.php/API"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partners.twitter.com/en/partner-resources/four-ways-brandwatch-and-co-op-use-twitter-across-different-time-fram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twitter.com/en/docs" TargetMode="External"/><Relationship Id="rId2" Type="http://schemas.openxmlformats.org/officeDocument/2006/relationships/hyperlink" Target="https://www.postman.com/what-is-an-api/#api-architectural-styles" TargetMode="External"/><Relationship Id="rId1" Type="http://schemas.openxmlformats.org/officeDocument/2006/relationships/slideLayout" Target="../slideLayouts/slideLayout2.xml"/><Relationship Id="rId5" Type="http://schemas.openxmlformats.org/officeDocument/2006/relationships/hyperlink" Target="https://developer.twitter.com/en/docs/platform-overview" TargetMode="External"/><Relationship Id="rId4" Type="http://schemas.openxmlformats.org/officeDocument/2006/relationships/hyperlink" Target="https://developer.twitter.com/en/docs/lab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ostman.com/what-is-an-api/#history-of-ap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postman.com/what-is-an-api/#different-types-of-apis" TargetMode="External"/><Relationship Id="rId4" Type="http://schemas.openxmlformats.org/officeDocument/2006/relationships/hyperlink" Target="https://www.postman.com/what-is-an-api/#how-do-apis-work"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twitter.com/en/docs/twitter-api/getting-started/about-twitter-api#item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twitter.com/en/blog/product-news/2021/enabling-the-future-of-academic-research-with-the-twitter-api" TargetMode="External"/><Relationship Id="rId2" Type="http://schemas.openxmlformats.org/officeDocument/2006/relationships/hyperlink" Target="https://developer.twitter.com/en/docs/twitter-api/getting-started/about-twitter-api#v2-access-leve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ääotsikko"/>
          <p:cNvSpPr>
            <a:spLocks noGrp="1"/>
          </p:cNvSpPr>
          <p:nvPr>
            <p:ph type="ctrTitle"/>
          </p:nvPr>
        </p:nvSpPr>
        <p:spPr>
          <a:xfrm>
            <a:off x="3652631" y="1435676"/>
            <a:ext cx="4886738" cy="2387600"/>
          </a:xfrm>
        </p:spPr>
        <p:txBody>
          <a:bodyPr>
            <a:normAutofit fontScale="90000"/>
          </a:bodyPr>
          <a:lstStyle/>
          <a:p>
            <a:pPr algn="ctr"/>
            <a:r>
              <a:rPr lang="fi-FI" dirty="0" err="1"/>
              <a:t>APIs</a:t>
            </a:r>
            <a:r>
              <a:rPr lang="fi-FI" dirty="0"/>
              <a:t>, Data &amp; Data </a:t>
            </a:r>
            <a:r>
              <a:rPr lang="en-GB" dirty="0"/>
              <a:t>Protection</a:t>
            </a:r>
            <a:endParaRPr lang="en-GB" dirty="0">
              <a:cs typeface="Calibri"/>
            </a:endParaRPr>
          </a:p>
        </p:txBody>
      </p:sp>
      <p:sp>
        <p:nvSpPr>
          <p:cNvPr id="3" name="Subtitle 2">
            <a:extLst>
              <a:ext uri="{FF2B5EF4-FFF2-40B4-BE49-F238E27FC236}">
                <a16:creationId xmlns:a16="http://schemas.microsoft.com/office/drawing/2014/main" id="{03ACB220-F60C-4D10-8C2B-2000A398206F}"/>
              </a:ext>
            </a:extLst>
          </p:cNvPr>
          <p:cNvSpPr>
            <a:spLocks noGrp="1"/>
          </p:cNvSpPr>
          <p:nvPr>
            <p:ph type="subTitle" idx="1"/>
          </p:nvPr>
        </p:nvSpPr>
        <p:spPr>
          <a:xfrm>
            <a:off x="3945786" y="3945318"/>
            <a:ext cx="4886738" cy="1655762"/>
          </a:xfrm>
        </p:spPr>
        <p:txBody>
          <a:bodyPr/>
          <a:lstStyle/>
          <a:p>
            <a:r>
              <a:rPr lang="fi-FI" dirty="0"/>
              <a:t>Mirlinda Kosova-Alija</a:t>
            </a:r>
          </a:p>
        </p:txBody>
      </p:sp>
    </p:spTree>
    <p:extLst>
      <p:ext uri="{BB962C8B-B14F-4D97-AF65-F5344CB8AC3E}">
        <p14:creationId xmlns:p14="http://schemas.microsoft.com/office/powerpoint/2010/main" val="4169082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E69F-A7F5-4230-FDEF-DDDDFF7F6EAC}"/>
              </a:ext>
            </a:extLst>
          </p:cNvPr>
          <p:cNvSpPr>
            <a:spLocks noGrp="1"/>
          </p:cNvSpPr>
          <p:nvPr>
            <p:ph type="title"/>
          </p:nvPr>
        </p:nvSpPr>
        <p:spPr>
          <a:xfrm>
            <a:off x="774748" y="463296"/>
            <a:ext cx="10260000" cy="651049"/>
          </a:xfrm>
        </p:spPr>
        <p:txBody>
          <a:bodyPr>
            <a:normAutofit fontScale="90000"/>
          </a:bodyPr>
          <a:lstStyle/>
          <a:p>
            <a:r>
              <a:rPr lang="fi-FI" dirty="0"/>
              <a:t>API </a:t>
            </a:r>
            <a:r>
              <a:rPr lang="en-US" dirty="0"/>
              <a:t>accesses</a:t>
            </a:r>
          </a:p>
        </p:txBody>
      </p:sp>
      <p:pic>
        <p:nvPicPr>
          <p:cNvPr id="5" name="Content Placeholder 4">
            <a:extLst>
              <a:ext uri="{FF2B5EF4-FFF2-40B4-BE49-F238E27FC236}">
                <a16:creationId xmlns:a16="http://schemas.microsoft.com/office/drawing/2014/main" id="{80D547DE-741A-05B3-BBC6-3439323FD4EF}"/>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1066815" y="1098075"/>
            <a:ext cx="9877497" cy="5296629"/>
          </a:xfrm>
        </p:spPr>
      </p:pic>
    </p:spTree>
    <p:extLst>
      <p:ext uri="{BB962C8B-B14F-4D97-AF65-F5344CB8AC3E}">
        <p14:creationId xmlns:p14="http://schemas.microsoft.com/office/powerpoint/2010/main" val="284414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841F-DD9A-4D7A-9511-D525B87688A7}"/>
              </a:ext>
            </a:extLst>
          </p:cNvPr>
          <p:cNvSpPr>
            <a:spLocks noGrp="1"/>
          </p:cNvSpPr>
          <p:nvPr>
            <p:ph type="title"/>
          </p:nvPr>
        </p:nvSpPr>
        <p:spPr>
          <a:xfrm>
            <a:off x="805227" y="161593"/>
            <a:ext cx="10260000" cy="1325563"/>
          </a:xfrm>
        </p:spPr>
        <p:txBody>
          <a:bodyPr/>
          <a:lstStyle/>
          <a:p>
            <a:r>
              <a:rPr lang="en-US" dirty="0"/>
              <a:t>Available endpoints</a:t>
            </a:r>
          </a:p>
        </p:txBody>
      </p:sp>
      <p:sp>
        <p:nvSpPr>
          <p:cNvPr id="3" name="Content Placeholder 2">
            <a:extLst>
              <a:ext uri="{FF2B5EF4-FFF2-40B4-BE49-F238E27FC236}">
                <a16:creationId xmlns:a16="http://schemas.microsoft.com/office/drawing/2014/main" id="{78B5E1B9-DF33-4965-AB23-BEA1F9E06E31}"/>
              </a:ext>
            </a:extLst>
          </p:cNvPr>
          <p:cNvSpPr>
            <a:spLocks noGrp="1"/>
          </p:cNvSpPr>
          <p:nvPr>
            <p:ph idx="1"/>
          </p:nvPr>
        </p:nvSpPr>
        <p:spPr>
          <a:xfrm>
            <a:off x="966000" y="1541099"/>
            <a:ext cx="10260000" cy="4935327"/>
          </a:xfrm>
        </p:spPr>
        <p:txBody>
          <a:bodyPr>
            <a:normAutofit fontScale="70000" lnSpcReduction="20000"/>
          </a:bodyPr>
          <a:lstStyle/>
          <a:p>
            <a:pPr marL="0" indent="0">
              <a:buNone/>
            </a:pPr>
            <a:r>
              <a:rPr lang="en-US" dirty="0"/>
              <a:t>Endpoints = Functionalities, enabling us to listen to and analyze the public conversation. To mention some:</a:t>
            </a:r>
          </a:p>
          <a:p>
            <a:r>
              <a:rPr lang="en-US" dirty="0"/>
              <a:t>Tweets: </a:t>
            </a:r>
          </a:p>
          <a:p>
            <a:pPr lvl="1"/>
            <a:r>
              <a:rPr lang="en-US" dirty="0"/>
              <a:t>Lookup: provides edited Tweet metadata</a:t>
            </a:r>
          </a:p>
          <a:p>
            <a:pPr lvl="1"/>
            <a:r>
              <a:rPr lang="en-US" dirty="0"/>
              <a:t>Timelines:  has three timelines endpoints - reverse chronological home timeline, user Tweet timeline, and user mention timeline.</a:t>
            </a:r>
          </a:p>
          <a:p>
            <a:r>
              <a:rPr lang="en-US" dirty="0"/>
              <a:t>Users: </a:t>
            </a:r>
          </a:p>
          <a:p>
            <a:pPr lvl="1"/>
            <a:r>
              <a:rPr lang="en-US" dirty="0"/>
              <a:t>Lookup: uses the GET method to return information about a user or group of users, specified by a user ID or a username</a:t>
            </a:r>
          </a:p>
          <a:p>
            <a:pPr lvl="1"/>
            <a:r>
              <a:rPr lang="en-US" dirty="0"/>
              <a:t>Follows: enable you to explore and analyze relationships between users, which is sometimes called network analysis. </a:t>
            </a:r>
          </a:p>
          <a:p>
            <a:r>
              <a:rPr lang="en-US" dirty="0"/>
              <a:t>Lists: </a:t>
            </a:r>
          </a:p>
          <a:p>
            <a:pPr lvl="1"/>
            <a:r>
              <a:rPr lang="en-US" dirty="0"/>
              <a:t>Lookup: enables retrieving a specified List by ID and get details on user-owned Lists.</a:t>
            </a:r>
          </a:p>
          <a:p>
            <a:pPr marL="0" indent="0">
              <a:buNone/>
            </a:pPr>
            <a:r>
              <a:rPr lang="en-US" dirty="0"/>
              <a:t>More info </a:t>
            </a:r>
            <a:r>
              <a:rPr lang="en-US" dirty="0">
                <a:hlinkClick r:id="rId3"/>
              </a:rPr>
              <a:t>Twitter API v2 data dictionary</a:t>
            </a:r>
            <a:endParaRPr lang="en-US" dirty="0"/>
          </a:p>
        </p:txBody>
      </p:sp>
    </p:spTree>
    <p:extLst>
      <p:ext uri="{BB962C8B-B14F-4D97-AF65-F5344CB8AC3E}">
        <p14:creationId xmlns:p14="http://schemas.microsoft.com/office/powerpoint/2010/main" val="474672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58A2-04F7-4F5F-9C2C-AE5737D00214}"/>
              </a:ext>
            </a:extLst>
          </p:cNvPr>
          <p:cNvSpPr>
            <a:spLocks noGrp="1"/>
          </p:cNvSpPr>
          <p:nvPr>
            <p:ph type="title"/>
          </p:nvPr>
        </p:nvSpPr>
        <p:spPr/>
        <p:txBody>
          <a:bodyPr/>
          <a:lstStyle/>
          <a:p>
            <a:r>
              <a:rPr lang="en-GB">
                <a:cs typeface="Calibri"/>
              </a:rPr>
              <a:t>Listen and analyse with Twitter API</a:t>
            </a:r>
            <a:endParaRPr lang="en-US"/>
          </a:p>
        </p:txBody>
      </p:sp>
      <p:sp>
        <p:nvSpPr>
          <p:cNvPr id="3" name="Content Placeholder 2">
            <a:extLst>
              <a:ext uri="{FF2B5EF4-FFF2-40B4-BE49-F238E27FC236}">
                <a16:creationId xmlns:a16="http://schemas.microsoft.com/office/drawing/2014/main" id="{77A0E6F0-CCCC-4CC5-9966-D447401B74B0}"/>
              </a:ext>
            </a:extLst>
          </p:cNvPr>
          <p:cNvSpPr>
            <a:spLocks noGrp="1"/>
          </p:cNvSpPr>
          <p:nvPr>
            <p:ph idx="1"/>
          </p:nvPr>
        </p:nvSpPr>
        <p:spPr>
          <a:xfrm>
            <a:off x="1053582" y="2200258"/>
            <a:ext cx="10260000" cy="3819614"/>
          </a:xfrm>
        </p:spPr>
        <p:txBody>
          <a:bodyPr vert="horz" lIns="91440" tIns="45720" rIns="91440" bIns="45720" rtlCol="0" anchor="t">
            <a:normAutofit/>
          </a:bodyPr>
          <a:lstStyle/>
          <a:p>
            <a:r>
              <a:rPr lang="en-GB" dirty="0">
                <a:ea typeface="+mj-lt"/>
                <a:cs typeface="+mj-lt"/>
              </a:rPr>
              <a:t>Researchers, and businesses listen and analyse data with the Twitter API to better understand the world around us:</a:t>
            </a:r>
            <a:endParaRPr lang="en-US" dirty="0">
              <a:cs typeface="Calibri" panose="020F0502020204030204"/>
            </a:endParaRPr>
          </a:p>
          <a:p>
            <a:pPr lvl="1"/>
            <a:r>
              <a:rPr lang="en-US" dirty="0">
                <a:ea typeface="+mj-lt"/>
                <a:cs typeface="+mj-lt"/>
              </a:rPr>
              <a:t>Stream Tweets in real-time</a:t>
            </a:r>
            <a:endParaRPr lang="en-US" dirty="0">
              <a:cs typeface="Calibri"/>
            </a:endParaRPr>
          </a:p>
          <a:p>
            <a:pPr lvl="1"/>
            <a:r>
              <a:rPr lang="en-US" dirty="0">
                <a:ea typeface="+mj-lt"/>
                <a:cs typeface="+mj-lt"/>
              </a:rPr>
              <a:t>Analyze past conversations</a:t>
            </a:r>
            <a:endParaRPr lang="en-US" dirty="0"/>
          </a:p>
          <a:p>
            <a:pPr lvl="1"/>
            <a:r>
              <a:rPr lang="en-US" dirty="0">
                <a:ea typeface="+mj-lt"/>
                <a:cs typeface="+mj-lt"/>
              </a:rPr>
              <a:t>Explore Tweets from a specific account</a:t>
            </a:r>
            <a:endParaRPr lang="en-US" dirty="0"/>
          </a:p>
          <a:p>
            <a:pPr lvl="1"/>
            <a:r>
              <a:rPr lang="en-US" dirty="0">
                <a:ea typeface="+mj-lt"/>
                <a:cs typeface="+mj-lt"/>
              </a:rPr>
              <a:t>Measure Tweet performance</a:t>
            </a:r>
          </a:p>
          <a:p>
            <a:r>
              <a:rPr lang="en-US" dirty="0"/>
              <a:t>See tutorials "</a:t>
            </a:r>
            <a:r>
              <a:rPr lang="en-US" dirty="0">
                <a:hlinkClick r:id="rId3"/>
              </a:rPr>
              <a:t>Understand the public conversation</a:t>
            </a:r>
            <a:r>
              <a:rPr lang="en-US" dirty="0"/>
              <a:t>".</a:t>
            </a:r>
            <a:endParaRPr lang="en-US" dirty="0">
              <a:cs typeface="Calibri"/>
            </a:endParaRPr>
          </a:p>
          <a:p>
            <a:endParaRPr lang="en-GB" dirty="0">
              <a:cs typeface="Calibri"/>
            </a:endParaRPr>
          </a:p>
        </p:txBody>
      </p:sp>
    </p:spTree>
    <p:extLst>
      <p:ext uri="{BB962C8B-B14F-4D97-AF65-F5344CB8AC3E}">
        <p14:creationId xmlns:p14="http://schemas.microsoft.com/office/powerpoint/2010/main" val="307361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21AC-01E7-4985-BC0D-D7B89D005640}"/>
              </a:ext>
            </a:extLst>
          </p:cNvPr>
          <p:cNvSpPr>
            <a:spLocks noGrp="1"/>
          </p:cNvSpPr>
          <p:nvPr>
            <p:ph type="title"/>
          </p:nvPr>
        </p:nvSpPr>
        <p:spPr>
          <a:xfrm>
            <a:off x="355082" y="-224632"/>
            <a:ext cx="4356618" cy="1325563"/>
          </a:xfrm>
        </p:spPr>
        <p:txBody>
          <a:bodyPr/>
          <a:lstStyle/>
          <a:p>
            <a:r>
              <a:rPr lang="en-US" dirty="0"/>
              <a:t>Example</a:t>
            </a:r>
            <a:r>
              <a:rPr lang="fi-FI" dirty="0"/>
              <a:t> data</a:t>
            </a:r>
          </a:p>
        </p:txBody>
      </p:sp>
      <p:sp>
        <p:nvSpPr>
          <p:cNvPr id="3" name="Content Placeholder 2">
            <a:extLst>
              <a:ext uri="{FF2B5EF4-FFF2-40B4-BE49-F238E27FC236}">
                <a16:creationId xmlns:a16="http://schemas.microsoft.com/office/drawing/2014/main" id="{423D35DB-7CF8-474F-A17B-B837C33E02E1}"/>
              </a:ext>
            </a:extLst>
          </p:cNvPr>
          <p:cNvSpPr>
            <a:spLocks noGrp="1"/>
          </p:cNvSpPr>
          <p:nvPr>
            <p:ph idx="1"/>
          </p:nvPr>
        </p:nvSpPr>
        <p:spPr>
          <a:xfrm>
            <a:off x="3951835" y="770022"/>
            <a:ext cx="7056934" cy="5129988"/>
          </a:xfrm>
        </p:spPr>
        <p:txBody>
          <a:bodyPr>
            <a:normAutofit fontScale="55000" lnSpcReduction="20000"/>
          </a:bodyPr>
          <a:lstStyle/>
          <a:p>
            <a:pPr marL="0" indent="0">
              <a:buNone/>
            </a:pPr>
            <a:r>
              <a:rPr lang="fi-FI" b="0" dirty="0">
                <a:solidFill>
                  <a:srgbClr val="A31515"/>
                </a:solidFill>
                <a:effectLst/>
                <a:latin typeface="IBMPlexMono,  Courier New"/>
              </a:rPr>
              <a:t>"data"</a:t>
            </a:r>
            <a:r>
              <a:rPr lang="fi-FI" b="0" dirty="0">
                <a:solidFill>
                  <a:srgbClr val="000000"/>
                </a:solidFill>
                <a:effectLst/>
                <a:latin typeface="IBMPlexMono,  Courier New"/>
              </a:rPr>
              <a:t>: [</a:t>
            </a:r>
            <a:br>
              <a:rPr lang="fi-FI" b="0" dirty="0">
                <a:solidFill>
                  <a:srgbClr val="000000"/>
                </a:solidFill>
                <a:effectLst/>
                <a:latin typeface="IBMPlexMono,  Courier New"/>
              </a:rPr>
            </a:br>
            <a:r>
              <a:rPr lang="fi-FI" b="0" dirty="0">
                <a:solidFill>
                  <a:srgbClr val="000000"/>
                </a:solidFill>
                <a:effectLst/>
                <a:latin typeface="IBMPlexMono,  Courier New"/>
              </a:rPr>
              <a:t>{</a:t>
            </a:r>
          </a:p>
          <a:p>
            <a:pPr marL="0" indent="0">
              <a:buNone/>
            </a:pPr>
            <a:r>
              <a:rPr lang="fi-FI" b="0" dirty="0">
                <a:solidFill>
                  <a:srgbClr val="000000"/>
                </a:solidFill>
                <a:effectLst/>
                <a:latin typeface="IBMPlexMono,  Courier New"/>
              </a:rPr>
              <a:t>            </a:t>
            </a:r>
            <a:r>
              <a:rPr lang="fi-FI" b="0" dirty="0">
                <a:solidFill>
                  <a:srgbClr val="A31515"/>
                </a:solidFill>
                <a:effectLst/>
                <a:latin typeface="IBMPlexMono,  Courier New"/>
              </a:rPr>
              <a:t>"</a:t>
            </a:r>
            <a:r>
              <a:rPr lang="fi-FI" b="0" dirty="0" err="1">
                <a:solidFill>
                  <a:srgbClr val="A31515"/>
                </a:solidFill>
                <a:effectLst/>
                <a:latin typeface="IBMPlexMono,  Courier New"/>
              </a:rPr>
              <a:t>author_id</a:t>
            </a:r>
            <a:r>
              <a:rPr lang="fi-FI" b="0" dirty="0">
                <a:solidFill>
                  <a:srgbClr val="A31515"/>
                </a:solidFill>
                <a:effectLst/>
                <a:latin typeface="IBMPlexMono,  Courier New"/>
              </a:rPr>
              <a:t>"</a:t>
            </a:r>
            <a:r>
              <a:rPr lang="fi-FI" b="0" dirty="0">
                <a:solidFill>
                  <a:srgbClr val="000000"/>
                </a:solidFill>
                <a:effectLst/>
                <a:latin typeface="IBMPlexMono,  Courier New"/>
              </a:rPr>
              <a:t>: </a:t>
            </a:r>
            <a:r>
              <a:rPr lang="fi-FI" b="0" dirty="0">
                <a:solidFill>
                  <a:srgbClr val="0451A5"/>
                </a:solidFill>
                <a:effectLst/>
                <a:latin typeface="IBMPlexMono,  Courier New"/>
              </a:rPr>
              <a:t>"534538762"</a:t>
            </a:r>
            <a:r>
              <a:rPr lang="fi-FI" b="0" dirty="0">
                <a:solidFill>
                  <a:srgbClr val="000000"/>
                </a:solidFill>
                <a:effectLst/>
                <a:latin typeface="IBMPlexMono,  Courier New"/>
              </a:rPr>
              <a:t>,</a:t>
            </a:r>
          </a:p>
          <a:p>
            <a:pPr marL="0" indent="0">
              <a:buNone/>
            </a:pPr>
            <a:r>
              <a:rPr lang="fi-FI" b="0" dirty="0">
                <a:solidFill>
                  <a:srgbClr val="000000"/>
                </a:solidFill>
                <a:effectLst/>
                <a:latin typeface="IBMPlexMono,  Courier New"/>
              </a:rPr>
              <a:t>            </a:t>
            </a:r>
            <a:r>
              <a:rPr lang="fi-FI" b="0" dirty="0">
                <a:solidFill>
                  <a:srgbClr val="A31515"/>
                </a:solidFill>
                <a:effectLst/>
                <a:latin typeface="IBMPlexMono,  Courier New"/>
              </a:rPr>
              <a:t>"</a:t>
            </a:r>
            <a:r>
              <a:rPr lang="fi-FI" b="0" dirty="0" err="1">
                <a:solidFill>
                  <a:srgbClr val="A31515"/>
                </a:solidFill>
                <a:effectLst/>
                <a:latin typeface="IBMPlexMono,  Courier New"/>
              </a:rPr>
              <a:t>public_metrics</a:t>
            </a:r>
            <a:r>
              <a:rPr lang="fi-FI" b="0" dirty="0">
                <a:solidFill>
                  <a:srgbClr val="A31515"/>
                </a:solidFill>
                <a:effectLst/>
                <a:latin typeface="IBMPlexMono,  Courier New"/>
              </a:rPr>
              <a:t>"</a:t>
            </a:r>
            <a:r>
              <a:rPr lang="fi-FI" b="0" dirty="0">
                <a:solidFill>
                  <a:srgbClr val="000000"/>
                </a:solidFill>
                <a:effectLst/>
                <a:latin typeface="IBMPlexMono,  Courier New"/>
              </a:rPr>
              <a:t>: {</a:t>
            </a:r>
          </a:p>
          <a:p>
            <a:pPr marL="0" indent="0">
              <a:buNone/>
            </a:pPr>
            <a:r>
              <a:rPr lang="fi-FI" b="0" dirty="0">
                <a:solidFill>
                  <a:srgbClr val="000000"/>
                </a:solidFill>
                <a:effectLst/>
                <a:latin typeface="IBMPlexMono,  Courier New"/>
              </a:rPr>
              <a:t>                </a:t>
            </a:r>
            <a:r>
              <a:rPr lang="fi-FI" b="0" dirty="0">
                <a:solidFill>
                  <a:srgbClr val="A31515"/>
                </a:solidFill>
                <a:effectLst/>
                <a:latin typeface="IBMPlexMono,  Courier New"/>
              </a:rPr>
              <a:t>"</a:t>
            </a:r>
            <a:r>
              <a:rPr lang="fi-FI" b="0" dirty="0" err="1">
                <a:solidFill>
                  <a:srgbClr val="A31515"/>
                </a:solidFill>
                <a:effectLst/>
                <a:latin typeface="IBMPlexMono,  Courier New"/>
              </a:rPr>
              <a:t>retweet_count</a:t>
            </a:r>
            <a:r>
              <a:rPr lang="fi-FI" b="0" dirty="0">
                <a:solidFill>
                  <a:srgbClr val="A31515"/>
                </a:solidFill>
                <a:effectLst/>
                <a:latin typeface="IBMPlexMono,  Courier New"/>
              </a:rPr>
              <a:t>"</a:t>
            </a:r>
            <a:r>
              <a:rPr lang="fi-FI" b="0" dirty="0">
                <a:solidFill>
                  <a:srgbClr val="000000"/>
                </a:solidFill>
                <a:effectLst/>
                <a:latin typeface="IBMPlexMono,  Courier New"/>
              </a:rPr>
              <a:t>: </a:t>
            </a:r>
            <a:r>
              <a:rPr lang="fi-FI" b="0" dirty="0">
                <a:solidFill>
                  <a:srgbClr val="098658"/>
                </a:solidFill>
                <a:effectLst/>
                <a:latin typeface="IBMPlexMono,  Courier New"/>
              </a:rPr>
              <a:t>147</a:t>
            </a:r>
            <a:r>
              <a:rPr lang="fi-FI" b="0" dirty="0">
                <a:solidFill>
                  <a:srgbClr val="000000"/>
                </a:solidFill>
                <a:effectLst/>
                <a:latin typeface="IBMPlexMono,  Courier New"/>
              </a:rPr>
              <a:t>,</a:t>
            </a:r>
          </a:p>
          <a:p>
            <a:pPr marL="0" indent="0">
              <a:buNone/>
            </a:pPr>
            <a:r>
              <a:rPr lang="fi-FI" b="0" dirty="0">
                <a:solidFill>
                  <a:srgbClr val="000000"/>
                </a:solidFill>
                <a:effectLst/>
                <a:latin typeface="IBMPlexMono,  Courier New"/>
              </a:rPr>
              <a:t>                </a:t>
            </a:r>
            <a:r>
              <a:rPr lang="fi-FI" b="0" dirty="0">
                <a:solidFill>
                  <a:srgbClr val="A31515"/>
                </a:solidFill>
                <a:effectLst/>
                <a:latin typeface="IBMPlexMono,  Courier New"/>
              </a:rPr>
              <a:t>"</a:t>
            </a:r>
            <a:r>
              <a:rPr lang="fi-FI" b="0" dirty="0" err="1">
                <a:solidFill>
                  <a:srgbClr val="A31515"/>
                </a:solidFill>
                <a:effectLst/>
                <a:latin typeface="IBMPlexMono,  Courier New"/>
              </a:rPr>
              <a:t>reply_count</a:t>
            </a:r>
            <a:r>
              <a:rPr lang="fi-FI" b="0" dirty="0">
                <a:solidFill>
                  <a:srgbClr val="A31515"/>
                </a:solidFill>
                <a:effectLst/>
                <a:latin typeface="IBMPlexMono,  Courier New"/>
              </a:rPr>
              <a:t>"</a:t>
            </a:r>
            <a:r>
              <a:rPr lang="fi-FI" b="0" dirty="0">
                <a:solidFill>
                  <a:srgbClr val="000000"/>
                </a:solidFill>
                <a:effectLst/>
                <a:latin typeface="IBMPlexMono,  Courier New"/>
              </a:rPr>
              <a:t>: </a:t>
            </a:r>
            <a:r>
              <a:rPr lang="fi-FI" b="0" dirty="0">
                <a:solidFill>
                  <a:srgbClr val="098658"/>
                </a:solidFill>
                <a:effectLst/>
                <a:latin typeface="IBMPlexMono,  Courier New"/>
              </a:rPr>
              <a:t>0</a:t>
            </a:r>
            <a:r>
              <a:rPr lang="fi-FI" b="0" dirty="0">
                <a:solidFill>
                  <a:srgbClr val="000000"/>
                </a:solidFill>
                <a:effectLst/>
                <a:latin typeface="IBMPlexMono,  Courier New"/>
              </a:rPr>
              <a:t>,</a:t>
            </a:r>
          </a:p>
          <a:p>
            <a:pPr marL="0" indent="0">
              <a:buNone/>
            </a:pPr>
            <a:r>
              <a:rPr lang="fi-FI" b="0" dirty="0">
                <a:solidFill>
                  <a:srgbClr val="000000"/>
                </a:solidFill>
                <a:effectLst/>
                <a:latin typeface="IBMPlexMono,  Courier New"/>
              </a:rPr>
              <a:t>                </a:t>
            </a:r>
            <a:r>
              <a:rPr lang="fi-FI" b="0" dirty="0">
                <a:solidFill>
                  <a:srgbClr val="A31515"/>
                </a:solidFill>
                <a:effectLst/>
                <a:latin typeface="IBMPlexMono,  Courier New"/>
              </a:rPr>
              <a:t>"</a:t>
            </a:r>
            <a:r>
              <a:rPr lang="fi-FI" b="0" dirty="0" err="1">
                <a:solidFill>
                  <a:srgbClr val="A31515"/>
                </a:solidFill>
                <a:effectLst/>
                <a:latin typeface="IBMPlexMono,  Courier New"/>
              </a:rPr>
              <a:t>like_count</a:t>
            </a:r>
            <a:r>
              <a:rPr lang="fi-FI" b="0" dirty="0">
                <a:solidFill>
                  <a:srgbClr val="A31515"/>
                </a:solidFill>
                <a:effectLst/>
                <a:latin typeface="IBMPlexMono,  Courier New"/>
              </a:rPr>
              <a:t>"</a:t>
            </a:r>
            <a:r>
              <a:rPr lang="fi-FI" b="0" dirty="0">
                <a:solidFill>
                  <a:srgbClr val="000000"/>
                </a:solidFill>
                <a:effectLst/>
                <a:latin typeface="IBMPlexMono,  Courier New"/>
              </a:rPr>
              <a:t>: </a:t>
            </a:r>
            <a:r>
              <a:rPr lang="fi-FI" b="0" dirty="0">
                <a:solidFill>
                  <a:srgbClr val="098658"/>
                </a:solidFill>
                <a:effectLst/>
                <a:latin typeface="IBMPlexMono,  Courier New"/>
              </a:rPr>
              <a:t>0</a:t>
            </a:r>
            <a:r>
              <a:rPr lang="fi-FI" b="0" dirty="0">
                <a:solidFill>
                  <a:srgbClr val="000000"/>
                </a:solidFill>
                <a:effectLst/>
                <a:latin typeface="IBMPlexMono,  Courier New"/>
              </a:rPr>
              <a:t>,</a:t>
            </a:r>
          </a:p>
          <a:p>
            <a:pPr marL="0" indent="0">
              <a:buNone/>
            </a:pPr>
            <a:r>
              <a:rPr lang="fi-FI" b="0" dirty="0">
                <a:solidFill>
                  <a:srgbClr val="000000"/>
                </a:solidFill>
                <a:effectLst/>
                <a:latin typeface="IBMPlexMono,  Courier New"/>
              </a:rPr>
              <a:t>                </a:t>
            </a:r>
            <a:r>
              <a:rPr lang="fi-FI" b="0" dirty="0">
                <a:solidFill>
                  <a:srgbClr val="A31515"/>
                </a:solidFill>
                <a:effectLst/>
                <a:latin typeface="IBMPlexMono,  Courier New"/>
              </a:rPr>
              <a:t>"</a:t>
            </a:r>
            <a:r>
              <a:rPr lang="fi-FI" b="0" dirty="0" err="1">
                <a:solidFill>
                  <a:srgbClr val="A31515"/>
                </a:solidFill>
                <a:effectLst/>
                <a:latin typeface="IBMPlexMono,  Courier New"/>
              </a:rPr>
              <a:t>quote_count</a:t>
            </a:r>
            <a:r>
              <a:rPr lang="fi-FI" b="0" dirty="0">
                <a:solidFill>
                  <a:srgbClr val="A31515"/>
                </a:solidFill>
                <a:effectLst/>
                <a:latin typeface="IBMPlexMono,  Courier New"/>
              </a:rPr>
              <a:t>"</a:t>
            </a:r>
            <a:r>
              <a:rPr lang="fi-FI" b="0" dirty="0">
                <a:solidFill>
                  <a:srgbClr val="000000"/>
                </a:solidFill>
                <a:effectLst/>
                <a:latin typeface="IBMPlexMono,  Courier New"/>
              </a:rPr>
              <a:t>: </a:t>
            </a:r>
            <a:r>
              <a:rPr lang="fi-FI" b="0" dirty="0">
                <a:solidFill>
                  <a:srgbClr val="098658"/>
                </a:solidFill>
                <a:effectLst/>
                <a:latin typeface="IBMPlexMono,  Courier New"/>
              </a:rPr>
              <a:t>0</a:t>
            </a:r>
            <a:br>
              <a:rPr lang="fi-FI" dirty="0">
                <a:solidFill>
                  <a:srgbClr val="000000"/>
                </a:solidFill>
                <a:latin typeface="IBMPlexMono,  Courier New"/>
              </a:rPr>
            </a:br>
            <a:r>
              <a:rPr lang="fi-FI" b="0" dirty="0">
                <a:solidFill>
                  <a:srgbClr val="000000"/>
                </a:solidFill>
                <a:effectLst/>
                <a:latin typeface="IBMPlexMono,  Courier New"/>
              </a:rPr>
              <a:t>            },</a:t>
            </a:r>
            <a:br>
              <a:rPr lang="fi-FI" b="0" dirty="0">
                <a:solidFill>
                  <a:srgbClr val="000000"/>
                </a:solidFill>
                <a:effectLst/>
                <a:latin typeface="IBMPlexMono,  Courier New"/>
              </a:rPr>
            </a:br>
            <a:r>
              <a:rPr lang="fi-FI" b="0" dirty="0">
                <a:solidFill>
                  <a:srgbClr val="000000"/>
                </a:solidFill>
                <a:effectLst/>
                <a:latin typeface="IBMPlexMono,  Courier New"/>
              </a:rPr>
              <a:t>            </a:t>
            </a:r>
            <a:r>
              <a:rPr lang="fi-FI" b="0" dirty="0">
                <a:solidFill>
                  <a:srgbClr val="A31515"/>
                </a:solidFill>
                <a:effectLst/>
                <a:latin typeface="IBMPlexMono,  Courier New"/>
              </a:rPr>
              <a:t>"</a:t>
            </a:r>
            <a:r>
              <a:rPr lang="fi-FI" b="0" dirty="0" err="1">
                <a:solidFill>
                  <a:srgbClr val="A31515"/>
                </a:solidFill>
                <a:effectLst/>
                <a:latin typeface="IBMPlexMono,  Courier New"/>
              </a:rPr>
              <a:t>edit_history_tweet_ids</a:t>
            </a:r>
            <a:r>
              <a:rPr lang="fi-FI" b="0" dirty="0">
                <a:solidFill>
                  <a:srgbClr val="A31515"/>
                </a:solidFill>
                <a:effectLst/>
                <a:latin typeface="IBMPlexMono,  Courier New"/>
              </a:rPr>
              <a:t>"</a:t>
            </a:r>
            <a:r>
              <a:rPr lang="fi-FI" b="0" dirty="0">
                <a:solidFill>
                  <a:srgbClr val="000000"/>
                </a:solidFill>
                <a:effectLst/>
                <a:latin typeface="IBMPlexMono,  Courier New"/>
              </a:rPr>
              <a:t>: [</a:t>
            </a:r>
          </a:p>
          <a:p>
            <a:pPr marL="0" indent="0">
              <a:buNone/>
            </a:pPr>
            <a:r>
              <a:rPr lang="fi-FI" b="0" dirty="0">
                <a:solidFill>
                  <a:srgbClr val="000000"/>
                </a:solidFill>
                <a:effectLst/>
                <a:latin typeface="IBMPlexMono,  Courier New"/>
              </a:rPr>
              <a:t>                </a:t>
            </a:r>
            <a:r>
              <a:rPr lang="fi-FI" b="0" dirty="0">
                <a:solidFill>
                  <a:srgbClr val="0451A5"/>
                </a:solidFill>
                <a:effectLst/>
                <a:latin typeface="IBMPlexMono,  Courier New"/>
              </a:rPr>
              <a:t>"1577295217652285440”</a:t>
            </a:r>
            <a:br>
              <a:rPr lang="fi-FI" dirty="0">
                <a:solidFill>
                  <a:srgbClr val="000000"/>
                </a:solidFill>
                <a:latin typeface="IBMPlexMono,  Courier New"/>
              </a:rPr>
            </a:br>
            <a:r>
              <a:rPr lang="fi-FI" b="0" dirty="0">
                <a:solidFill>
                  <a:srgbClr val="000000"/>
                </a:solidFill>
                <a:effectLst/>
                <a:latin typeface="IBMPlexMono,  Courier New"/>
              </a:rPr>
              <a:t>            ],</a:t>
            </a:r>
            <a:br>
              <a:rPr lang="fi-FI" b="0" dirty="0">
                <a:solidFill>
                  <a:srgbClr val="000000"/>
                </a:solidFill>
                <a:effectLst/>
                <a:latin typeface="IBMPlexMono,  Courier New"/>
              </a:rPr>
            </a:br>
            <a:r>
              <a:rPr lang="fi-FI" b="0" dirty="0">
                <a:solidFill>
                  <a:srgbClr val="000000"/>
                </a:solidFill>
                <a:effectLst/>
                <a:latin typeface="IBMPlexMono,  Courier New"/>
              </a:rPr>
              <a:t>            </a:t>
            </a:r>
            <a:r>
              <a:rPr lang="fi-FI" b="0" dirty="0">
                <a:solidFill>
                  <a:srgbClr val="A31515"/>
                </a:solidFill>
                <a:effectLst/>
                <a:latin typeface="IBMPlexMono,  Courier New"/>
              </a:rPr>
              <a:t>"id"</a:t>
            </a:r>
            <a:r>
              <a:rPr lang="fi-FI" b="0" dirty="0">
                <a:solidFill>
                  <a:srgbClr val="000000"/>
                </a:solidFill>
                <a:effectLst/>
                <a:latin typeface="IBMPlexMono,  Courier New"/>
              </a:rPr>
              <a:t>: </a:t>
            </a:r>
            <a:r>
              <a:rPr lang="fi-FI" b="0" dirty="0">
                <a:solidFill>
                  <a:srgbClr val="0451A5"/>
                </a:solidFill>
                <a:effectLst/>
                <a:latin typeface="IBMPlexMono,  Courier New"/>
              </a:rPr>
              <a:t>"1577295217652285440"</a:t>
            </a:r>
            <a:r>
              <a:rPr lang="fi-FI" b="0" dirty="0">
                <a:solidFill>
                  <a:srgbClr val="000000"/>
                </a:solidFill>
                <a:effectLst/>
                <a:latin typeface="IBMPlexMono,  Courier New"/>
              </a:rPr>
              <a:t>,</a:t>
            </a:r>
            <a:br>
              <a:rPr lang="fi-FI" b="0" dirty="0">
                <a:solidFill>
                  <a:srgbClr val="000000"/>
                </a:solidFill>
                <a:effectLst/>
                <a:latin typeface="IBMPlexMono,  Courier New"/>
              </a:rPr>
            </a:br>
            <a:r>
              <a:rPr lang="fi-FI" b="0" dirty="0">
                <a:solidFill>
                  <a:srgbClr val="000000"/>
                </a:solidFill>
                <a:effectLst/>
                <a:latin typeface="IBMPlexMono,  Courier New"/>
              </a:rPr>
              <a:t>            </a:t>
            </a:r>
            <a:r>
              <a:rPr lang="fi-FI" b="0" dirty="0">
                <a:solidFill>
                  <a:srgbClr val="A31515"/>
                </a:solidFill>
                <a:effectLst/>
                <a:latin typeface="IBMPlexMono,  Courier New"/>
              </a:rPr>
              <a:t>"</a:t>
            </a:r>
            <a:r>
              <a:rPr lang="fi-FI" b="0" dirty="0" err="1">
                <a:solidFill>
                  <a:srgbClr val="A31515"/>
                </a:solidFill>
                <a:effectLst/>
                <a:latin typeface="IBMPlexMono,  Courier New"/>
              </a:rPr>
              <a:t>text</a:t>
            </a:r>
            <a:r>
              <a:rPr lang="fi-FI" b="0" dirty="0">
                <a:solidFill>
                  <a:srgbClr val="A31515"/>
                </a:solidFill>
                <a:effectLst/>
                <a:latin typeface="IBMPlexMono,  Courier New"/>
              </a:rPr>
              <a:t>"</a:t>
            </a:r>
            <a:r>
              <a:rPr lang="fi-FI" b="0" dirty="0">
                <a:solidFill>
                  <a:srgbClr val="000000"/>
                </a:solidFill>
                <a:effectLst/>
                <a:latin typeface="IBMPlexMono,  Courier New"/>
              </a:rPr>
              <a:t>: </a:t>
            </a:r>
            <a:r>
              <a:rPr lang="fi-FI" b="0" dirty="0">
                <a:solidFill>
                  <a:srgbClr val="0451A5"/>
                </a:solidFill>
                <a:effectLst/>
                <a:latin typeface="IBMPlexMono,  Courier New"/>
              </a:rPr>
              <a:t>"RT @RepublicStaff: </a:t>
            </a:r>
            <a:r>
              <a:rPr lang="fi-FI" b="0" dirty="0" err="1">
                <a:solidFill>
                  <a:srgbClr val="0451A5"/>
                </a:solidFill>
                <a:effectLst/>
                <a:latin typeface="IBMPlexMono,  Courier New"/>
              </a:rPr>
              <a:t>Scottish</a:t>
            </a:r>
            <a:r>
              <a:rPr lang="fi-FI" b="0" dirty="0">
                <a:solidFill>
                  <a:srgbClr val="0451A5"/>
                </a:solidFill>
                <a:effectLst/>
                <a:latin typeface="IBMPlexMono,  Courier New"/>
              </a:rPr>
              <a:t> </a:t>
            </a:r>
            <a:r>
              <a:rPr lang="fi-FI" b="0" dirty="0" err="1">
                <a:solidFill>
                  <a:srgbClr val="0451A5"/>
                </a:solidFill>
                <a:effectLst/>
                <a:latin typeface="IBMPlexMono,  Courier New"/>
              </a:rPr>
              <a:t>government</a:t>
            </a:r>
            <a:r>
              <a:rPr lang="fi-FI" b="0" dirty="0">
                <a:solidFill>
                  <a:srgbClr val="0451A5"/>
                </a:solidFill>
                <a:effectLst/>
                <a:latin typeface="IBMPlexMono,  Courier New"/>
              </a:rPr>
              <a:t> </a:t>
            </a:r>
            <a:r>
              <a:rPr lang="fi-FI" b="0" dirty="0" err="1">
                <a:solidFill>
                  <a:srgbClr val="0451A5"/>
                </a:solidFill>
                <a:effectLst/>
                <a:latin typeface="IBMPlexMono,  Courier New"/>
              </a:rPr>
              <a:t>introduces</a:t>
            </a:r>
            <a:r>
              <a:rPr lang="fi-FI" b="0" dirty="0">
                <a:solidFill>
                  <a:srgbClr val="0451A5"/>
                </a:solidFill>
                <a:effectLst/>
                <a:latin typeface="IBMPlexMono,  Courier New"/>
              </a:rPr>
              <a:t> </a:t>
            </a:r>
            <a:r>
              <a:rPr lang="fi-FI" b="0" dirty="0" err="1">
                <a:solidFill>
                  <a:srgbClr val="0451A5"/>
                </a:solidFill>
                <a:effectLst/>
                <a:latin typeface="IBMPlexMono,  Courier New"/>
              </a:rPr>
              <a:t>new</a:t>
            </a:r>
            <a:r>
              <a:rPr lang="fi-FI" b="0" dirty="0">
                <a:solidFill>
                  <a:srgbClr val="0451A5"/>
                </a:solidFill>
                <a:effectLst/>
                <a:latin typeface="IBMPlexMono,  Courier New"/>
              </a:rPr>
              <a:t> </a:t>
            </a:r>
            <a:r>
              <a:rPr lang="fi-FI" b="0" dirty="0" err="1">
                <a:solidFill>
                  <a:srgbClr val="0451A5"/>
                </a:solidFill>
                <a:effectLst/>
                <a:latin typeface="IBMPlexMono,  Courier New"/>
              </a:rPr>
              <a:t>law</a:t>
            </a:r>
            <a:r>
              <a:rPr lang="fi-FI" b="0" dirty="0">
                <a:solidFill>
                  <a:srgbClr val="0451A5"/>
                </a:solidFill>
                <a:effectLst/>
                <a:latin typeface="IBMPlexMono,  Courier New"/>
              </a:rPr>
              <a:t> to stop </a:t>
            </a:r>
            <a:r>
              <a:rPr lang="fi-FI" b="0" dirty="0" err="1">
                <a:solidFill>
                  <a:srgbClr val="0451A5"/>
                </a:solidFill>
                <a:effectLst/>
                <a:latin typeface="IBMPlexMono,  Courier New"/>
              </a:rPr>
              <a:t>rent</a:t>
            </a:r>
            <a:r>
              <a:rPr lang="fi-FI" b="0" dirty="0">
                <a:solidFill>
                  <a:srgbClr val="0451A5"/>
                </a:solidFill>
                <a:effectLst/>
                <a:latin typeface="IBMPlexMono,  Courier New"/>
              </a:rPr>
              <a:t> </a:t>
            </a:r>
            <a:r>
              <a:rPr lang="fi-FI" b="0" dirty="0" err="1">
                <a:solidFill>
                  <a:srgbClr val="0451A5"/>
                </a:solidFill>
                <a:effectLst/>
                <a:latin typeface="IBMPlexMono,  Courier New"/>
              </a:rPr>
              <a:t>increases</a:t>
            </a:r>
            <a:r>
              <a:rPr lang="fi-FI" b="0" dirty="0">
                <a:solidFill>
                  <a:srgbClr val="0451A5"/>
                </a:solidFill>
                <a:effectLst/>
                <a:latin typeface="IBMPlexMono,  Courier New"/>
              </a:rPr>
              <a:t>. Charles </a:t>
            </a:r>
            <a:r>
              <a:rPr lang="fi-FI" b="0" dirty="0" err="1">
                <a:solidFill>
                  <a:srgbClr val="0451A5"/>
                </a:solidFill>
                <a:effectLst/>
                <a:latin typeface="IBMPlexMono,  Courier New"/>
              </a:rPr>
              <a:t>gets</a:t>
            </a:r>
            <a:r>
              <a:rPr lang="fi-FI" b="0" dirty="0">
                <a:solidFill>
                  <a:srgbClr val="0451A5"/>
                </a:solidFill>
                <a:effectLst/>
                <a:latin typeface="IBMPlexMono,  Courier New"/>
              </a:rPr>
              <a:t> </a:t>
            </a:r>
            <a:r>
              <a:rPr lang="fi-FI" b="0" dirty="0" err="1">
                <a:solidFill>
                  <a:srgbClr val="0451A5"/>
                </a:solidFill>
                <a:effectLst/>
                <a:latin typeface="IBMPlexMono,  Courier New"/>
              </a:rPr>
              <a:t>first</a:t>
            </a:r>
            <a:r>
              <a:rPr lang="fi-FI" b="0" dirty="0">
                <a:solidFill>
                  <a:srgbClr val="0451A5"/>
                </a:solidFill>
                <a:effectLst/>
                <a:latin typeface="IBMPlexMono,  Courier New"/>
              </a:rPr>
              <a:t> look at </a:t>
            </a:r>
            <a:r>
              <a:rPr lang="fi-FI" b="0" dirty="0" err="1">
                <a:solidFill>
                  <a:srgbClr val="0451A5"/>
                </a:solidFill>
                <a:effectLst/>
                <a:latin typeface="IBMPlexMono,  Courier New"/>
              </a:rPr>
              <a:t>draft</a:t>
            </a:r>
            <a:r>
              <a:rPr lang="fi-FI" b="0" dirty="0">
                <a:solidFill>
                  <a:srgbClr val="0451A5"/>
                </a:solidFill>
                <a:effectLst/>
                <a:latin typeface="IBMPlexMono,  Courier New"/>
              </a:rPr>
              <a:t> </a:t>
            </a:r>
            <a:r>
              <a:rPr lang="fi-FI" b="0" dirty="0" err="1">
                <a:solidFill>
                  <a:srgbClr val="0451A5"/>
                </a:solidFill>
                <a:effectLst/>
                <a:latin typeface="IBMPlexMono,  Courier New"/>
              </a:rPr>
              <a:t>law</a:t>
            </a:r>
            <a:r>
              <a:rPr lang="fi-FI" b="0" dirty="0">
                <a:solidFill>
                  <a:srgbClr val="0451A5"/>
                </a:solidFill>
                <a:effectLst/>
                <a:latin typeface="IBMPlexMono,  Courier New"/>
              </a:rPr>
              <a:t> and is </a:t>
            </a:r>
            <a:r>
              <a:rPr lang="fi-FI" b="0" dirty="0" err="1">
                <a:solidFill>
                  <a:srgbClr val="0451A5"/>
                </a:solidFill>
                <a:effectLst/>
                <a:latin typeface="IBMPlexMono,  Courier New"/>
              </a:rPr>
              <a:t>allowed</a:t>
            </a:r>
            <a:r>
              <a:rPr lang="fi-FI" b="0" dirty="0">
                <a:solidFill>
                  <a:srgbClr val="0451A5"/>
                </a:solidFill>
                <a:effectLst/>
                <a:latin typeface="IBMPlexMono,  Courier New"/>
              </a:rPr>
              <a:t> to </a:t>
            </a:r>
            <a:r>
              <a:rPr lang="fi-FI" b="0" dirty="0" err="1">
                <a:solidFill>
                  <a:srgbClr val="0451A5"/>
                </a:solidFill>
                <a:effectLst/>
                <a:latin typeface="IBMPlexMono,  Courier New"/>
              </a:rPr>
              <a:t>lo</a:t>
            </a:r>
            <a:r>
              <a:rPr lang="fi-FI" b="0" dirty="0">
                <a:solidFill>
                  <a:srgbClr val="0451A5"/>
                </a:solidFill>
                <a:effectLst/>
                <a:latin typeface="IBMPlexMono,  Courier New"/>
              </a:rPr>
              <a:t>…"</a:t>
            </a:r>
            <a:r>
              <a:rPr lang="fi-FI" b="0" dirty="0">
                <a:solidFill>
                  <a:srgbClr val="000000"/>
                </a:solidFill>
                <a:effectLst/>
                <a:latin typeface="IBMPlexMono,  Courier New"/>
              </a:rPr>
              <a:t>,</a:t>
            </a:r>
            <a:br>
              <a:rPr lang="fi-FI" b="0" dirty="0">
                <a:solidFill>
                  <a:srgbClr val="000000"/>
                </a:solidFill>
                <a:effectLst/>
                <a:latin typeface="IBMPlexMono,  Courier New"/>
              </a:rPr>
            </a:br>
            <a:r>
              <a:rPr lang="fi-FI" b="0" dirty="0">
                <a:solidFill>
                  <a:srgbClr val="000000"/>
                </a:solidFill>
                <a:effectLst/>
                <a:latin typeface="IBMPlexMono,  Courier New"/>
              </a:rPr>
              <a:t>            </a:t>
            </a:r>
            <a:r>
              <a:rPr lang="fi-FI" b="0" dirty="0">
                <a:solidFill>
                  <a:srgbClr val="A31515"/>
                </a:solidFill>
                <a:effectLst/>
                <a:latin typeface="IBMPlexMono,  Courier New"/>
              </a:rPr>
              <a:t>"</a:t>
            </a:r>
            <a:r>
              <a:rPr lang="fi-FI" b="0" dirty="0" err="1">
                <a:solidFill>
                  <a:srgbClr val="A31515"/>
                </a:solidFill>
                <a:effectLst/>
                <a:latin typeface="IBMPlexMono,  Courier New"/>
              </a:rPr>
              <a:t>source</a:t>
            </a:r>
            <a:r>
              <a:rPr lang="fi-FI" b="0" dirty="0">
                <a:solidFill>
                  <a:srgbClr val="A31515"/>
                </a:solidFill>
                <a:effectLst/>
                <a:latin typeface="IBMPlexMono,  Courier New"/>
              </a:rPr>
              <a:t>"</a:t>
            </a:r>
            <a:r>
              <a:rPr lang="fi-FI" b="0" dirty="0">
                <a:solidFill>
                  <a:srgbClr val="000000"/>
                </a:solidFill>
                <a:effectLst/>
                <a:latin typeface="IBMPlexMono,  Courier New"/>
              </a:rPr>
              <a:t>: </a:t>
            </a:r>
            <a:r>
              <a:rPr lang="fi-FI" b="0" dirty="0">
                <a:solidFill>
                  <a:srgbClr val="0451A5"/>
                </a:solidFill>
                <a:effectLst/>
                <a:latin typeface="IBMPlexMono,  Courier New"/>
              </a:rPr>
              <a:t>"Twitter for Android"</a:t>
            </a:r>
            <a:r>
              <a:rPr lang="fi-FI" b="0" dirty="0">
                <a:solidFill>
                  <a:srgbClr val="000000"/>
                </a:solidFill>
                <a:effectLst/>
                <a:latin typeface="IBMPlexMono,  Courier New"/>
              </a:rPr>
              <a:t>,</a:t>
            </a:r>
            <a:br>
              <a:rPr lang="fi-FI" b="0" dirty="0">
                <a:solidFill>
                  <a:srgbClr val="000000"/>
                </a:solidFill>
                <a:effectLst/>
                <a:latin typeface="IBMPlexMono,  Courier New"/>
              </a:rPr>
            </a:br>
            <a:r>
              <a:rPr lang="fi-FI" b="0" dirty="0">
                <a:solidFill>
                  <a:srgbClr val="000000"/>
                </a:solidFill>
                <a:effectLst/>
                <a:latin typeface="IBMPlexMono,  Courier New"/>
              </a:rPr>
              <a:t>            </a:t>
            </a:r>
            <a:r>
              <a:rPr lang="fi-FI" b="0" dirty="0">
                <a:solidFill>
                  <a:srgbClr val="A31515"/>
                </a:solidFill>
                <a:effectLst/>
                <a:latin typeface="IBMPlexMono,  Courier New"/>
              </a:rPr>
              <a:t>"</a:t>
            </a:r>
            <a:r>
              <a:rPr lang="fi-FI" b="0" dirty="0" err="1">
                <a:solidFill>
                  <a:srgbClr val="A31515"/>
                </a:solidFill>
                <a:effectLst/>
                <a:latin typeface="IBMPlexMono,  Courier New"/>
              </a:rPr>
              <a:t>created_at</a:t>
            </a:r>
            <a:r>
              <a:rPr lang="fi-FI" b="0" dirty="0">
                <a:solidFill>
                  <a:srgbClr val="A31515"/>
                </a:solidFill>
                <a:effectLst/>
                <a:latin typeface="IBMPlexMono,  Courier New"/>
              </a:rPr>
              <a:t>"</a:t>
            </a:r>
            <a:r>
              <a:rPr lang="fi-FI" b="0" dirty="0">
                <a:solidFill>
                  <a:srgbClr val="000000"/>
                </a:solidFill>
                <a:effectLst/>
                <a:latin typeface="IBMPlexMono,  Courier New"/>
              </a:rPr>
              <a:t>: </a:t>
            </a:r>
            <a:r>
              <a:rPr lang="fi-FI" b="0" dirty="0">
                <a:solidFill>
                  <a:srgbClr val="0451A5"/>
                </a:solidFill>
                <a:effectLst/>
                <a:latin typeface="IBMPlexMono,  Courier New"/>
              </a:rPr>
              <a:t>"2022-10-04T13:50:59.000Z”</a:t>
            </a:r>
            <a:br>
              <a:rPr lang="fi-FI" b="0" dirty="0">
                <a:solidFill>
                  <a:srgbClr val="0451A5"/>
                </a:solidFill>
                <a:effectLst/>
                <a:latin typeface="IBMPlexMono,  Courier New"/>
              </a:rPr>
            </a:br>
            <a:r>
              <a:rPr lang="fi-FI" b="0" dirty="0">
                <a:solidFill>
                  <a:srgbClr val="000000"/>
                </a:solidFill>
                <a:effectLst/>
                <a:latin typeface="IBMPlexMono,  Courier New"/>
              </a:rPr>
              <a:t>        },</a:t>
            </a:r>
          </a:p>
        </p:txBody>
      </p:sp>
      <p:sp>
        <p:nvSpPr>
          <p:cNvPr id="4" name="TextBox 3">
            <a:extLst>
              <a:ext uri="{FF2B5EF4-FFF2-40B4-BE49-F238E27FC236}">
                <a16:creationId xmlns:a16="http://schemas.microsoft.com/office/drawing/2014/main" id="{E47D28CA-EDE0-47E1-83D4-10A6A1C21A5C}"/>
              </a:ext>
            </a:extLst>
          </p:cNvPr>
          <p:cNvSpPr txBox="1"/>
          <p:nvPr/>
        </p:nvSpPr>
        <p:spPr>
          <a:xfrm>
            <a:off x="715020" y="1718797"/>
            <a:ext cx="3012684" cy="369332"/>
          </a:xfrm>
          <a:prstGeom prst="rect">
            <a:avLst/>
          </a:prstGeom>
          <a:noFill/>
        </p:spPr>
        <p:txBody>
          <a:bodyPr wrap="none" rtlCol="0">
            <a:spAutoFit/>
          </a:bodyPr>
          <a:lstStyle/>
          <a:p>
            <a:r>
              <a:rPr lang="fi-FI" dirty="0"/>
              <a:t>Data </a:t>
            </a:r>
            <a:r>
              <a:rPr lang="en-US" dirty="0"/>
              <a:t>that</a:t>
            </a:r>
            <a:r>
              <a:rPr lang="fi-FI" dirty="0"/>
              <a:t> Twitter API </a:t>
            </a:r>
            <a:r>
              <a:rPr lang="en-US" dirty="0"/>
              <a:t>retrieves</a:t>
            </a:r>
          </a:p>
        </p:txBody>
      </p:sp>
    </p:spTree>
    <p:extLst>
      <p:ext uri="{BB962C8B-B14F-4D97-AF65-F5344CB8AC3E}">
        <p14:creationId xmlns:p14="http://schemas.microsoft.com/office/powerpoint/2010/main" val="311123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D21DC1F-B90F-45A3-A435-06C9F6406868}"/>
              </a:ext>
            </a:extLst>
          </p:cNvPr>
          <p:cNvSpPr>
            <a:spLocks noGrp="1"/>
          </p:cNvSpPr>
          <p:nvPr>
            <p:ph type="title"/>
          </p:nvPr>
        </p:nvSpPr>
        <p:spPr>
          <a:xfrm>
            <a:off x="966000" y="0"/>
            <a:ext cx="10260000" cy="1325563"/>
          </a:xfrm>
        </p:spPr>
        <p:txBody>
          <a:bodyPr/>
          <a:lstStyle/>
          <a:p>
            <a:r>
              <a:rPr lang="en-US" dirty="0"/>
              <a:t>Example</a:t>
            </a:r>
            <a:r>
              <a:rPr lang="fi-FI" dirty="0"/>
              <a:t> </a:t>
            </a:r>
            <a:r>
              <a:rPr lang="en-US" dirty="0"/>
              <a:t>API: Get places near a location</a:t>
            </a:r>
            <a:endParaRPr lang="fi-FI" dirty="0"/>
          </a:p>
        </p:txBody>
      </p:sp>
      <p:sp>
        <p:nvSpPr>
          <p:cNvPr id="3" name="Sisällön paikkamerkki 2">
            <a:extLst>
              <a:ext uri="{FF2B5EF4-FFF2-40B4-BE49-F238E27FC236}">
                <a16:creationId xmlns:a16="http://schemas.microsoft.com/office/drawing/2014/main" id="{2C06B4F1-123A-42B1-A37A-79BAD3510A9C}"/>
              </a:ext>
            </a:extLst>
          </p:cNvPr>
          <p:cNvSpPr>
            <a:spLocks noGrp="1"/>
          </p:cNvSpPr>
          <p:nvPr>
            <p:ph idx="1"/>
          </p:nvPr>
        </p:nvSpPr>
        <p:spPr>
          <a:xfrm>
            <a:off x="1053582" y="1526291"/>
            <a:ext cx="10260000" cy="4730129"/>
          </a:xfrm>
        </p:spPr>
        <p:txBody>
          <a:bodyPr>
            <a:normAutofit fontScale="77500" lnSpcReduction="20000"/>
          </a:bodyPr>
          <a:lstStyle/>
          <a:p>
            <a:r>
              <a:rPr lang="en-US" dirty="0"/>
              <a:t>Overview</a:t>
            </a:r>
          </a:p>
          <a:p>
            <a:pPr lvl="1"/>
            <a:r>
              <a:rPr lang="en-US" dirty="0"/>
              <a:t>A feature which allows the user to retrieve Twitter place information. This information has multiple uses for the user.</a:t>
            </a:r>
          </a:p>
          <a:p>
            <a:r>
              <a:rPr lang="en-US" dirty="0"/>
              <a:t>Features, API provides two endpoints:</a:t>
            </a:r>
          </a:p>
          <a:p>
            <a:pPr lvl="1"/>
            <a:r>
              <a:rPr lang="en-US" dirty="0"/>
              <a:t>Geo/</a:t>
            </a:r>
            <a:r>
              <a:rPr lang="en-US" dirty="0" err="1"/>
              <a:t>reverse_geocode</a:t>
            </a:r>
            <a:r>
              <a:rPr lang="en-US" dirty="0"/>
              <a:t> </a:t>
            </a:r>
            <a:r>
              <a:rPr lang="en-US" dirty="0">
                <a:sym typeface="Wingdings" panose="05000000000000000000" pitchFamily="2" charset="2"/>
              </a:rPr>
              <a:t> </a:t>
            </a:r>
            <a:r>
              <a:rPr lang="en-US" dirty="0"/>
              <a:t>returns generalized geography info according to given latitude and longitude of up to 20 places that can be used as </a:t>
            </a:r>
            <a:r>
              <a:rPr lang="en-US" dirty="0" err="1"/>
              <a:t>place_id’s</a:t>
            </a:r>
            <a:r>
              <a:rPr lang="en-US" dirty="0"/>
              <a:t> when updating a status.</a:t>
            </a:r>
          </a:p>
          <a:p>
            <a:pPr lvl="1"/>
            <a:r>
              <a:rPr lang="en-US" dirty="0"/>
              <a:t>Geo/search </a:t>
            </a:r>
            <a:r>
              <a:rPr lang="en-US" dirty="0">
                <a:sym typeface="Wingdings" panose="05000000000000000000" pitchFamily="2" charset="2"/>
              </a:rPr>
              <a:t> </a:t>
            </a:r>
            <a:r>
              <a:rPr lang="en-US" dirty="0"/>
              <a:t>searches for places that can be used in statuses/update’s and returns them as a list of valid places used for updating a status. This method can use latitude and longitude pair or IP </a:t>
            </a:r>
            <a:r>
              <a:rPr lang="en-US" dirty="0" err="1"/>
              <a:t>adress</a:t>
            </a:r>
            <a:r>
              <a:rPr lang="en-US" dirty="0"/>
              <a:t> or a name.</a:t>
            </a:r>
          </a:p>
          <a:p>
            <a:r>
              <a:rPr lang="en-US" dirty="0"/>
              <a:t>Example</a:t>
            </a:r>
          </a:p>
          <a:p>
            <a:pPr lvl="1"/>
            <a:r>
              <a:rPr lang="en-US" dirty="0"/>
              <a:t>URL return up to 20 places near </a:t>
            </a:r>
            <a:r>
              <a:rPr lang="en-US" dirty="0" err="1"/>
              <a:t>Hämeenlinna’s</a:t>
            </a:r>
            <a:r>
              <a:rPr lang="en-US" dirty="0"/>
              <a:t> </a:t>
            </a:r>
            <a:r>
              <a:rPr lang="en-US" dirty="0" err="1"/>
              <a:t>MacDonalds</a:t>
            </a:r>
            <a:r>
              <a:rPr lang="en-US" dirty="0"/>
              <a:t> that could be used as </a:t>
            </a:r>
            <a:r>
              <a:rPr lang="en-US" dirty="0" err="1"/>
              <a:t>place_ids</a:t>
            </a:r>
            <a:endParaRPr lang="en-US" dirty="0"/>
          </a:p>
          <a:p>
            <a:pPr lvl="1"/>
            <a:r>
              <a:rPr lang="en-US" dirty="0"/>
              <a:t>This API also offers the possibility to filter tweets based on location.</a:t>
            </a:r>
          </a:p>
          <a:p>
            <a:pPr lvl="1"/>
            <a:r>
              <a:rPr lang="en-US" dirty="0"/>
              <a:t>Can be used to search for places to attach to statuses/updates</a:t>
            </a:r>
          </a:p>
          <a:p>
            <a:endParaRPr lang="fi-FI" dirty="0"/>
          </a:p>
        </p:txBody>
      </p:sp>
    </p:spTree>
    <p:extLst>
      <p:ext uri="{BB962C8B-B14F-4D97-AF65-F5344CB8AC3E}">
        <p14:creationId xmlns:p14="http://schemas.microsoft.com/office/powerpoint/2010/main" val="682080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5E6F074-B14B-4513-A319-04A02357979B}"/>
              </a:ext>
            </a:extLst>
          </p:cNvPr>
          <p:cNvSpPr>
            <a:spLocks noGrp="1"/>
          </p:cNvSpPr>
          <p:nvPr>
            <p:ph type="title"/>
          </p:nvPr>
        </p:nvSpPr>
        <p:spPr/>
        <p:txBody>
          <a:bodyPr/>
          <a:lstStyle/>
          <a:p>
            <a:r>
              <a:rPr lang="en-US" dirty="0"/>
              <a:t>Example</a:t>
            </a:r>
            <a:r>
              <a:rPr lang="fi-FI" dirty="0"/>
              <a:t>: API: </a:t>
            </a:r>
            <a:r>
              <a:rPr lang="en-US" dirty="0"/>
              <a:t>Get trends near a location</a:t>
            </a:r>
            <a:endParaRPr lang="fi-FI" dirty="0"/>
          </a:p>
        </p:txBody>
      </p:sp>
      <p:sp>
        <p:nvSpPr>
          <p:cNvPr id="3" name="Sisällön paikkamerkki 2">
            <a:extLst>
              <a:ext uri="{FF2B5EF4-FFF2-40B4-BE49-F238E27FC236}">
                <a16:creationId xmlns:a16="http://schemas.microsoft.com/office/drawing/2014/main" id="{8593AF61-33F7-4F26-9D07-F734147CB4A2}"/>
              </a:ext>
            </a:extLst>
          </p:cNvPr>
          <p:cNvSpPr>
            <a:spLocks noGrp="1"/>
          </p:cNvSpPr>
          <p:nvPr>
            <p:ph idx="1"/>
          </p:nvPr>
        </p:nvSpPr>
        <p:spPr/>
        <p:txBody>
          <a:bodyPr>
            <a:normAutofit/>
          </a:bodyPr>
          <a:lstStyle/>
          <a:p>
            <a:r>
              <a:rPr lang="en-US" dirty="0"/>
              <a:t>Returns the top 50 trending topics for a specific id, if trending information is available for it.</a:t>
            </a:r>
          </a:p>
          <a:p>
            <a:r>
              <a:rPr lang="en-US" dirty="0"/>
              <a:t>Example on where it could be implemented. </a:t>
            </a:r>
          </a:p>
          <a:p>
            <a:pPr lvl="1"/>
            <a:r>
              <a:rPr lang="en-US" dirty="0"/>
              <a:t>Exploring Trending Topics </a:t>
            </a:r>
          </a:p>
          <a:p>
            <a:pPr lvl="1"/>
            <a:r>
              <a:rPr lang="en-US" dirty="0"/>
              <a:t>Discovering What People Are Talking About</a:t>
            </a:r>
          </a:p>
        </p:txBody>
      </p:sp>
    </p:spTree>
    <p:extLst>
      <p:ext uri="{BB962C8B-B14F-4D97-AF65-F5344CB8AC3E}">
        <p14:creationId xmlns:p14="http://schemas.microsoft.com/office/powerpoint/2010/main" val="2130937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6E6F43A-75BB-49BE-A801-EFFA520DE047}"/>
              </a:ext>
            </a:extLst>
          </p:cNvPr>
          <p:cNvSpPr>
            <a:spLocks noGrp="1"/>
          </p:cNvSpPr>
          <p:nvPr>
            <p:ph type="title"/>
          </p:nvPr>
        </p:nvSpPr>
        <p:spPr>
          <a:xfrm>
            <a:off x="635074" y="-150676"/>
            <a:ext cx="10260000" cy="1325563"/>
          </a:xfrm>
        </p:spPr>
        <p:txBody>
          <a:bodyPr/>
          <a:lstStyle/>
          <a:p>
            <a:r>
              <a:rPr lang="en-US" dirty="0"/>
              <a:t>Tweet annotations</a:t>
            </a:r>
          </a:p>
        </p:txBody>
      </p:sp>
      <p:sp>
        <p:nvSpPr>
          <p:cNvPr id="3" name="Sisällön paikkamerkki 2">
            <a:extLst>
              <a:ext uri="{FF2B5EF4-FFF2-40B4-BE49-F238E27FC236}">
                <a16:creationId xmlns:a16="http://schemas.microsoft.com/office/drawing/2014/main" id="{1B6210F9-E081-4185-AE5D-D6EE21F7F782}"/>
              </a:ext>
            </a:extLst>
          </p:cNvPr>
          <p:cNvSpPr>
            <a:spLocks noGrp="1"/>
          </p:cNvSpPr>
          <p:nvPr>
            <p:ph idx="1"/>
          </p:nvPr>
        </p:nvSpPr>
        <p:spPr>
          <a:xfrm>
            <a:off x="792325" y="1271910"/>
            <a:ext cx="10868452" cy="5104625"/>
          </a:xfrm>
        </p:spPr>
        <p:txBody>
          <a:bodyPr vert="horz" lIns="91440" tIns="45720" rIns="91440" bIns="45720" rtlCol="0" anchor="t">
            <a:normAutofit fontScale="77500" lnSpcReduction="20000"/>
          </a:bodyPr>
          <a:lstStyle/>
          <a:p>
            <a:r>
              <a:rPr lang="en-US" b="0" i="0" dirty="0">
                <a:solidFill>
                  <a:srgbClr val="242424"/>
                </a:solidFill>
                <a:effectLst/>
                <a:latin typeface="Segoe UI" panose="020B0502040204020203" pitchFamily="34" charset="0"/>
              </a:rPr>
              <a:t>Tweet annotations are additional pieces of information attached to tweets to provide more context and meaning.</a:t>
            </a:r>
            <a:endParaRPr lang="en-US" dirty="0"/>
          </a:p>
          <a:p>
            <a:r>
              <a:rPr lang="en-US" dirty="0"/>
              <a:t>A way to understand contextual information about the Tweet itself. (</a:t>
            </a:r>
            <a:r>
              <a:rPr lang="en-US" i="1" dirty="0">
                <a:ea typeface="+mj-lt"/>
                <a:cs typeface="+mj-lt"/>
              </a:rPr>
              <a:t>Refers to the practice of adding additional information or context to a tweet.</a:t>
            </a:r>
            <a:r>
              <a:rPr lang="en-US" dirty="0"/>
              <a:t>)</a:t>
            </a:r>
          </a:p>
          <a:p>
            <a:r>
              <a:rPr lang="en-US" dirty="0"/>
              <a:t>Annotations types:</a:t>
            </a:r>
          </a:p>
          <a:p>
            <a:pPr lvl="1"/>
            <a:r>
              <a:rPr lang="en-US" b="1" dirty="0"/>
              <a:t>Entity annotations</a:t>
            </a:r>
            <a:r>
              <a:rPr lang="en-US" dirty="0"/>
              <a:t>: are programmatically defined entities that are nested within the entities field as annotations. Each has a confidence score, a start and end fields which indicates where the entities are identified. We can categorize them as following:</a:t>
            </a:r>
          </a:p>
          <a:p>
            <a:pPr lvl="2"/>
            <a:r>
              <a:rPr lang="en-US" dirty="0"/>
              <a:t>Person, Place, Product, Organization, Other</a:t>
            </a:r>
          </a:p>
          <a:p>
            <a:pPr lvl="1"/>
            <a:r>
              <a:rPr lang="en-US" b="1" dirty="0"/>
              <a:t>Context annotations</a:t>
            </a:r>
            <a:r>
              <a:rPr lang="en-US" dirty="0"/>
              <a:t>: are delivered as </a:t>
            </a:r>
            <a:r>
              <a:rPr lang="en-US" dirty="0" err="1"/>
              <a:t>context_annotations</a:t>
            </a:r>
            <a:r>
              <a:rPr lang="en-US" dirty="0"/>
              <a:t> fields in the payload. These annotations are defined based on the Tweet text, the results of domain or entity labels. The </a:t>
            </a:r>
            <a:r>
              <a:rPr lang="en-US" dirty="0" err="1"/>
              <a:t>context_annotations</a:t>
            </a:r>
            <a:r>
              <a:rPr lang="en-US" dirty="0"/>
              <a:t> can produce one or multiple domains. Currently over 50 domains are available in different topics, like TV, events, sport, politics, business, hobbies, entertainment, celebrities.</a:t>
            </a:r>
          </a:p>
          <a:p>
            <a:pPr lvl="1"/>
            <a:endParaRPr lang="en-US" dirty="0"/>
          </a:p>
          <a:p>
            <a:pPr marL="0" indent="0">
              <a:buNone/>
            </a:pPr>
            <a:r>
              <a:rPr lang="en-US" dirty="0">
                <a:hlinkClick r:id="rId2"/>
              </a:rPr>
              <a:t>Frequently asked questions: Context annotations</a:t>
            </a:r>
            <a:endParaRPr lang="en-US" dirty="0"/>
          </a:p>
        </p:txBody>
      </p:sp>
    </p:spTree>
    <p:extLst>
      <p:ext uri="{BB962C8B-B14F-4D97-AF65-F5344CB8AC3E}">
        <p14:creationId xmlns:p14="http://schemas.microsoft.com/office/powerpoint/2010/main" val="942703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22A-758C-4E52-984C-0876309A624F}"/>
              </a:ext>
            </a:extLst>
          </p:cNvPr>
          <p:cNvSpPr>
            <a:spLocks noGrp="1"/>
          </p:cNvSpPr>
          <p:nvPr>
            <p:ph type="title"/>
          </p:nvPr>
        </p:nvSpPr>
        <p:spPr>
          <a:xfrm>
            <a:off x="1053582" y="275764"/>
            <a:ext cx="10260000" cy="1325563"/>
          </a:xfrm>
        </p:spPr>
        <p:txBody>
          <a:bodyPr/>
          <a:lstStyle/>
          <a:p>
            <a:r>
              <a:rPr lang="fi-FI" dirty="0"/>
              <a:t>API </a:t>
            </a:r>
            <a:r>
              <a:rPr lang="en-US" dirty="0"/>
              <a:t>use</a:t>
            </a:r>
            <a:r>
              <a:rPr lang="fi-FI" dirty="0"/>
              <a:t> </a:t>
            </a:r>
            <a:r>
              <a:rPr lang="en-US" dirty="0"/>
              <a:t>example</a:t>
            </a:r>
            <a:r>
              <a:rPr lang="fi-FI" dirty="0"/>
              <a:t> 1/3</a:t>
            </a:r>
          </a:p>
        </p:txBody>
      </p:sp>
      <p:sp>
        <p:nvSpPr>
          <p:cNvPr id="3" name="Content Placeholder 2">
            <a:extLst>
              <a:ext uri="{FF2B5EF4-FFF2-40B4-BE49-F238E27FC236}">
                <a16:creationId xmlns:a16="http://schemas.microsoft.com/office/drawing/2014/main" id="{979380ED-B12B-4AE0-B88D-C966BBD4CAFE}"/>
              </a:ext>
            </a:extLst>
          </p:cNvPr>
          <p:cNvSpPr>
            <a:spLocks noGrp="1"/>
          </p:cNvSpPr>
          <p:nvPr>
            <p:ph idx="1"/>
          </p:nvPr>
        </p:nvSpPr>
        <p:spPr>
          <a:xfrm>
            <a:off x="1053582" y="1906127"/>
            <a:ext cx="10909818" cy="4091902"/>
          </a:xfrm>
        </p:spPr>
        <p:txBody>
          <a:bodyPr vert="horz" lIns="91440" tIns="45720" rIns="91440" bIns="45720" rtlCol="0" anchor="t">
            <a:normAutofit/>
          </a:bodyPr>
          <a:lstStyle/>
          <a:p>
            <a:pPr marL="0" indent="0">
              <a:buNone/>
            </a:pPr>
            <a:r>
              <a:rPr lang="en-US" dirty="0"/>
              <a:t>As a university we could find local businesses for our students near by:</a:t>
            </a:r>
            <a:endParaRPr lang="fi-FI" dirty="0"/>
          </a:p>
          <a:p>
            <a:r>
              <a:rPr lang="en-US" dirty="0"/>
              <a:t>Students allow location.</a:t>
            </a:r>
            <a:endParaRPr lang="fi-FI" dirty="0"/>
          </a:p>
          <a:p>
            <a:r>
              <a:rPr lang="en-US" dirty="0"/>
              <a:t>University app sends students location to Google Maps API.</a:t>
            </a:r>
            <a:endParaRPr lang="fi-FI" dirty="0"/>
          </a:p>
          <a:p>
            <a:r>
              <a:rPr lang="en-US" dirty="0"/>
              <a:t>Google Maps API returns data in a format that we could process and visualize for our students.</a:t>
            </a:r>
            <a:endParaRPr lang="en-US" dirty="0">
              <a:cs typeface="Calibri"/>
            </a:endParaRPr>
          </a:p>
          <a:p>
            <a:r>
              <a:rPr lang="en-US" dirty="0">
                <a:cs typeface="Calibri"/>
              </a:rPr>
              <a:t>University app visualize data for our students.</a:t>
            </a:r>
          </a:p>
        </p:txBody>
      </p:sp>
    </p:spTree>
    <p:extLst>
      <p:ext uri="{BB962C8B-B14F-4D97-AF65-F5344CB8AC3E}">
        <p14:creationId xmlns:p14="http://schemas.microsoft.com/office/powerpoint/2010/main" val="1613360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D1FD-4CAB-4312-A85C-D655CB5EC6F6}"/>
              </a:ext>
            </a:extLst>
          </p:cNvPr>
          <p:cNvSpPr>
            <a:spLocks noGrp="1"/>
          </p:cNvSpPr>
          <p:nvPr>
            <p:ph type="title"/>
          </p:nvPr>
        </p:nvSpPr>
        <p:spPr>
          <a:xfrm>
            <a:off x="727010" y="86615"/>
            <a:ext cx="10260000" cy="1325563"/>
          </a:xfrm>
        </p:spPr>
        <p:txBody>
          <a:bodyPr/>
          <a:lstStyle/>
          <a:p>
            <a:r>
              <a:rPr lang="fi-FI" dirty="0"/>
              <a:t>API </a:t>
            </a:r>
            <a:r>
              <a:rPr lang="en-US" dirty="0"/>
              <a:t>use example</a:t>
            </a:r>
            <a:r>
              <a:rPr lang="fi-FI" dirty="0"/>
              <a:t> 2/3</a:t>
            </a:r>
          </a:p>
        </p:txBody>
      </p:sp>
      <p:sp>
        <p:nvSpPr>
          <p:cNvPr id="3" name="Content Placeholder 2">
            <a:extLst>
              <a:ext uri="{FF2B5EF4-FFF2-40B4-BE49-F238E27FC236}">
                <a16:creationId xmlns:a16="http://schemas.microsoft.com/office/drawing/2014/main" id="{DFF562B8-0E7F-4DF5-8D28-3BE60488B611}"/>
              </a:ext>
            </a:extLst>
          </p:cNvPr>
          <p:cNvSpPr>
            <a:spLocks noGrp="1"/>
          </p:cNvSpPr>
          <p:nvPr>
            <p:ph idx="1"/>
          </p:nvPr>
        </p:nvSpPr>
        <p:spPr>
          <a:xfrm>
            <a:off x="727010" y="1654629"/>
            <a:ext cx="10586572" cy="4264825"/>
          </a:xfrm>
        </p:spPr>
        <p:txBody>
          <a:bodyPr vert="horz" lIns="91440" tIns="45720" rIns="91440" bIns="45720" rtlCol="0" anchor="t">
            <a:normAutofit fontScale="85000" lnSpcReduction="20000"/>
          </a:bodyPr>
          <a:lstStyle/>
          <a:p>
            <a:r>
              <a:rPr lang="en-US" dirty="0">
                <a:ea typeface="+mj-lt"/>
                <a:cs typeface="+mj-lt"/>
              </a:rPr>
              <a:t>In airline industries, customers are pleased and displeased very easily. </a:t>
            </a:r>
          </a:p>
          <a:p>
            <a:r>
              <a:rPr lang="en-US" dirty="0">
                <a:ea typeface="+mj-lt"/>
                <a:cs typeface="+mj-lt"/>
              </a:rPr>
              <a:t>As a result, they take their views to Twitter.</a:t>
            </a:r>
            <a:endParaRPr lang="en-US" dirty="0">
              <a:cs typeface="Calibri" panose="020F0502020204030204"/>
            </a:endParaRPr>
          </a:p>
          <a:p>
            <a:r>
              <a:rPr lang="en-US" dirty="0"/>
              <a:t>For example, for Finnair it is crucial to find out more about customers’ experience</a:t>
            </a:r>
            <a:endParaRPr lang="fi-FI" dirty="0">
              <a:cs typeface="Calibri"/>
            </a:endParaRPr>
          </a:p>
          <a:p>
            <a:r>
              <a:rPr lang="en-US" dirty="0"/>
              <a:t>Finnair utilizes Twitter API to search for airports where company flies </a:t>
            </a:r>
            <a:endParaRPr lang="fi-FI" dirty="0"/>
          </a:p>
          <a:p>
            <a:pPr lvl="0"/>
            <a:r>
              <a:rPr lang="en-US" dirty="0"/>
              <a:t>Finnair gathers data on how many customers have complained on delays, cancellations etc.</a:t>
            </a:r>
            <a:endParaRPr lang="fi-FI" dirty="0"/>
          </a:p>
          <a:p>
            <a:pPr lvl="0"/>
            <a:r>
              <a:rPr lang="en-US" dirty="0"/>
              <a:t>This way company gets the information about their development points and about the airports having problems</a:t>
            </a:r>
            <a:endParaRPr lang="fi-FI" dirty="0"/>
          </a:p>
          <a:p>
            <a:pPr lvl="0"/>
            <a:r>
              <a:rPr lang="en-US" dirty="0"/>
              <a:t>Very valuable information for the company in order to grow their business.</a:t>
            </a:r>
            <a:endParaRPr lang="fi-FI" dirty="0"/>
          </a:p>
          <a:p>
            <a:endParaRPr lang="fi-FI" dirty="0"/>
          </a:p>
        </p:txBody>
      </p:sp>
    </p:spTree>
    <p:extLst>
      <p:ext uri="{BB962C8B-B14F-4D97-AF65-F5344CB8AC3E}">
        <p14:creationId xmlns:p14="http://schemas.microsoft.com/office/powerpoint/2010/main" val="92054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49B7BDC-A79D-4ABC-8D2D-C9AF32E016F0}"/>
              </a:ext>
            </a:extLst>
          </p:cNvPr>
          <p:cNvSpPr>
            <a:spLocks noGrp="1"/>
          </p:cNvSpPr>
          <p:nvPr>
            <p:ph type="title"/>
          </p:nvPr>
        </p:nvSpPr>
        <p:spPr/>
        <p:txBody>
          <a:bodyPr/>
          <a:lstStyle/>
          <a:p>
            <a:r>
              <a:rPr lang="fi-FI" dirty="0"/>
              <a:t>API </a:t>
            </a:r>
            <a:r>
              <a:rPr lang="en-US" dirty="0"/>
              <a:t>use</a:t>
            </a:r>
            <a:r>
              <a:rPr lang="fi-FI" dirty="0"/>
              <a:t> </a:t>
            </a:r>
            <a:r>
              <a:rPr lang="en-US" dirty="0"/>
              <a:t>example</a:t>
            </a:r>
            <a:r>
              <a:rPr lang="fi-FI" dirty="0"/>
              <a:t> 3/3</a:t>
            </a:r>
          </a:p>
        </p:txBody>
      </p:sp>
      <p:sp>
        <p:nvSpPr>
          <p:cNvPr id="3" name="Sisällön paikkamerkki 2">
            <a:extLst>
              <a:ext uri="{FF2B5EF4-FFF2-40B4-BE49-F238E27FC236}">
                <a16:creationId xmlns:a16="http://schemas.microsoft.com/office/drawing/2014/main" id="{09D30CF7-5F64-4317-B783-141530EA6767}"/>
              </a:ext>
            </a:extLst>
          </p:cNvPr>
          <p:cNvSpPr>
            <a:spLocks noGrp="1"/>
          </p:cNvSpPr>
          <p:nvPr>
            <p:ph idx="1"/>
          </p:nvPr>
        </p:nvSpPr>
        <p:spPr/>
        <p:txBody>
          <a:bodyPr/>
          <a:lstStyle/>
          <a:p>
            <a:pPr marL="0" indent="0">
              <a:buNone/>
            </a:pPr>
            <a:r>
              <a:rPr lang="en-US" dirty="0"/>
              <a:t>Student from previous course suggested:</a:t>
            </a:r>
          </a:p>
          <a:p>
            <a:r>
              <a:rPr lang="en-US" dirty="0"/>
              <a:t>An application which would use the data from Twitter to find people around you with the same interest, or track volunteer activities around the user, and gather achievements of these volunteer groups to advertise them more and encourage people to join. There could be some rewarding system (like badges) if somebody is actively participating in these kinds of events.</a:t>
            </a:r>
          </a:p>
        </p:txBody>
      </p:sp>
    </p:spTree>
    <p:extLst>
      <p:ext uri="{BB962C8B-B14F-4D97-AF65-F5344CB8AC3E}">
        <p14:creationId xmlns:p14="http://schemas.microsoft.com/office/powerpoint/2010/main" val="259064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ääotsikko"/>
          <p:cNvSpPr>
            <a:spLocks noGrp="1"/>
          </p:cNvSpPr>
          <p:nvPr>
            <p:ph type="title"/>
          </p:nvPr>
        </p:nvSpPr>
        <p:spPr>
          <a:xfrm>
            <a:off x="6228097" y="413206"/>
            <a:ext cx="5351254" cy="1325563"/>
          </a:xfrm>
        </p:spPr>
        <p:txBody>
          <a:bodyPr>
            <a:normAutofit/>
          </a:bodyPr>
          <a:lstStyle/>
          <a:p>
            <a:r>
              <a:rPr lang="en-US" dirty="0"/>
              <a:t>What</a:t>
            </a:r>
            <a:r>
              <a:rPr lang="fi-FI" dirty="0"/>
              <a:t> is an API?</a:t>
            </a:r>
          </a:p>
        </p:txBody>
      </p:sp>
      <p:sp>
        <p:nvSpPr>
          <p:cNvPr id="7" name="Tekstipalsta"/>
          <p:cNvSpPr>
            <a:spLocks noGrp="1"/>
          </p:cNvSpPr>
          <p:nvPr>
            <p:ph idx="13"/>
          </p:nvPr>
        </p:nvSpPr>
        <p:spPr>
          <a:xfrm>
            <a:off x="6228097" y="1922468"/>
            <a:ext cx="5351254" cy="3076676"/>
          </a:xfrm>
        </p:spPr>
        <p:txBody>
          <a:bodyPr vert="horz" lIns="91440" tIns="45720" rIns="91440" bIns="45720" rtlCol="0" anchor="t">
            <a:normAutofit fontScale="92500" lnSpcReduction="20000"/>
          </a:bodyPr>
          <a:lstStyle/>
          <a:p>
            <a:r>
              <a:rPr lang="en-US" dirty="0"/>
              <a:t>Connect to existing Web Service like:</a:t>
            </a:r>
          </a:p>
          <a:p>
            <a:pPr lvl="1"/>
            <a:r>
              <a:rPr lang="en-US" dirty="0"/>
              <a:t>Twitter, </a:t>
            </a:r>
          </a:p>
          <a:p>
            <a:pPr lvl="1"/>
            <a:r>
              <a:rPr lang="en-US" dirty="0"/>
              <a:t>Google Maps </a:t>
            </a:r>
          </a:p>
          <a:p>
            <a:r>
              <a:rPr lang="en-US" dirty="0"/>
              <a:t>Use the data to create something cool and efficient for company and users</a:t>
            </a:r>
          </a:p>
          <a:p>
            <a:r>
              <a:rPr lang="en-US" dirty="0"/>
              <a:t>Web Standard for achieving this is:</a:t>
            </a:r>
          </a:p>
          <a:p>
            <a:pPr marL="0" indent="0">
              <a:buNone/>
            </a:pPr>
            <a:endParaRPr lang="fi-FI" dirty="0"/>
          </a:p>
        </p:txBody>
      </p:sp>
      <p:sp>
        <p:nvSpPr>
          <p:cNvPr id="2" name="TextBox 1">
            <a:extLst>
              <a:ext uri="{FF2B5EF4-FFF2-40B4-BE49-F238E27FC236}">
                <a16:creationId xmlns:a16="http://schemas.microsoft.com/office/drawing/2014/main" id="{AB4CA6B7-E162-4DA2-AB15-076A5A21C1E4}"/>
              </a:ext>
            </a:extLst>
          </p:cNvPr>
          <p:cNvSpPr txBox="1"/>
          <p:nvPr/>
        </p:nvSpPr>
        <p:spPr>
          <a:xfrm>
            <a:off x="6561316" y="5182843"/>
            <a:ext cx="468481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a:t>API = APPLICATION PROGRAMMIN INTERFACE</a:t>
            </a:r>
            <a:endParaRPr lang="fi-FI"/>
          </a:p>
        </p:txBody>
      </p:sp>
      <p:pic>
        <p:nvPicPr>
          <p:cNvPr id="10" name="Picture 9">
            <a:extLst>
              <a:ext uri="{FF2B5EF4-FFF2-40B4-BE49-F238E27FC236}">
                <a16:creationId xmlns:a16="http://schemas.microsoft.com/office/drawing/2014/main" id="{1DB31F1D-16EB-4FF8-9DC1-CDFD64BADA4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414115" y="1211283"/>
            <a:ext cx="3408070" cy="2654260"/>
          </a:xfrm>
          <a:prstGeom prst="rect">
            <a:avLst/>
          </a:prstGeom>
        </p:spPr>
      </p:pic>
      <p:sp>
        <p:nvSpPr>
          <p:cNvPr id="11" name="TextBox 10">
            <a:extLst>
              <a:ext uri="{FF2B5EF4-FFF2-40B4-BE49-F238E27FC236}">
                <a16:creationId xmlns:a16="http://schemas.microsoft.com/office/drawing/2014/main" id="{B358C8F1-0CB7-4960-B37E-50DE830A9888}"/>
              </a:ext>
            </a:extLst>
          </p:cNvPr>
          <p:cNvSpPr txBox="1"/>
          <p:nvPr/>
        </p:nvSpPr>
        <p:spPr>
          <a:xfrm>
            <a:off x="1589387" y="3918981"/>
            <a:ext cx="3057525" cy="230832"/>
          </a:xfrm>
          <a:prstGeom prst="rect">
            <a:avLst/>
          </a:prstGeom>
          <a:noFill/>
        </p:spPr>
        <p:txBody>
          <a:bodyPr wrap="square" rtlCol="0">
            <a:spAutoFit/>
          </a:bodyPr>
          <a:lstStyle/>
          <a:p>
            <a:r>
              <a:rPr lang="fi-FI" sz="900">
                <a:hlinkClick r:id="rId4" tooltip="https://computersciencewiki.org/index.php/API"/>
              </a:rPr>
              <a:t>This Photo</a:t>
            </a:r>
            <a:r>
              <a:rPr lang="fi-FI" sz="900"/>
              <a:t> by Unknown Author is licensed under </a:t>
            </a:r>
            <a:r>
              <a:rPr lang="fi-FI" sz="900">
                <a:hlinkClick r:id="rId5" tooltip="https://creativecommons.org/licenses/by-nc-sa/3.0/"/>
              </a:rPr>
              <a:t>CC BY-SA-NC</a:t>
            </a:r>
            <a:endParaRPr lang="fi-FI" sz="900"/>
          </a:p>
        </p:txBody>
      </p:sp>
    </p:spTree>
    <p:extLst>
      <p:ext uri="{BB962C8B-B14F-4D97-AF65-F5344CB8AC3E}">
        <p14:creationId xmlns:p14="http://schemas.microsoft.com/office/powerpoint/2010/main" val="3811042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68A3-B015-4FA8-B33A-F4ECB85F89A4}"/>
              </a:ext>
            </a:extLst>
          </p:cNvPr>
          <p:cNvSpPr>
            <a:spLocks noGrp="1"/>
          </p:cNvSpPr>
          <p:nvPr>
            <p:ph type="title"/>
          </p:nvPr>
        </p:nvSpPr>
        <p:spPr/>
        <p:txBody>
          <a:bodyPr/>
          <a:lstStyle/>
          <a:p>
            <a:r>
              <a:rPr lang="fi-FI" dirty="0"/>
              <a:t>Case: Brandwatch and </a:t>
            </a:r>
            <a:r>
              <a:rPr lang="fi-FI" dirty="0" err="1"/>
              <a:t>Co</a:t>
            </a:r>
            <a:r>
              <a:rPr lang="fi-FI" dirty="0"/>
              <a:t>-op</a:t>
            </a:r>
          </a:p>
        </p:txBody>
      </p:sp>
      <p:sp>
        <p:nvSpPr>
          <p:cNvPr id="3" name="Content Placeholder 2">
            <a:extLst>
              <a:ext uri="{FF2B5EF4-FFF2-40B4-BE49-F238E27FC236}">
                <a16:creationId xmlns:a16="http://schemas.microsoft.com/office/drawing/2014/main" id="{4E876C60-0A51-4AF6-A4A5-D22F7F44D5EE}"/>
              </a:ext>
            </a:extLst>
          </p:cNvPr>
          <p:cNvSpPr>
            <a:spLocks noGrp="1"/>
          </p:cNvSpPr>
          <p:nvPr>
            <p:ph idx="1"/>
          </p:nvPr>
        </p:nvSpPr>
        <p:spPr/>
        <p:txBody>
          <a:bodyPr/>
          <a:lstStyle/>
          <a:p>
            <a:pPr marL="0" indent="0">
              <a:buNone/>
            </a:pPr>
            <a:r>
              <a:rPr lang="en-US" dirty="0"/>
              <a:t>Brandwatch</a:t>
            </a:r>
          </a:p>
          <a:p>
            <a:r>
              <a:rPr lang="fi-FI" dirty="0"/>
              <a:t>Brandwatch</a:t>
            </a:r>
            <a:r>
              <a:rPr lang="en-US" dirty="0"/>
              <a:t> used Twitter data to generate millions of campaign impressions, reach new customers, and respond to a crisis.</a:t>
            </a:r>
          </a:p>
          <a:p>
            <a:r>
              <a:rPr lang="en-US" dirty="0"/>
              <a:t>Check: </a:t>
            </a:r>
            <a:r>
              <a:rPr lang="en-US" dirty="0">
                <a:hlinkClick r:id="rId3"/>
              </a:rPr>
              <a:t>Four ways Brandwatch and Co-op use Twitter across different time frames</a:t>
            </a:r>
            <a:endParaRPr lang="fi-FI" dirty="0"/>
          </a:p>
        </p:txBody>
      </p:sp>
    </p:spTree>
    <p:extLst>
      <p:ext uri="{BB962C8B-B14F-4D97-AF65-F5344CB8AC3E}">
        <p14:creationId xmlns:p14="http://schemas.microsoft.com/office/powerpoint/2010/main" val="1487444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7E7A-FA0C-4C3E-8C58-4656D176BBBB}"/>
              </a:ext>
            </a:extLst>
          </p:cNvPr>
          <p:cNvSpPr>
            <a:spLocks noGrp="1"/>
          </p:cNvSpPr>
          <p:nvPr>
            <p:ph type="title"/>
          </p:nvPr>
        </p:nvSpPr>
        <p:spPr>
          <a:xfrm>
            <a:off x="635570" y="0"/>
            <a:ext cx="10260000" cy="1325563"/>
          </a:xfrm>
        </p:spPr>
        <p:txBody>
          <a:bodyPr/>
          <a:lstStyle/>
          <a:p>
            <a:r>
              <a:rPr lang="en-GB" dirty="0">
                <a:cs typeface="Calibri"/>
              </a:rPr>
              <a:t>Data Protection &amp; API 1/2</a:t>
            </a:r>
            <a:endParaRPr lang="en-GB" dirty="0"/>
          </a:p>
        </p:txBody>
      </p:sp>
      <p:sp>
        <p:nvSpPr>
          <p:cNvPr id="3" name="Content Placeholder 2">
            <a:extLst>
              <a:ext uri="{FF2B5EF4-FFF2-40B4-BE49-F238E27FC236}">
                <a16:creationId xmlns:a16="http://schemas.microsoft.com/office/drawing/2014/main" id="{067BC27A-3B83-44E4-B86A-61AC5AB37A21}"/>
              </a:ext>
            </a:extLst>
          </p:cNvPr>
          <p:cNvSpPr>
            <a:spLocks noGrp="1"/>
          </p:cNvSpPr>
          <p:nvPr>
            <p:ph idx="1"/>
          </p:nvPr>
        </p:nvSpPr>
        <p:spPr>
          <a:xfrm>
            <a:off x="766200" y="1715588"/>
            <a:ext cx="10260000" cy="4423953"/>
          </a:xfrm>
        </p:spPr>
        <p:txBody>
          <a:bodyPr vert="horz" lIns="91440" tIns="45720" rIns="91440" bIns="45720" rtlCol="0" anchor="t">
            <a:normAutofit fontScale="92500" lnSpcReduction="20000"/>
          </a:bodyPr>
          <a:lstStyle/>
          <a:p>
            <a:r>
              <a:rPr lang="en-GB" dirty="0">
                <a:cs typeface="Calibri"/>
              </a:rPr>
              <a:t>APIs and other technologies offers many possibilities, but be aware of </a:t>
            </a:r>
            <a:r>
              <a:rPr lang="en-GB" b="1" dirty="0">
                <a:cs typeface="Calibri"/>
              </a:rPr>
              <a:t>Data Protection</a:t>
            </a:r>
          </a:p>
          <a:p>
            <a:r>
              <a:rPr lang="en-US" dirty="0">
                <a:cs typeface="Calibri"/>
              </a:rPr>
              <a:t>Privacy of the data that is shared between APIs is crucial</a:t>
            </a:r>
          </a:p>
          <a:p>
            <a:r>
              <a:rPr lang="en-US" dirty="0">
                <a:cs typeface="Calibri"/>
              </a:rPr>
              <a:t>APIs enables multichannel experiences and the risk of forgetting data privacy during the process, is real</a:t>
            </a:r>
          </a:p>
          <a:p>
            <a:r>
              <a:rPr lang="en-US" dirty="0">
                <a:cs typeface="Calibri"/>
              </a:rPr>
              <a:t>Above all the positive things that APIs offers to us, they also expose data to the hackers</a:t>
            </a:r>
          </a:p>
          <a:p>
            <a:r>
              <a:rPr lang="en-US" dirty="0">
                <a:cs typeface="Calibri"/>
              </a:rPr>
              <a:t>In case APIs become hacked, the company can be responsible for major data breaches and in worst case scenario expose sensitive customer data and company information</a:t>
            </a:r>
          </a:p>
        </p:txBody>
      </p:sp>
    </p:spTree>
    <p:extLst>
      <p:ext uri="{BB962C8B-B14F-4D97-AF65-F5344CB8AC3E}">
        <p14:creationId xmlns:p14="http://schemas.microsoft.com/office/powerpoint/2010/main" val="1310937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7E7A-FA0C-4C3E-8C58-4656D176BBBB}"/>
              </a:ext>
            </a:extLst>
          </p:cNvPr>
          <p:cNvSpPr>
            <a:spLocks noGrp="1"/>
          </p:cNvSpPr>
          <p:nvPr>
            <p:ph type="title"/>
          </p:nvPr>
        </p:nvSpPr>
        <p:spPr>
          <a:xfrm>
            <a:off x="635570" y="0"/>
            <a:ext cx="10260000" cy="1325563"/>
          </a:xfrm>
        </p:spPr>
        <p:txBody>
          <a:bodyPr/>
          <a:lstStyle/>
          <a:p>
            <a:r>
              <a:rPr lang="en-GB" dirty="0">
                <a:cs typeface="Calibri"/>
              </a:rPr>
              <a:t>Data Protection &amp; API 2/2</a:t>
            </a:r>
            <a:endParaRPr lang="en-GB" dirty="0"/>
          </a:p>
        </p:txBody>
      </p:sp>
      <p:sp>
        <p:nvSpPr>
          <p:cNvPr id="3" name="Content Placeholder 2">
            <a:extLst>
              <a:ext uri="{FF2B5EF4-FFF2-40B4-BE49-F238E27FC236}">
                <a16:creationId xmlns:a16="http://schemas.microsoft.com/office/drawing/2014/main" id="{067BC27A-3B83-44E4-B86A-61AC5AB37A21}"/>
              </a:ext>
            </a:extLst>
          </p:cNvPr>
          <p:cNvSpPr>
            <a:spLocks noGrp="1"/>
          </p:cNvSpPr>
          <p:nvPr>
            <p:ph idx="1"/>
          </p:nvPr>
        </p:nvSpPr>
        <p:spPr>
          <a:xfrm>
            <a:off x="818279" y="1428204"/>
            <a:ext cx="10833789" cy="5185956"/>
          </a:xfrm>
        </p:spPr>
        <p:txBody>
          <a:bodyPr vert="horz" lIns="91440" tIns="45720" rIns="91440" bIns="45720" rtlCol="0" anchor="t">
            <a:normAutofit/>
          </a:bodyPr>
          <a:lstStyle/>
          <a:p>
            <a:pPr>
              <a:lnSpc>
                <a:spcPct val="80000"/>
              </a:lnSpc>
            </a:pPr>
            <a:r>
              <a:rPr lang="en-US" sz="2600" dirty="0">
                <a:cs typeface="Calibri"/>
              </a:rPr>
              <a:t>According to Gartner API attacks will become the most-frequent attack vector, causing data breaches for enterprise web applications</a:t>
            </a:r>
          </a:p>
          <a:p>
            <a:pPr>
              <a:lnSpc>
                <a:spcPct val="80000"/>
              </a:lnSpc>
            </a:pPr>
            <a:r>
              <a:rPr lang="en-US" sz="2600" dirty="0">
                <a:cs typeface="Calibri"/>
              </a:rPr>
              <a:t>Companies and organizations need to plan and implement:</a:t>
            </a:r>
          </a:p>
          <a:p>
            <a:pPr marL="228600" lvl="1">
              <a:lnSpc>
                <a:spcPct val="80000"/>
              </a:lnSpc>
              <a:spcBef>
                <a:spcPts val="1000"/>
              </a:spcBef>
            </a:pPr>
            <a:r>
              <a:rPr lang="en-US" sz="2600" dirty="0">
                <a:cs typeface="Calibri"/>
              </a:rPr>
              <a:t>Tools and techniques that can protect their APIs from attacks</a:t>
            </a:r>
          </a:p>
          <a:p>
            <a:pPr marL="228600" lvl="1">
              <a:lnSpc>
                <a:spcPct val="80000"/>
              </a:lnSpc>
              <a:spcBef>
                <a:spcPts val="1000"/>
              </a:spcBef>
            </a:pPr>
            <a:r>
              <a:rPr lang="en-US" sz="2600" dirty="0">
                <a:cs typeface="Calibri"/>
              </a:rPr>
              <a:t>Suitable techniques to protect mobile applications that use APIs</a:t>
            </a:r>
          </a:p>
          <a:p>
            <a:pPr marL="228600" lvl="1">
              <a:lnSpc>
                <a:spcPct val="80000"/>
              </a:lnSpc>
              <a:spcBef>
                <a:spcPts val="1000"/>
              </a:spcBef>
            </a:pPr>
            <a:r>
              <a:rPr lang="en-US" sz="2600" dirty="0">
                <a:cs typeface="Calibri"/>
              </a:rPr>
              <a:t>Ways to ensure the build APIs are secure</a:t>
            </a:r>
          </a:p>
          <a:p>
            <a:pPr>
              <a:lnSpc>
                <a:spcPct val="80000"/>
              </a:lnSpc>
            </a:pPr>
            <a:r>
              <a:rPr lang="en-US" sz="2600" dirty="0">
                <a:cs typeface="Calibri"/>
              </a:rPr>
              <a:t>They also need to ensure at least the very minimum by following API security best practices such as encryption, authentication, and monitoring.</a:t>
            </a:r>
          </a:p>
          <a:p>
            <a:pPr>
              <a:lnSpc>
                <a:spcPct val="80000"/>
              </a:lnSpc>
            </a:pPr>
            <a:r>
              <a:rPr lang="en-US" sz="2600" dirty="0">
                <a:cs typeface="Calibri"/>
              </a:rPr>
              <a:t>Also including Security Team in API Strategy, think about the whole picture not just the gateway of the API</a:t>
            </a:r>
          </a:p>
          <a:p>
            <a:pPr>
              <a:lnSpc>
                <a:spcPct val="80000"/>
              </a:lnSpc>
            </a:pPr>
            <a:r>
              <a:rPr lang="en-US" sz="2600" dirty="0">
                <a:cs typeface="Calibri"/>
              </a:rPr>
              <a:t>Benefit startups that offers hardening of the APIs</a:t>
            </a:r>
          </a:p>
          <a:p>
            <a:pPr>
              <a:lnSpc>
                <a:spcPct val="80000"/>
              </a:lnSpc>
            </a:pPr>
            <a:endParaRPr lang="en-GB" sz="2600" dirty="0">
              <a:cs typeface="Calibri"/>
            </a:endParaRPr>
          </a:p>
        </p:txBody>
      </p:sp>
    </p:spTree>
    <p:extLst>
      <p:ext uri="{BB962C8B-B14F-4D97-AF65-F5344CB8AC3E}">
        <p14:creationId xmlns:p14="http://schemas.microsoft.com/office/powerpoint/2010/main" val="2081991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6BBB-B341-431C-947B-4919A8C8018F}"/>
              </a:ext>
            </a:extLst>
          </p:cNvPr>
          <p:cNvSpPr>
            <a:spLocks noGrp="1"/>
          </p:cNvSpPr>
          <p:nvPr>
            <p:ph type="title"/>
          </p:nvPr>
        </p:nvSpPr>
        <p:spPr/>
        <p:txBody>
          <a:bodyPr/>
          <a:lstStyle/>
          <a:p>
            <a:r>
              <a:rPr lang="en-GB" dirty="0"/>
              <a:t>Sources used and more on APIs</a:t>
            </a:r>
          </a:p>
        </p:txBody>
      </p:sp>
      <p:sp>
        <p:nvSpPr>
          <p:cNvPr id="3" name="Content Placeholder 2">
            <a:extLst>
              <a:ext uri="{FF2B5EF4-FFF2-40B4-BE49-F238E27FC236}">
                <a16:creationId xmlns:a16="http://schemas.microsoft.com/office/drawing/2014/main" id="{367D041D-CE46-447B-ABA0-0A8249E2FC94}"/>
              </a:ext>
            </a:extLst>
          </p:cNvPr>
          <p:cNvSpPr>
            <a:spLocks noGrp="1"/>
          </p:cNvSpPr>
          <p:nvPr>
            <p:ph idx="1"/>
          </p:nvPr>
        </p:nvSpPr>
        <p:spPr>
          <a:xfrm>
            <a:off x="1053582" y="2200257"/>
            <a:ext cx="10260000" cy="3856783"/>
          </a:xfrm>
        </p:spPr>
        <p:txBody>
          <a:bodyPr>
            <a:normAutofit fontScale="70000" lnSpcReduction="20000"/>
          </a:bodyPr>
          <a:lstStyle/>
          <a:p>
            <a:r>
              <a:rPr lang="fi-FI" dirty="0" err="1"/>
              <a:t>What</a:t>
            </a:r>
            <a:r>
              <a:rPr lang="fi-FI" dirty="0"/>
              <a:t> is an API?</a:t>
            </a:r>
            <a:br>
              <a:rPr lang="fi-FI" dirty="0"/>
            </a:br>
            <a:r>
              <a:rPr lang="en-US" dirty="0">
                <a:hlinkClick r:id="rId2"/>
              </a:rPr>
              <a:t>What is an API? A Beginner's Guide to APIs | Postman</a:t>
            </a:r>
            <a:endParaRPr lang="fi-FI" dirty="0"/>
          </a:p>
          <a:p>
            <a:r>
              <a:rPr lang="fi-FI" dirty="0"/>
              <a:t>Twitter API</a:t>
            </a:r>
            <a:br>
              <a:rPr lang="fi-FI" dirty="0"/>
            </a:br>
            <a:r>
              <a:rPr lang="fi-FI" dirty="0">
                <a:hlinkClick r:id="rId3"/>
              </a:rPr>
              <a:t>https://developer.twitter.com/en/docs</a:t>
            </a:r>
            <a:endParaRPr lang="fi-FI" dirty="0"/>
          </a:p>
          <a:p>
            <a:r>
              <a:rPr lang="en-GB" dirty="0"/>
              <a:t>Twitter Developer Labs</a:t>
            </a:r>
            <a:br>
              <a:rPr lang="fi-FI" dirty="0"/>
            </a:br>
            <a:r>
              <a:rPr lang="fi-FI" dirty="0">
                <a:hlinkClick r:id="rId4"/>
              </a:rPr>
              <a:t>https://developer.twitter.com/en/docs/labs</a:t>
            </a:r>
            <a:endParaRPr lang="fi-FI" dirty="0"/>
          </a:p>
          <a:p>
            <a:r>
              <a:rPr lang="en-US" dirty="0"/>
              <a:t>Get started with the Twitter Developer Platform</a:t>
            </a:r>
            <a:br>
              <a:rPr lang="fi-FI" dirty="0"/>
            </a:br>
            <a:r>
              <a:rPr lang="fi-FI" dirty="0">
                <a:hlinkClick r:id="rId5"/>
              </a:rPr>
              <a:t>https://developer.twitter.com/en/docs/platform-overview</a:t>
            </a:r>
            <a:r>
              <a:rPr lang="fi-FI" dirty="0"/>
              <a:t> </a:t>
            </a:r>
          </a:p>
          <a:p>
            <a:r>
              <a:rPr lang="en-US" dirty="0"/>
              <a:t>API Security: Protect your APIs from Attacks and Data Breaches</a:t>
            </a:r>
            <a:br>
              <a:rPr lang="en-US" dirty="0"/>
            </a:br>
            <a:r>
              <a:rPr lang="en-US" dirty="0"/>
              <a:t>https://www.gartner.com/en/webinars/4002323/api-security-protect-your-apis-from-attacks-and-data-breaches</a:t>
            </a:r>
          </a:p>
        </p:txBody>
      </p:sp>
    </p:spTree>
    <p:extLst>
      <p:ext uri="{BB962C8B-B14F-4D97-AF65-F5344CB8AC3E}">
        <p14:creationId xmlns:p14="http://schemas.microsoft.com/office/powerpoint/2010/main" val="347198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ääotsikko"/>
          <p:cNvSpPr>
            <a:spLocks noGrp="1"/>
          </p:cNvSpPr>
          <p:nvPr>
            <p:ph type="title"/>
          </p:nvPr>
        </p:nvSpPr>
        <p:spPr/>
        <p:txBody>
          <a:bodyPr/>
          <a:lstStyle/>
          <a:p>
            <a:r>
              <a:rPr lang="fi-FI" dirty="0"/>
              <a:t>API </a:t>
            </a:r>
            <a:r>
              <a:rPr lang="en-US" dirty="0"/>
              <a:t>Features</a:t>
            </a:r>
          </a:p>
        </p:txBody>
      </p:sp>
      <p:sp>
        <p:nvSpPr>
          <p:cNvPr id="5" name="Tekstisisältö"/>
          <p:cNvSpPr>
            <a:spLocks noGrp="1"/>
          </p:cNvSpPr>
          <p:nvPr>
            <p:ph idx="1"/>
          </p:nvPr>
        </p:nvSpPr>
        <p:spPr/>
        <p:txBody>
          <a:bodyPr vert="horz" lIns="91440" tIns="45720" rIns="91440" bIns="45720" rtlCol="0" anchor="t">
            <a:normAutofit fontScale="92500" lnSpcReduction="20000"/>
          </a:bodyPr>
          <a:lstStyle/>
          <a:p>
            <a:r>
              <a:rPr lang="en-US" b="1" dirty="0"/>
              <a:t>Powerful</a:t>
            </a:r>
            <a:r>
              <a:rPr lang="en-US" dirty="0"/>
              <a:t>, </a:t>
            </a:r>
            <a:r>
              <a:rPr lang="en-US" b="1" dirty="0"/>
              <a:t>valuable</a:t>
            </a:r>
            <a:r>
              <a:rPr lang="en-US" dirty="0"/>
              <a:t>, </a:t>
            </a:r>
            <a:r>
              <a:rPr lang="en-US" b="1" dirty="0"/>
              <a:t>easy freeway </a:t>
            </a:r>
            <a:r>
              <a:rPr lang="en-US" dirty="0"/>
              <a:t>of getting access on Web Services provided by different companies.</a:t>
            </a:r>
          </a:p>
          <a:p>
            <a:r>
              <a:rPr lang="en-US" dirty="0"/>
              <a:t>Nowadays APIs comprise a large part of many business’ revenue.</a:t>
            </a:r>
          </a:p>
          <a:p>
            <a:r>
              <a:rPr lang="en-US" dirty="0"/>
              <a:t>Treated more like products and less as code.</a:t>
            </a:r>
          </a:p>
          <a:p>
            <a:r>
              <a:rPr lang="en-US" dirty="0"/>
              <a:t>Typical standards HTTP (Hypertext Transfer Protocol) and REST (</a:t>
            </a:r>
            <a:r>
              <a:rPr lang="en-US" dirty="0" err="1"/>
              <a:t>REpresentational</a:t>
            </a:r>
            <a:r>
              <a:rPr lang="en-US" dirty="0"/>
              <a:t> State Transfer)</a:t>
            </a:r>
          </a:p>
          <a:p>
            <a:r>
              <a:rPr lang="en-US" dirty="0"/>
              <a:t>Via API we are able to open secure and controlled access to our resources.</a:t>
            </a:r>
          </a:p>
        </p:txBody>
      </p:sp>
    </p:spTree>
    <p:extLst>
      <p:ext uri="{BB962C8B-B14F-4D97-AF65-F5344CB8AC3E}">
        <p14:creationId xmlns:p14="http://schemas.microsoft.com/office/powerpoint/2010/main" val="69898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91837-4F80-49D7-B4F4-52999AE4C1B6}"/>
              </a:ext>
            </a:extLst>
          </p:cNvPr>
          <p:cNvSpPr>
            <a:spLocks noGrp="1"/>
          </p:cNvSpPr>
          <p:nvPr>
            <p:ph type="title"/>
          </p:nvPr>
        </p:nvSpPr>
        <p:spPr/>
        <p:txBody>
          <a:bodyPr/>
          <a:lstStyle/>
          <a:p>
            <a:r>
              <a:rPr lang="en-US" dirty="0"/>
              <a:t>How this works?</a:t>
            </a:r>
          </a:p>
        </p:txBody>
      </p:sp>
      <p:sp>
        <p:nvSpPr>
          <p:cNvPr id="3" name="Content Placeholder 2">
            <a:extLst>
              <a:ext uri="{FF2B5EF4-FFF2-40B4-BE49-F238E27FC236}">
                <a16:creationId xmlns:a16="http://schemas.microsoft.com/office/drawing/2014/main" id="{A260B06D-1931-4BEF-B9D9-F5C87A026399}"/>
              </a:ext>
            </a:extLst>
          </p:cNvPr>
          <p:cNvSpPr>
            <a:spLocks noGrp="1"/>
          </p:cNvSpPr>
          <p:nvPr>
            <p:ph idx="1"/>
          </p:nvPr>
        </p:nvSpPr>
        <p:spPr/>
        <p:txBody>
          <a:bodyPr vert="horz" lIns="91440" tIns="45720" rIns="91440" bIns="45720" rtlCol="0" anchor="t">
            <a:normAutofit/>
          </a:bodyPr>
          <a:lstStyle/>
          <a:p>
            <a:r>
              <a:rPr lang="en-US" dirty="0"/>
              <a:t>Company APP makes a request to another provider APP via an API.</a:t>
            </a:r>
          </a:p>
          <a:p>
            <a:r>
              <a:rPr lang="en-US" dirty="0"/>
              <a:t>API returns data to company’s APP.</a:t>
            </a:r>
          </a:p>
          <a:p>
            <a:r>
              <a:rPr lang="en-US" dirty="0"/>
              <a:t>Company uses the data according to their needs.</a:t>
            </a:r>
          </a:p>
          <a:p>
            <a:endParaRPr lang="fi-FI" dirty="0"/>
          </a:p>
        </p:txBody>
      </p:sp>
    </p:spTree>
    <p:extLst>
      <p:ext uri="{BB962C8B-B14F-4D97-AF65-F5344CB8AC3E}">
        <p14:creationId xmlns:p14="http://schemas.microsoft.com/office/powerpoint/2010/main" val="219164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EFE4-8D55-4F4B-B14B-3992EE18E8C0}"/>
              </a:ext>
            </a:extLst>
          </p:cNvPr>
          <p:cNvSpPr>
            <a:spLocks noGrp="1"/>
          </p:cNvSpPr>
          <p:nvPr>
            <p:ph type="title"/>
          </p:nvPr>
        </p:nvSpPr>
        <p:spPr/>
        <p:txBody>
          <a:bodyPr/>
          <a:lstStyle/>
          <a:p>
            <a:r>
              <a:rPr lang="en-US" dirty="0"/>
              <a:t>API process</a:t>
            </a:r>
          </a:p>
        </p:txBody>
      </p:sp>
      <p:sp>
        <p:nvSpPr>
          <p:cNvPr id="3" name="Content Placeholder 2">
            <a:extLst>
              <a:ext uri="{FF2B5EF4-FFF2-40B4-BE49-F238E27FC236}">
                <a16:creationId xmlns:a16="http://schemas.microsoft.com/office/drawing/2014/main" id="{947583B2-8008-4636-A06E-1AFCDE5127A2}"/>
              </a:ext>
            </a:extLst>
          </p:cNvPr>
          <p:cNvSpPr>
            <a:spLocks noGrp="1"/>
          </p:cNvSpPr>
          <p:nvPr>
            <p:ph idx="1"/>
          </p:nvPr>
        </p:nvSpPr>
        <p:spPr/>
        <p:txBody>
          <a:bodyPr/>
          <a:lstStyle/>
          <a:p>
            <a:pPr marL="0" indent="0">
              <a:buNone/>
            </a:pPr>
            <a:endParaRPr lang="fi-FI"/>
          </a:p>
        </p:txBody>
      </p:sp>
      <p:grpSp>
        <p:nvGrpSpPr>
          <p:cNvPr id="11" name="Group 10">
            <a:extLst>
              <a:ext uri="{FF2B5EF4-FFF2-40B4-BE49-F238E27FC236}">
                <a16:creationId xmlns:a16="http://schemas.microsoft.com/office/drawing/2014/main" id="{DF73E5D4-7D38-4B83-828A-73853D799A08}"/>
              </a:ext>
              <a:ext uri="{C183D7F6-B498-43B3-948B-1728B52AA6E4}">
                <adec:decorative xmlns:adec="http://schemas.microsoft.com/office/drawing/2017/decorative" val="1"/>
              </a:ext>
            </a:extLst>
          </p:cNvPr>
          <p:cNvGrpSpPr/>
          <p:nvPr/>
        </p:nvGrpSpPr>
        <p:grpSpPr>
          <a:xfrm>
            <a:off x="1578747" y="2933204"/>
            <a:ext cx="8115654" cy="1925203"/>
            <a:chOff x="1578747" y="2933204"/>
            <a:chExt cx="8115654" cy="1925203"/>
          </a:xfrm>
        </p:grpSpPr>
        <p:sp>
          <p:nvSpPr>
            <p:cNvPr id="5" name="Rectangle 4">
              <a:extLst>
                <a:ext uri="{FF2B5EF4-FFF2-40B4-BE49-F238E27FC236}">
                  <a16:creationId xmlns:a16="http://schemas.microsoft.com/office/drawing/2014/main" id="{9C05AE10-C193-4A20-A7F8-9A283D5CF81F}"/>
                </a:ext>
                <a:ext uri="{C183D7F6-B498-43B3-948B-1728B52AA6E4}">
                  <adec:decorative xmlns:adec="http://schemas.microsoft.com/office/drawing/2017/decorative" val="1"/>
                </a:ext>
              </a:extLst>
            </p:cNvPr>
            <p:cNvSpPr/>
            <p:nvPr/>
          </p:nvSpPr>
          <p:spPr>
            <a:xfrm>
              <a:off x="1578747" y="2995057"/>
              <a:ext cx="1757548" cy="179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a:solidFill>
                    <a:schemeClr val="tx1">
                      <a:lumMod val="95000"/>
                      <a:lumOff val="5000"/>
                    </a:schemeClr>
                  </a:solidFill>
                </a:rPr>
                <a:t>Company APP</a:t>
              </a:r>
            </a:p>
          </p:txBody>
        </p:sp>
        <p:sp>
          <p:nvSpPr>
            <p:cNvPr id="6" name="Rectangle 5">
              <a:extLst>
                <a:ext uri="{FF2B5EF4-FFF2-40B4-BE49-F238E27FC236}">
                  <a16:creationId xmlns:a16="http://schemas.microsoft.com/office/drawing/2014/main" id="{4E37C5F9-147E-4863-960A-9D63BAEE3363}"/>
                </a:ext>
              </a:extLst>
            </p:cNvPr>
            <p:cNvSpPr/>
            <p:nvPr/>
          </p:nvSpPr>
          <p:spPr>
            <a:xfrm>
              <a:off x="7936853" y="2998519"/>
              <a:ext cx="1757548" cy="17941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Source APP </a:t>
              </a:r>
              <a:br>
                <a:rPr lang="en-US"/>
              </a:br>
              <a:r>
                <a:rPr lang="en-US"/>
                <a:t>(</a:t>
              </a:r>
              <a:r>
                <a:rPr lang="en-US" err="1"/>
                <a:t>e.g</a:t>
              </a:r>
              <a:r>
                <a:rPr lang="en-US"/>
                <a:t> Twitter)</a:t>
              </a:r>
              <a:endParaRPr lang="fi-FI"/>
            </a:p>
          </p:txBody>
        </p:sp>
        <p:sp>
          <p:nvSpPr>
            <p:cNvPr id="8" name="Oval 7">
              <a:extLst>
                <a:ext uri="{FF2B5EF4-FFF2-40B4-BE49-F238E27FC236}">
                  <a16:creationId xmlns:a16="http://schemas.microsoft.com/office/drawing/2014/main" id="{F8E47756-F46A-409B-9FD2-2EFF60D47CBF}"/>
                </a:ext>
              </a:extLst>
            </p:cNvPr>
            <p:cNvSpPr/>
            <p:nvPr/>
          </p:nvSpPr>
          <p:spPr>
            <a:xfrm>
              <a:off x="5248894" y="3372593"/>
              <a:ext cx="1068779" cy="103909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i-FI" b="1"/>
                <a:t>API</a:t>
              </a:r>
            </a:p>
          </p:txBody>
        </p:sp>
        <p:sp>
          <p:nvSpPr>
            <p:cNvPr id="9" name="Arrow: Right 8">
              <a:extLst>
                <a:ext uri="{FF2B5EF4-FFF2-40B4-BE49-F238E27FC236}">
                  <a16:creationId xmlns:a16="http://schemas.microsoft.com/office/drawing/2014/main" id="{331D68B8-E587-4FD0-B147-DCDADBA191BE}"/>
                </a:ext>
                <a:ext uri="{C183D7F6-B498-43B3-948B-1728B52AA6E4}">
                  <adec:decorative xmlns:adec="http://schemas.microsoft.com/office/drawing/2017/decorative" val="1"/>
                </a:ext>
              </a:extLst>
            </p:cNvPr>
            <p:cNvSpPr/>
            <p:nvPr/>
          </p:nvSpPr>
          <p:spPr>
            <a:xfrm>
              <a:off x="4518561" y="2933204"/>
              <a:ext cx="2588821" cy="495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err="1">
                  <a:solidFill>
                    <a:schemeClr val="tx1">
                      <a:lumMod val="95000"/>
                      <a:lumOff val="5000"/>
                    </a:schemeClr>
                  </a:solidFill>
                </a:rPr>
                <a:t>request</a:t>
              </a:r>
              <a:endParaRPr lang="fi-FI">
                <a:solidFill>
                  <a:schemeClr val="tx1">
                    <a:lumMod val="95000"/>
                    <a:lumOff val="5000"/>
                  </a:schemeClr>
                </a:solidFill>
              </a:endParaRPr>
            </a:p>
          </p:txBody>
        </p:sp>
        <p:sp>
          <p:nvSpPr>
            <p:cNvPr id="10" name="Arrow: Right 9">
              <a:extLst>
                <a:ext uri="{FF2B5EF4-FFF2-40B4-BE49-F238E27FC236}">
                  <a16:creationId xmlns:a16="http://schemas.microsoft.com/office/drawing/2014/main" id="{EEB2DF4D-15ED-4F3E-A0B4-26C41E35F75F}"/>
                </a:ext>
              </a:extLst>
            </p:cNvPr>
            <p:cNvSpPr/>
            <p:nvPr/>
          </p:nvSpPr>
          <p:spPr>
            <a:xfrm>
              <a:off x="4518561" y="4362612"/>
              <a:ext cx="2662053" cy="495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a:solidFill>
                    <a:schemeClr val="tx1">
                      <a:lumMod val="95000"/>
                      <a:lumOff val="5000"/>
                    </a:schemeClr>
                  </a:solidFill>
                </a:rPr>
                <a:t>data</a:t>
              </a:r>
            </a:p>
          </p:txBody>
        </p:sp>
      </p:grpSp>
    </p:spTree>
    <p:extLst>
      <p:ext uri="{BB962C8B-B14F-4D97-AF65-F5344CB8AC3E}">
        <p14:creationId xmlns:p14="http://schemas.microsoft.com/office/powerpoint/2010/main" val="377391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59F5-F1D7-F4F4-FB33-5A10AEC5A850}"/>
              </a:ext>
            </a:extLst>
          </p:cNvPr>
          <p:cNvSpPr>
            <a:spLocks noGrp="1"/>
          </p:cNvSpPr>
          <p:nvPr>
            <p:ph type="title"/>
          </p:nvPr>
        </p:nvSpPr>
        <p:spPr/>
        <p:txBody>
          <a:bodyPr/>
          <a:lstStyle/>
          <a:p>
            <a:r>
              <a:rPr lang="fi-FI" dirty="0"/>
              <a:t>More on </a:t>
            </a:r>
            <a:r>
              <a:rPr lang="fi-FI" dirty="0" err="1"/>
              <a:t>APIs</a:t>
            </a:r>
            <a:endParaRPr lang="fi-FI" dirty="0"/>
          </a:p>
        </p:txBody>
      </p:sp>
      <p:sp>
        <p:nvSpPr>
          <p:cNvPr id="3" name="Content Placeholder 2">
            <a:extLst>
              <a:ext uri="{FF2B5EF4-FFF2-40B4-BE49-F238E27FC236}">
                <a16:creationId xmlns:a16="http://schemas.microsoft.com/office/drawing/2014/main" id="{4396DDD1-2721-56F1-EFCC-29E29BDACFB4}"/>
              </a:ext>
            </a:extLst>
          </p:cNvPr>
          <p:cNvSpPr>
            <a:spLocks noGrp="1"/>
          </p:cNvSpPr>
          <p:nvPr>
            <p:ph idx="1"/>
          </p:nvPr>
        </p:nvSpPr>
        <p:spPr/>
        <p:txBody>
          <a:bodyPr>
            <a:normAutofit lnSpcReduction="10000"/>
          </a:bodyPr>
          <a:lstStyle/>
          <a:p>
            <a:r>
              <a:rPr lang="en-US" dirty="0"/>
              <a:t>Most common API architecture for transferring data over the internet is REST. Resources are accessible via endpoints, and operations are performed on those resources with standard HTTP methods such as GET, POST, PUT, and DELETE.</a:t>
            </a:r>
            <a:endParaRPr lang="en-GB" dirty="0"/>
          </a:p>
          <a:p>
            <a:r>
              <a:rPr lang="en-GB" dirty="0"/>
              <a:t>The history of APIs: </a:t>
            </a:r>
            <a:r>
              <a:rPr lang="en-GB" dirty="0">
                <a:hlinkClick r:id="rId3"/>
              </a:rPr>
              <a:t>What is the history of APIs</a:t>
            </a:r>
            <a:endParaRPr lang="en-GB" dirty="0"/>
          </a:p>
          <a:p>
            <a:r>
              <a:rPr lang="en-GB" dirty="0"/>
              <a:t>How do </a:t>
            </a:r>
            <a:r>
              <a:rPr lang="en-GB" dirty="0">
                <a:hlinkClick r:id="rId4"/>
              </a:rPr>
              <a:t>APIs work?</a:t>
            </a:r>
            <a:endParaRPr lang="en-GB" dirty="0"/>
          </a:p>
          <a:p>
            <a:r>
              <a:rPr lang="en-GB" dirty="0"/>
              <a:t>Different </a:t>
            </a:r>
            <a:r>
              <a:rPr lang="en-GB" dirty="0">
                <a:hlinkClick r:id="rId5"/>
              </a:rPr>
              <a:t>types of APIs</a:t>
            </a:r>
            <a:endParaRPr lang="en-GB" dirty="0"/>
          </a:p>
          <a:p>
            <a:endParaRPr lang="en-GB" dirty="0"/>
          </a:p>
        </p:txBody>
      </p:sp>
    </p:spTree>
    <p:extLst>
      <p:ext uri="{BB962C8B-B14F-4D97-AF65-F5344CB8AC3E}">
        <p14:creationId xmlns:p14="http://schemas.microsoft.com/office/powerpoint/2010/main" val="186445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CFA2-B031-4309-B75B-36C378856927}"/>
              </a:ext>
            </a:extLst>
          </p:cNvPr>
          <p:cNvSpPr>
            <a:spLocks noGrp="1"/>
          </p:cNvSpPr>
          <p:nvPr>
            <p:ph type="title"/>
          </p:nvPr>
        </p:nvSpPr>
        <p:spPr/>
        <p:txBody>
          <a:bodyPr/>
          <a:lstStyle/>
          <a:p>
            <a:r>
              <a:rPr lang="en-GB" dirty="0">
                <a:cs typeface="Calibri"/>
              </a:rPr>
              <a:t>Twitter APIs 1/2</a:t>
            </a:r>
            <a:endParaRPr lang="en-GB" dirty="0"/>
          </a:p>
        </p:txBody>
      </p:sp>
      <p:sp>
        <p:nvSpPr>
          <p:cNvPr id="3" name="Content Placeholder 2">
            <a:extLst>
              <a:ext uri="{FF2B5EF4-FFF2-40B4-BE49-F238E27FC236}">
                <a16:creationId xmlns:a16="http://schemas.microsoft.com/office/drawing/2014/main" id="{4102BFD8-C3E8-4076-AC6F-18E0BF3401E7}"/>
              </a:ext>
            </a:extLst>
          </p:cNvPr>
          <p:cNvSpPr>
            <a:spLocks noGrp="1"/>
          </p:cNvSpPr>
          <p:nvPr>
            <p:ph idx="1"/>
          </p:nvPr>
        </p:nvSpPr>
        <p:spPr/>
        <p:txBody>
          <a:bodyPr vert="horz" lIns="91440" tIns="45720" rIns="91440" bIns="45720" rtlCol="0" anchor="t">
            <a:normAutofit fontScale="92500" lnSpcReduction="20000"/>
          </a:bodyPr>
          <a:lstStyle/>
          <a:p>
            <a:r>
              <a:rPr lang="en-GB" dirty="0">
                <a:ea typeface="+mj-lt"/>
                <a:cs typeface="+mj-lt"/>
              </a:rPr>
              <a:t>Enables us to access and interact with public Twitter data.</a:t>
            </a:r>
          </a:p>
          <a:p>
            <a:r>
              <a:rPr lang="en-GB" dirty="0">
                <a:ea typeface="+mj-lt"/>
                <a:cs typeface="+mj-lt"/>
              </a:rPr>
              <a:t>Allows us to find and retrieve, engage with, or create different resources like:</a:t>
            </a:r>
          </a:p>
          <a:p>
            <a:pPr lvl="1"/>
            <a:r>
              <a:rPr lang="en-GB" dirty="0">
                <a:ea typeface="+mj-lt"/>
                <a:cs typeface="+mj-lt"/>
              </a:rPr>
              <a:t>Tweets, Users, Spaces, DM (Direct Messages), Lists, Trends. Media, Places.</a:t>
            </a:r>
          </a:p>
          <a:p>
            <a:pPr lvl="1"/>
            <a:r>
              <a:rPr lang="en-GB" dirty="0">
                <a:ea typeface="+mj-lt"/>
                <a:cs typeface="+mj-lt"/>
              </a:rPr>
              <a:t>For example a Tweet is a resource that you can create, delete or retrieve using different tools and e.g. retrieving them in real-time.</a:t>
            </a:r>
          </a:p>
          <a:p>
            <a:r>
              <a:rPr lang="en-US" dirty="0">
                <a:cs typeface="Calibri"/>
              </a:rPr>
              <a:t>Provides access to create, delete, receive, or adjust a variety of different resources on the platform including the following </a:t>
            </a:r>
            <a:r>
              <a:rPr lang="en-US" dirty="0">
                <a:cs typeface="Calibri"/>
                <a:hlinkClick r:id="rId3"/>
              </a:rPr>
              <a:t>check the table</a:t>
            </a:r>
            <a:r>
              <a:rPr lang="en-US" dirty="0">
                <a:cs typeface="Calibri"/>
              </a:rPr>
              <a:t>.</a:t>
            </a:r>
          </a:p>
          <a:p>
            <a:r>
              <a:rPr lang="en-GB" dirty="0">
                <a:cs typeface="Calibri"/>
              </a:rPr>
              <a:t>Free and Premium APIs.</a:t>
            </a:r>
          </a:p>
        </p:txBody>
      </p:sp>
    </p:spTree>
    <p:extLst>
      <p:ext uri="{BB962C8B-B14F-4D97-AF65-F5344CB8AC3E}">
        <p14:creationId xmlns:p14="http://schemas.microsoft.com/office/powerpoint/2010/main" val="2545470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BE58-7D57-4A48-9805-C57C8E337730}"/>
              </a:ext>
            </a:extLst>
          </p:cNvPr>
          <p:cNvSpPr>
            <a:spLocks noGrp="1"/>
          </p:cNvSpPr>
          <p:nvPr>
            <p:ph type="title"/>
          </p:nvPr>
        </p:nvSpPr>
        <p:spPr>
          <a:xfrm>
            <a:off x="966000" y="79882"/>
            <a:ext cx="10260000" cy="1325563"/>
          </a:xfrm>
        </p:spPr>
        <p:txBody>
          <a:bodyPr/>
          <a:lstStyle/>
          <a:p>
            <a:r>
              <a:rPr lang="en-US" dirty="0"/>
              <a:t>Twitter APIs versions</a:t>
            </a:r>
          </a:p>
        </p:txBody>
      </p:sp>
      <p:sp>
        <p:nvSpPr>
          <p:cNvPr id="3" name="Content Placeholder 2">
            <a:extLst>
              <a:ext uri="{FF2B5EF4-FFF2-40B4-BE49-F238E27FC236}">
                <a16:creationId xmlns:a16="http://schemas.microsoft.com/office/drawing/2014/main" id="{F72D724C-AFFB-49CA-A2CA-14FC252497EB}"/>
              </a:ext>
            </a:extLst>
          </p:cNvPr>
          <p:cNvSpPr>
            <a:spLocks noGrp="1"/>
          </p:cNvSpPr>
          <p:nvPr>
            <p:ph idx="1"/>
          </p:nvPr>
        </p:nvSpPr>
        <p:spPr>
          <a:xfrm>
            <a:off x="1053582" y="1769068"/>
            <a:ext cx="10260000" cy="4514009"/>
          </a:xfrm>
        </p:spPr>
        <p:txBody>
          <a:bodyPr>
            <a:normAutofit/>
          </a:bodyPr>
          <a:lstStyle/>
          <a:p>
            <a:r>
              <a:rPr lang="en-US" dirty="0"/>
              <a:t>For Twitter the version used is Twitter API v2</a:t>
            </a:r>
          </a:p>
          <a:p>
            <a:r>
              <a:rPr lang="en-US" dirty="0"/>
              <a:t>With the upgrading to the version 3 there are:</a:t>
            </a:r>
          </a:p>
          <a:p>
            <a:pPr lvl="1"/>
            <a:r>
              <a:rPr lang="en-US" dirty="0"/>
              <a:t>New parameters, request objects and fields</a:t>
            </a:r>
          </a:p>
          <a:p>
            <a:pPr lvl="1"/>
            <a:r>
              <a:rPr lang="en-US" dirty="0"/>
              <a:t>Advanced filtering options</a:t>
            </a:r>
          </a:p>
          <a:p>
            <a:pPr lvl="1"/>
            <a:r>
              <a:rPr lang="en-US" dirty="0"/>
              <a:t>Advanced access level for Academic Researchers</a:t>
            </a:r>
          </a:p>
          <a:p>
            <a:pPr lvl="1"/>
            <a:r>
              <a:rPr lang="en-US" dirty="0"/>
              <a:t>New endpoints</a:t>
            </a:r>
          </a:p>
        </p:txBody>
      </p:sp>
    </p:spTree>
    <p:extLst>
      <p:ext uri="{BB962C8B-B14F-4D97-AF65-F5344CB8AC3E}">
        <p14:creationId xmlns:p14="http://schemas.microsoft.com/office/powerpoint/2010/main" val="213003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8259-987C-49CA-9630-EF3108D6FFE7}"/>
              </a:ext>
            </a:extLst>
          </p:cNvPr>
          <p:cNvSpPr>
            <a:spLocks noGrp="1"/>
          </p:cNvSpPr>
          <p:nvPr>
            <p:ph type="title"/>
          </p:nvPr>
        </p:nvSpPr>
        <p:spPr/>
        <p:txBody>
          <a:bodyPr/>
          <a:lstStyle/>
          <a:p>
            <a:r>
              <a:rPr lang="en-US" dirty="0"/>
              <a:t>API v2 Access Levels</a:t>
            </a:r>
          </a:p>
        </p:txBody>
      </p:sp>
      <p:sp>
        <p:nvSpPr>
          <p:cNvPr id="3" name="Content Placeholder 2">
            <a:extLst>
              <a:ext uri="{FF2B5EF4-FFF2-40B4-BE49-F238E27FC236}">
                <a16:creationId xmlns:a16="http://schemas.microsoft.com/office/drawing/2014/main" id="{FF867E54-72CF-439F-9669-56964AA4A547}"/>
              </a:ext>
            </a:extLst>
          </p:cNvPr>
          <p:cNvSpPr>
            <a:spLocks noGrp="1"/>
          </p:cNvSpPr>
          <p:nvPr>
            <p:ph idx="1"/>
          </p:nvPr>
        </p:nvSpPr>
        <p:spPr/>
        <p:txBody>
          <a:bodyPr>
            <a:normAutofit/>
          </a:bodyPr>
          <a:lstStyle/>
          <a:p>
            <a:r>
              <a:rPr lang="en-US" dirty="0"/>
              <a:t>Free </a:t>
            </a:r>
          </a:p>
          <a:p>
            <a:r>
              <a:rPr lang="en-US" dirty="0"/>
              <a:t>Basic </a:t>
            </a:r>
          </a:p>
          <a:p>
            <a:r>
              <a:rPr lang="en-US" dirty="0"/>
              <a:t>Pro</a:t>
            </a:r>
          </a:p>
          <a:p>
            <a:r>
              <a:rPr lang="en-US" dirty="0"/>
              <a:t>Enterprise</a:t>
            </a:r>
          </a:p>
          <a:p>
            <a:pPr marL="0" indent="0">
              <a:buNone/>
            </a:pPr>
            <a:r>
              <a:rPr lang="en-US" dirty="0">
                <a:hlinkClick r:id="rId2"/>
              </a:rPr>
              <a:t>More on v2 access levels</a:t>
            </a:r>
            <a:endParaRPr lang="en-US" dirty="0"/>
          </a:p>
          <a:p>
            <a:pPr marL="0" indent="0">
              <a:buNone/>
            </a:pPr>
            <a:r>
              <a:rPr lang="en-US" dirty="0"/>
              <a:t>In addition, </a:t>
            </a:r>
            <a:r>
              <a:rPr lang="en-US" dirty="0">
                <a:hlinkClick r:id="rId3"/>
              </a:rPr>
              <a:t>Academic Research</a:t>
            </a:r>
            <a:endParaRPr lang="fi-FI" dirty="0"/>
          </a:p>
        </p:txBody>
      </p:sp>
    </p:spTree>
    <p:extLst>
      <p:ext uri="{BB962C8B-B14F-4D97-AF65-F5344CB8AC3E}">
        <p14:creationId xmlns:p14="http://schemas.microsoft.com/office/powerpoint/2010/main" val="2456900146"/>
      </p:ext>
    </p:extLst>
  </p:cSld>
  <p:clrMapOvr>
    <a:masterClrMapping/>
  </p:clrMapOvr>
</p:sld>
</file>

<file path=ppt/theme/theme1.xml><?xml version="1.0" encoding="utf-8"?>
<a:theme xmlns:a="http://schemas.openxmlformats.org/drawingml/2006/main" name="HAMK_ppt_pohja_16-9">
  <a:themeElements>
    <a:clrScheme name="HAMK">
      <a:dk1>
        <a:sysClr val="windowText" lastClr="000000"/>
      </a:dk1>
      <a:lt1>
        <a:sysClr val="window" lastClr="FFFFFF"/>
      </a:lt1>
      <a:dk2>
        <a:srgbClr val="005E82"/>
      </a:dk2>
      <a:lt2>
        <a:srgbClr val="E7E6E6"/>
      </a:lt2>
      <a:accent1>
        <a:srgbClr val="16BECF"/>
      </a:accent1>
      <a:accent2>
        <a:srgbClr val="ABD1DD"/>
      </a:accent2>
      <a:accent3>
        <a:srgbClr val="D8E9EE"/>
      </a:accent3>
      <a:accent4>
        <a:srgbClr val="7BAFBC"/>
      </a:accent4>
      <a:accent5>
        <a:srgbClr val="16BECF"/>
      </a:accent5>
      <a:accent6>
        <a:srgbClr val="ABD1DD"/>
      </a:accent6>
      <a:hlink>
        <a:srgbClr val="9700B0"/>
      </a:hlink>
      <a:folHlink>
        <a:srgbClr val="7BAFB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817D9958-E3EB-419D-A95A-D98D7D4B8C93}" vid="{162ED692-BE60-4DCF-908A-D737CFEC76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lf_Registration_Enabled0 xmlns="f5bcab38-7544-4227-95a7-76a66b97c8e1" xsi:nil="true"/>
    <Teachers xmlns="f5bcab38-7544-4227-95a7-76a66b97c8e1">
      <UserInfo>
        <DisplayName/>
        <AccountId xsi:nil="true"/>
        <AccountType/>
      </UserInfo>
    </Teachers>
    <Students xmlns="f5bcab38-7544-4227-95a7-76a66b97c8e1">
      <UserInfo>
        <DisplayName/>
        <AccountId xsi:nil="true"/>
        <AccountType/>
      </UserInfo>
    </Students>
    <Student_Groups xmlns="f5bcab38-7544-4227-95a7-76a66b97c8e1">
      <UserInfo>
        <DisplayName/>
        <AccountId xsi:nil="true"/>
        <AccountType/>
      </UserInfo>
    </Student_Groups>
    <NotebookType xmlns="f5bcab38-7544-4227-95a7-76a66b97c8e1" xsi:nil="true"/>
    <CultureName xmlns="f5bcab38-7544-4227-95a7-76a66b97c8e1" xsi:nil="true"/>
    <AppVersion xmlns="f5bcab38-7544-4227-95a7-76a66b97c8e1" xsi:nil="true"/>
    <Invited_Teachers xmlns="f5bcab38-7544-4227-95a7-76a66b97c8e1" xsi:nil="true"/>
    <IsNotebookLocked xmlns="f5bcab38-7544-4227-95a7-76a66b97c8e1" xsi:nil="true"/>
    <DefaultSectionNames xmlns="f5bcab38-7544-4227-95a7-76a66b97c8e1" xsi:nil="true"/>
    <Has_Teacher_Only_SectionGroup xmlns="f5bcab38-7544-4227-95a7-76a66b97c8e1" xsi:nil="true"/>
    <FolderType xmlns="f5bcab38-7544-4227-95a7-76a66b97c8e1" xsi:nil="true"/>
    <Owner xmlns="f5bcab38-7544-4227-95a7-76a66b97c8e1">
      <UserInfo>
        <DisplayName/>
        <AccountId xsi:nil="true"/>
        <AccountType/>
      </UserInfo>
    </Owner>
    <TeamsChannelId xmlns="f5bcab38-7544-4227-95a7-76a66b97c8e1" xsi:nil="true"/>
    <Math_Settings xmlns="f5bcab38-7544-4227-95a7-76a66b97c8e1" xsi:nil="true"/>
    <Is_Collaboration_Space_Locked xmlns="f5bcab38-7544-4227-95a7-76a66b97c8e1" xsi:nil="true"/>
    <Self_Registration_Enabled xmlns="f5bcab38-7544-4227-95a7-76a66b97c8e1" xsi:nil="true"/>
    <Templates xmlns="f5bcab38-7544-4227-95a7-76a66b97c8e1" xsi:nil="true"/>
    <Invited_Students xmlns="f5bcab38-7544-4227-95a7-76a66b97c8e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Asiakirja" ma:contentTypeID="0x010100E13F671DC7AA8246BC5D358A16111E06" ma:contentTypeVersion="31" ma:contentTypeDescription="Luo uusi asiakirja." ma:contentTypeScope="" ma:versionID="a531fa851fad59e3c3f2f4d8ca560aa6">
  <xsd:schema xmlns:xsd="http://www.w3.org/2001/XMLSchema" xmlns:xs="http://www.w3.org/2001/XMLSchema" xmlns:p="http://schemas.microsoft.com/office/2006/metadata/properties" xmlns:ns3="f81f73af-3a2d-40f4-91f5-8d90fcc48f17" xmlns:ns4="f5bcab38-7544-4227-95a7-76a66b97c8e1" targetNamespace="http://schemas.microsoft.com/office/2006/metadata/properties" ma:root="true" ma:fieldsID="8f7fc5a980f820e88848fdaa255540f2" ns3:_="" ns4:_="">
    <xsd:import namespace="f81f73af-3a2d-40f4-91f5-8d90fcc48f17"/>
    <xsd:import namespace="f5bcab38-7544-4227-95a7-76a66b97c8e1"/>
    <xsd:element name="properties">
      <xsd:complexType>
        <xsd:sequence>
          <xsd:element name="documentManagement">
            <xsd:complexType>
              <xsd:all>
                <xsd:element ref="ns3:SharedWithUsers" minOccurs="0"/>
                <xsd:element ref="ns3:SharingHintHash" minOccurs="0"/>
                <xsd:element ref="ns3:SharedWithDetails" minOccurs="0"/>
                <xsd:element ref="ns4:NotebookType" minOccurs="0"/>
                <xsd:element ref="ns4:FolderType" minOccurs="0"/>
                <xsd:element ref="ns4:Owner" minOccurs="0"/>
                <xsd:element ref="ns4:DefaultSectionNames"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CultureName" minOccurs="0"/>
                <xsd:element ref="ns4:Self_Registration_Enabled0" minOccurs="0"/>
                <xsd:element ref="ns4:Has_Teacher_Only_SectionGroup" minOccurs="0"/>
                <xsd:element ref="ns4:Is_Collaboration_Space_Locked" minOccurs="0"/>
                <xsd:element ref="ns4:MediaServiceMetadata" minOccurs="0"/>
                <xsd:element ref="ns4:MediaServiceFastMetadata" minOccurs="0"/>
                <xsd:element ref="ns4:Templates" minOccurs="0"/>
                <xsd:element ref="ns4:MediaServiceDateTaken" minOccurs="0"/>
                <xsd:element ref="ns4:MediaServiceAutoTags" minOccurs="0"/>
                <xsd:element ref="ns4:TeamsChannelId" minOccurs="0"/>
                <xsd:element ref="ns4:Math_Settings" minOccurs="0"/>
                <xsd:element ref="ns4:IsNotebookLocked"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1f73af-3a2d-40f4-91f5-8d90fcc48f17" elementFormDefault="qualified">
    <xsd:import namespace="http://schemas.microsoft.com/office/2006/documentManagement/types"/>
    <xsd:import namespace="http://schemas.microsoft.com/office/infopath/2007/PartnerControls"/>
    <xsd:element name="SharedWithUsers" ma:index="8"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Jakamisvihjeen hajautus" ma:internalName="SharingHintHash" ma:readOnly="true">
      <xsd:simpleType>
        <xsd:restriction base="dms:Text"/>
      </xsd:simpleType>
    </xsd:element>
    <xsd:element name="SharedWithDetails" ma:index="10" nillable="true" ma:displayName="Jakamisen tiedot"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bcab38-7544-4227-95a7-76a66b97c8e1" elementFormDefault="qualified">
    <xsd:import namespace="http://schemas.microsoft.com/office/2006/documentManagement/types"/>
    <xsd:import namespace="http://schemas.microsoft.com/office/infopath/2007/PartnerControls"/>
    <xsd:element name="NotebookType" ma:index="11" nillable="true" ma:displayName="Notebook Type" ma:indexed="true" ma:internalName="NotebookType">
      <xsd:simpleType>
        <xsd:restriction base="dms:Text"/>
      </xsd:simpleType>
    </xsd:element>
    <xsd:element name="FolderType" ma:index="12" nillable="true" ma:displayName="Folder Type" ma:internalName="FolderType">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4" nillable="true" ma:displayName="Default Section Names" ma:internalName="DefaultSectionNames">
      <xsd:simpleType>
        <xsd:restriction base="dms:Note">
          <xsd:maxLength value="255"/>
        </xsd:restriction>
      </xsd:simpleType>
    </xsd:element>
    <xsd:element name="AppVersion" ma:index="15" nillable="true" ma:displayName="App Version" ma:internalName="AppVersion">
      <xsd:simpleType>
        <xsd:restriction base="dms:Text"/>
      </xsd:simpleType>
    </xsd:element>
    <xsd:element name="Teachers" ma:index="16"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7"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8"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9" nillable="true" ma:displayName="Invited Teachers" ma:internalName="Invited_Teachers">
      <xsd:simpleType>
        <xsd:restriction base="dms:Note">
          <xsd:maxLength value="255"/>
        </xsd:restriction>
      </xsd:simpleType>
    </xsd:element>
    <xsd:element name="Invited_Students" ma:index="20" nillable="true" ma:displayName="Invited Students" ma:internalName="Invited_Students">
      <xsd:simpleType>
        <xsd:restriction base="dms:Note">
          <xsd:maxLength value="255"/>
        </xsd:restriction>
      </xsd:simpleType>
    </xsd:element>
    <xsd:element name="Self_Registration_Enabled" ma:index="21" nillable="true" ma:displayName="Self_Registration_Enabled" ma:internalName="Self_Registration_Enabled">
      <xsd:simpleType>
        <xsd:restriction base="dms:Boolean"/>
      </xsd:simpleType>
    </xsd:element>
    <xsd:element name="CultureName" ma:index="22" nillable="true" ma:displayName="Culture Name" ma:internalName="CultureName">
      <xsd:simpleType>
        <xsd:restriction base="dms:Text"/>
      </xsd:simpleType>
    </xsd:element>
    <xsd:element name="Self_Registration_Enabled0" ma:index="23" nillable="true" ma:displayName="Self Registration Enabled" ma:internalName="Self_Registration_Enabled0">
      <xsd:simpleType>
        <xsd:restriction base="dms:Boolean"/>
      </xsd:simpleType>
    </xsd:element>
    <xsd:element name="Has_Teacher_Only_SectionGroup" ma:index="24" nillable="true" ma:displayName="Has Teacher Only SectionGroup" ma:internalName="Has_Teacher_Only_SectionGroup">
      <xsd:simpleType>
        <xsd:restriction base="dms:Boolean"/>
      </xsd:simpleType>
    </xsd:element>
    <xsd:element name="Is_Collaboration_Space_Locked" ma:index="25" nillable="true" ma:displayName="Is Collaboration Space Locked" ma:internalName="Is_Collaboration_Space_Locked">
      <xsd:simpleType>
        <xsd:restriction base="dms:Boolean"/>
      </xsd:simpleType>
    </xsd:element>
    <xsd:element name="MediaServiceMetadata" ma:index="26" nillable="true" ma:displayName="MediaServiceMetadata" ma:description="" ma:hidden="true" ma:internalName="MediaServiceMetadata" ma:readOnly="true">
      <xsd:simpleType>
        <xsd:restriction base="dms:Note"/>
      </xsd:simpleType>
    </xsd:element>
    <xsd:element name="MediaServiceFastMetadata" ma:index="27" nillable="true" ma:displayName="MediaServiceFastMetadata" ma:description="" ma:hidden="true" ma:internalName="MediaServiceFastMetadata" ma:readOnly="true">
      <xsd:simpleType>
        <xsd:restriction base="dms:Note"/>
      </xsd:simpleType>
    </xsd:element>
    <xsd:element name="Templates" ma:index="28" nillable="true" ma:displayName="Templates" ma:internalName="Templates">
      <xsd:simpleType>
        <xsd:restriction base="dms:Note">
          <xsd:maxLength value="255"/>
        </xsd:restriction>
      </xsd:simpleType>
    </xsd:element>
    <xsd:element name="MediaServiceDateTaken" ma:index="29" nillable="true" ma:displayName="MediaServiceDateTaken" ma:hidden="true" ma:internalName="MediaServiceDateTaken" ma:readOnly="true">
      <xsd:simpleType>
        <xsd:restriction base="dms:Text"/>
      </xsd:simpleType>
    </xsd:element>
    <xsd:element name="MediaServiceAutoTags" ma:index="30" nillable="true" ma:displayName="MediaServiceAutoTags" ma:internalName="MediaServiceAutoTags" ma:readOnly="true">
      <xsd:simpleType>
        <xsd:restriction base="dms:Text"/>
      </xsd:simpleType>
    </xsd:element>
    <xsd:element name="TeamsChannelId" ma:index="31" nillable="true" ma:displayName="Teams Channel Id" ma:internalName="TeamsChannelId">
      <xsd:simpleType>
        <xsd:restriction base="dms:Text"/>
      </xsd:simpleType>
    </xsd:element>
    <xsd:element name="Math_Settings" ma:index="32" nillable="true" ma:displayName="Math Settings" ma:internalName="Math_Settings">
      <xsd:simpleType>
        <xsd:restriction base="dms:Text"/>
      </xsd:simpleType>
    </xsd:element>
    <xsd:element name="IsNotebookLocked" ma:index="33" nillable="true" ma:displayName="Is Notebook Locked" ma:internalName="IsNotebookLocked">
      <xsd:simpleType>
        <xsd:restriction base="dms:Boolean"/>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EventHashCode" ma:index="35" nillable="true" ma:displayName="MediaServiceEventHashCode" ma:hidden="true" ma:internalName="MediaServiceEventHashCode" ma:readOnly="true">
      <xsd:simpleType>
        <xsd:restriction base="dms:Text"/>
      </xsd:simpleType>
    </xsd:element>
    <xsd:element name="MediaServiceOCR" ma:index="36" nillable="true" ma:displayName="Extracted Text" ma:internalName="MediaServiceOCR" ma:readOnly="true">
      <xsd:simpleType>
        <xsd:restriction base="dms:Note">
          <xsd:maxLength value="255"/>
        </xsd:restriction>
      </xsd:simpleType>
    </xsd:element>
    <xsd:element name="MediaServiceAutoKeyPoints" ma:index="37" nillable="true" ma:displayName="MediaServiceAutoKeyPoints" ma:hidden="true" ma:internalName="MediaServiceAutoKeyPoints" ma:readOnly="true">
      <xsd:simpleType>
        <xsd:restriction base="dms:Note"/>
      </xsd:simpleType>
    </xsd:element>
    <xsd:element name="MediaServiceKeyPoints" ma:index="3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783EB5-91CF-4DE7-9152-43AB43EF29DF}">
  <ds:schemaRefs>
    <ds:schemaRef ds:uri="f5bcab38-7544-4227-95a7-76a66b97c8e1"/>
    <ds:schemaRef ds:uri="f81f73af-3a2d-40f4-91f5-8d90fcc48f1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69AFB7D-E500-41C7-8084-17C031875B26}">
  <ds:schemaRefs>
    <ds:schemaRef ds:uri="f5bcab38-7544-4227-95a7-76a66b97c8e1"/>
    <ds:schemaRef ds:uri="f81f73af-3a2d-40f4-91f5-8d90fcc48f1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0CE9918-6A31-4166-BFED-7E5233F376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HAMK esityspohja16-9_saavutettava (2)</Template>
  <TotalTime>362</TotalTime>
  <Words>2699</Words>
  <Application>Microsoft Office PowerPoint</Application>
  <PresentationFormat>Widescreen</PresentationFormat>
  <Paragraphs>224</Paragraphs>
  <Slides>23</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IBMPlexMono,  Courier New</vt:lpstr>
      <vt:lpstr>Raleway</vt:lpstr>
      <vt:lpstr>RedHatText</vt:lpstr>
      <vt:lpstr>Segoe UI</vt:lpstr>
      <vt:lpstr>Source Sans Pro</vt:lpstr>
      <vt:lpstr>Wingdings</vt:lpstr>
      <vt:lpstr>HAMK_ppt_pohja_16-9</vt:lpstr>
      <vt:lpstr>APIs, Data &amp; Data Protection</vt:lpstr>
      <vt:lpstr>What is an API?</vt:lpstr>
      <vt:lpstr>API Features</vt:lpstr>
      <vt:lpstr>How this works?</vt:lpstr>
      <vt:lpstr>API process</vt:lpstr>
      <vt:lpstr>More on APIs</vt:lpstr>
      <vt:lpstr>Twitter APIs 1/2</vt:lpstr>
      <vt:lpstr>Twitter APIs versions</vt:lpstr>
      <vt:lpstr>API v2 Access Levels</vt:lpstr>
      <vt:lpstr>API accesses</vt:lpstr>
      <vt:lpstr>Available endpoints</vt:lpstr>
      <vt:lpstr>Listen and analyse with Twitter API</vt:lpstr>
      <vt:lpstr>Example data</vt:lpstr>
      <vt:lpstr>Example API: Get places near a location</vt:lpstr>
      <vt:lpstr>Example: API: Get trends near a location</vt:lpstr>
      <vt:lpstr>Tweet annotations</vt:lpstr>
      <vt:lpstr>API use example 1/3</vt:lpstr>
      <vt:lpstr>API use example 2/3</vt:lpstr>
      <vt:lpstr>API use example 3/3</vt:lpstr>
      <vt:lpstr>Case: Brandwatch and Co-op</vt:lpstr>
      <vt:lpstr>Data Protection &amp; API 1/2</vt:lpstr>
      <vt:lpstr>Data Protection &amp; API 2/2</vt:lpstr>
      <vt:lpstr>Sources used and more on APIs</vt:lpstr>
    </vt:vector>
  </TitlesOfParts>
  <Company>Hamk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API?</dc:title>
  <dc:creator>Mirlinda</dc:creator>
  <cp:lastModifiedBy>Mirlinda Kosova-Alija</cp:lastModifiedBy>
  <cp:revision>14</cp:revision>
  <dcterms:created xsi:type="dcterms:W3CDTF">2020-08-31T13:36:51Z</dcterms:created>
  <dcterms:modified xsi:type="dcterms:W3CDTF">2024-11-05T10:49:47Z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0x010100E13F671DC7AA8246BC5D358A16111E06</vt:lpwstr>
  </property>
</Properties>
</file>