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8"/>
  </p:notesMasterIdLst>
  <p:sldIdLst>
    <p:sldId id="256" r:id="rId5"/>
    <p:sldId id="257" r:id="rId6"/>
    <p:sldId id="258" r:id="rId7"/>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ka Stormi" initials="IS" lastIdx="2" clrIdx="0">
    <p:extLst>
      <p:ext uri="{19B8F6BF-5375-455C-9EA6-DF929625EA0E}">
        <p15:presenceInfo xmlns:p15="http://schemas.microsoft.com/office/powerpoint/2012/main" userId="S::inka1@hamk.fi::13f56250-4e48-40e1-a47e-217be8e8b404" providerId="AD"/>
      </p:ext>
    </p:extLst>
  </p:cmAuthor>
  <p:cmAuthor id="2" name="Merita Aronen" initials="MA" lastIdx="6" clrIdx="1">
    <p:extLst>
      <p:ext uri="{19B8F6BF-5375-455C-9EA6-DF929625EA0E}">
        <p15:presenceInfo xmlns:p15="http://schemas.microsoft.com/office/powerpoint/2012/main" userId="S::maronen@hamk.fi::3fd8ff7e-d508-4b73-bfda-f608db9749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2E"/>
    <a:srgbClr val="E1EFF5"/>
    <a:srgbClr val="002D3F"/>
    <a:srgbClr val="903F98"/>
    <a:srgbClr val="ABD1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4EF1BB-81C6-4773-9AA5-C359B824C677}" v="38" dt="2023-09-22T10:13:31.8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13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90E8B8-BE4F-4839-8249-3B6A3C84F813}" type="doc">
      <dgm:prSet loTypeId="urn:microsoft.com/office/officeart/2005/8/layout/process1" loCatId="process" qsTypeId="urn:microsoft.com/office/officeart/2005/8/quickstyle/simple1" qsCatId="simple" csTypeId="urn:microsoft.com/office/officeart/2005/8/colors/accent3_1" csCatId="accent3" phldr="1"/>
      <dgm:spPr/>
      <dgm:t>
        <a:bodyPr/>
        <a:lstStyle/>
        <a:p>
          <a:endParaRPr lang="en-US"/>
        </a:p>
      </dgm:t>
    </dgm:pt>
    <dgm:pt modelId="{74DFBE8B-F290-4B16-82C7-6B0F8FA464F2}">
      <dgm:prSet phldrT="[Text]"/>
      <dgm:spPr/>
      <dgm:t>
        <a:bodyPr/>
        <a:lstStyle/>
        <a:p>
          <a:pPr algn="l"/>
          <a:r>
            <a:rPr lang="en-US" b="1" i="0" dirty="0"/>
            <a:t>Step 1 Definition of need:</a:t>
          </a:r>
          <a:br>
            <a:rPr lang="en-US" b="1" i="0" dirty="0"/>
          </a:br>
          <a:br>
            <a:rPr lang="en-US" b="1" i="0" dirty="0"/>
          </a:br>
          <a:r>
            <a:rPr lang="en-US" b="0" i="0" dirty="0"/>
            <a:t>Problem/Research Question
Setting concrete goal</a:t>
          </a:r>
          <a:r>
            <a:rPr lang="en-US" b="1" i="0" dirty="0"/>
            <a:t>
</a:t>
          </a:r>
          <a:endParaRPr lang="en-US" dirty="0"/>
        </a:p>
      </dgm:t>
    </dgm:pt>
    <dgm:pt modelId="{1FFE6858-8E67-4E3B-8F22-FAB45655114A}" type="parTrans" cxnId="{6096C154-9EE5-4F0A-9E94-51D82DA81AA1}">
      <dgm:prSet/>
      <dgm:spPr/>
      <dgm:t>
        <a:bodyPr/>
        <a:lstStyle/>
        <a:p>
          <a:endParaRPr lang="en-US"/>
        </a:p>
      </dgm:t>
    </dgm:pt>
    <dgm:pt modelId="{3EEDE932-8878-4EEC-9B0F-C836E8B84932}" type="sibTrans" cxnId="{6096C154-9EE5-4F0A-9E94-51D82DA81AA1}">
      <dgm:prSet/>
      <dgm:spPr/>
      <dgm:t>
        <a:bodyPr/>
        <a:lstStyle/>
        <a:p>
          <a:endParaRPr lang="en-US"/>
        </a:p>
      </dgm:t>
    </dgm:pt>
    <dgm:pt modelId="{1767F9B8-8E64-468A-B4E1-835C713D9E6F}">
      <dgm:prSet phldrT="[Text]"/>
      <dgm:spPr/>
      <dgm:t>
        <a:bodyPr/>
        <a:lstStyle/>
        <a:p>
          <a:pPr algn="l"/>
          <a:r>
            <a:rPr lang="en-US" b="1" dirty="0"/>
            <a:t>Step 2 Data collection:</a:t>
          </a:r>
          <a:br>
            <a:rPr lang="en-US" b="1" dirty="0"/>
          </a:br>
          <a:br>
            <a:rPr lang="en-US" b="1" dirty="0"/>
          </a:br>
          <a:r>
            <a:rPr lang="en-US" b="0" dirty="0"/>
            <a:t>Gathering and obtaining relevant raw data</a:t>
          </a:r>
          <a:r>
            <a:rPr lang="en-US" b="1" dirty="0"/>
            <a:t>
</a:t>
          </a:r>
          <a:endParaRPr lang="en-US" dirty="0"/>
        </a:p>
      </dgm:t>
    </dgm:pt>
    <dgm:pt modelId="{785523BC-FC01-4F5E-A265-0CC4916BE9B0}" type="parTrans" cxnId="{83514997-F493-4658-8E08-E822E08E3DFE}">
      <dgm:prSet/>
      <dgm:spPr/>
      <dgm:t>
        <a:bodyPr/>
        <a:lstStyle/>
        <a:p>
          <a:endParaRPr lang="en-US"/>
        </a:p>
      </dgm:t>
    </dgm:pt>
    <dgm:pt modelId="{E2372BF9-B765-4DB8-9230-43C0F63CE5D5}" type="sibTrans" cxnId="{83514997-F493-4658-8E08-E822E08E3DFE}">
      <dgm:prSet/>
      <dgm:spPr/>
      <dgm:t>
        <a:bodyPr/>
        <a:lstStyle/>
        <a:p>
          <a:endParaRPr lang="en-US"/>
        </a:p>
      </dgm:t>
    </dgm:pt>
    <dgm:pt modelId="{AB98AC8C-73E6-43F3-B2AE-B9F752D860D1}">
      <dgm:prSet phldrT="[Text]"/>
      <dgm:spPr/>
      <dgm:t>
        <a:bodyPr/>
        <a:lstStyle/>
        <a:p>
          <a:pPr algn="l"/>
          <a:r>
            <a:rPr lang="en-US" b="1" dirty="0"/>
            <a:t>Step 3 Improve data quality:</a:t>
          </a:r>
          <a:br>
            <a:rPr lang="en-US" b="1" dirty="0"/>
          </a:br>
          <a:br>
            <a:rPr lang="en-US" b="0" dirty="0"/>
          </a:br>
          <a:r>
            <a:rPr lang="en-US" b="0" dirty="0"/>
            <a:t>When cleaning data, you ensure the accuracy of the analysis
</a:t>
          </a:r>
        </a:p>
      </dgm:t>
    </dgm:pt>
    <dgm:pt modelId="{EE95B414-36BD-41C0-A98F-F4D3ECC3F689}" type="parTrans" cxnId="{7946DEA3-E87A-4B47-AC8A-BE9A16ADF1DD}">
      <dgm:prSet/>
      <dgm:spPr/>
      <dgm:t>
        <a:bodyPr/>
        <a:lstStyle/>
        <a:p>
          <a:endParaRPr lang="en-US"/>
        </a:p>
      </dgm:t>
    </dgm:pt>
    <dgm:pt modelId="{614F73BC-CCA5-446D-9694-5C95FC9D81A5}" type="sibTrans" cxnId="{7946DEA3-E87A-4B47-AC8A-BE9A16ADF1DD}">
      <dgm:prSet/>
      <dgm:spPr/>
      <dgm:t>
        <a:bodyPr/>
        <a:lstStyle/>
        <a:p>
          <a:endParaRPr lang="en-US"/>
        </a:p>
      </dgm:t>
    </dgm:pt>
    <dgm:pt modelId="{121FEC9F-42D8-4FEF-A22D-E20351C617EB}">
      <dgm:prSet phldrT="[Text]"/>
      <dgm:spPr/>
      <dgm:t>
        <a:bodyPr/>
        <a:lstStyle/>
        <a:p>
          <a:pPr algn="l"/>
          <a:r>
            <a:rPr lang="en-US" b="1" dirty="0"/>
            <a:t>Step 4 Deeper into the data:</a:t>
          </a:r>
          <a:br>
            <a:rPr lang="en-US" b="1" dirty="0"/>
          </a:br>
          <a:br>
            <a:rPr lang="en-US" b="1" dirty="0"/>
          </a:br>
          <a:r>
            <a:rPr lang="en-US" b="0" dirty="0"/>
            <a:t>Data analysis reveals valuable operating models</a:t>
          </a:r>
          <a:r>
            <a:rPr lang="en-US" b="1" dirty="0"/>
            <a:t>
</a:t>
          </a:r>
          <a:endParaRPr lang="en-US" dirty="0"/>
        </a:p>
      </dgm:t>
    </dgm:pt>
    <dgm:pt modelId="{DC9F43B3-1BD4-4C8E-B1C8-C62E3C08E90E}" type="parTrans" cxnId="{B5CCBD42-E0A6-4F10-A8D5-3F045F650BC8}">
      <dgm:prSet/>
      <dgm:spPr/>
      <dgm:t>
        <a:bodyPr/>
        <a:lstStyle/>
        <a:p>
          <a:endParaRPr lang="en-US"/>
        </a:p>
      </dgm:t>
    </dgm:pt>
    <dgm:pt modelId="{413A4906-F2F5-4953-B6E0-944FD457B7B7}" type="sibTrans" cxnId="{B5CCBD42-E0A6-4F10-A8D5-3F045F650BC8}">
      <dgm:prSet/>
      <dgm:spPr/>
      <dgm:t>
        <a:bodyPr/>
        <a:lstStyle/>
        <a:p>
          <a:endParaRPr lang="en-US"/>
        </a:p>
      </dgm:t>
    </dgm:pt>
    <dgm:pt modelId="{8E070215-CD75-471E-BE27-052FCF54F8CB}">
      <dgm:prSet phldrT="[Text]"/>
      <dgm:spPr/>
      <dgm:t>
        <a:bodyPr/>
        <a:lstStyle/>
        <a:p>
          <a:pPr algn="l"/>
          <a:r>
            <a:rPr lang="en-US" b="1" dirty="0"/>
            <a:t>Step 5 Data visualization:</a:t>
          </a:r>
          <a:br>
            <a:rPr lang="en-US" b="1" dirty="0"/>
          </a:br>
          <a:br>
            <a:rPr lang="en-US" b="1" dirty="0"/>
          </a:br>
          <a:r>
            <a:rPr lang="en-US" b="0" dirty="0"/>
            <a:t>Present data visually and effectively</a:t>
          </a:r>
          <a:r>
            <a:rPr lang="en-US" b="1" dirty="0"/>
            <a:t>
</a:t>
          </a:r>
          <a:endParaRPr lang="en-US" dirty="0"/>
        </a:p>
      </dgm:t>
    </dgm:pt>
    <dgm:pt modelId="{A3A49CAF-B8D8-4DDF-8606-20EBAA682B13}" type="parTrans" cxnId="{E70C58C0-F4D6-452F-BA74-E61017E4FD3C}">
      <dgm:prSet/>
      <dgm:spPr/>
      <dgm:t>
        <a:bodyPr/>
        <a:lstStyle/>
        <a:p>
          <a:endParaRPr lang="en-US"/>
        </a:p>
      </dgm:t>
    </dgm:pt>
    <dgm:pt modelId="{F054B65A-76FD-463A-AF5D-78F29DCF8B98}" type="sibTrans" cxnId="{E70C58C0-F4D6-452F-BA74-E61017E4FD3C}">
      <dgm:prSet/>
      <dgm:spPr/>
      <dgm:t>
        <a:bodyPr/>
        <a:lstStyle/>
        <a:p>
          <a:endParaRPr lang="en-US"/>
        </a:p>
      </dgm:t>
    </dgm:pt>
    <dgm:pt modelId="{B9669650-7B22-4DDF-A76E-B1F49C205AF0}" type="pres">
      <dgm:prSet presAssocID="{EA90E8B8-BE4F-4839-8249-3B6A3C84F813}" presName="Name0" presStyleCnt="0">
        <dgm:presLayoutVars>
          <dgm:dir/>
          <dgm:resizeHandles val="exact"/>
        </dgm:presLayoutVars>
      </dgm:prSet>
      <dgm:spPr/>
    </dgm:pt>
    <dgm:pt modelId="{0C9B4F2C-2FB5-4AC0-B26B-A08191FBCE3B}" type="pres">
      <dgm:prSet presAssocID="{74DFBE8B-F290-4B16-82C7-6B0F8FA464F2}" presName="node" presStyleLbl="node1" presStyleIdx="0" presStyleCnt="5" custScaleY="130603">
        <dgm:presLayoutVars>
          <dgm:bulletEnabled val="1"/>
        </dgm:presLayoutVars>
      </dgm:prSet>
      <dgm:spPr/>
    </dgm:pt>
    <dgm:pt modelId="{CF89AC31-6184-4FF1-8C10-FDDA9A8ED0CC}" type="pres">
      <dgm:prSet presAssocID="{3EEDE932-8878-4EEC-9B0F-C836E8B84932}" presName="sibTrans" presStyleLbl="sibTrans2D1" presStyleIdx="0" presStyleCnt="4"/>
      <dgm:spPr/>
    </dgm:pt>
    <dgm:pt modelId="{5AC2FBE8-638F-46EE-B4BC-F188F6ED5FFE}" type="pres">
      <dgm:prSet presAssocID="{3EEDE932-8878-4EEC-9B0F-C836E8B84932}" presName="connectorText" presStyleLbl="sibTrans2D1" presStyleIdx="0" presStyleCnt="4"/>
      <dgm:spPr/>
    </dgm:pt>
    <dgm:pt modelId="{9476A3F2-BF0D-4677-AA9A-6E45740411A5}" type="pres">
      <dgm:prSet presAssocID="{1767F9B8-8E64-468A-B4E1-835C713D9E6F}" presName="node" presStyleLbl="node1" presStyleIdx="1" presStyleCnt="5" custScaleY="130603">
        <dgm:presLayoutVars>
          <dgm:bulletEnabled val="1"/>
        </dgm:presLayoutVars>
      </dgm:prSet>
      <dgm:spPr/>
    </dgm:pt>
    <dgm:pt modelId="{3FF72151-C986-43AF-AAA1-AFCC34457E64}" type="pres">
      <dgm:prSet presAssocID="{E2372BF9-B765-4DB8-9230-43C0F63CE5D5}" presName="sibTrans" presStyleLbl="sibTrans2D1" presStyleIdx="1" presStyleCnt="4"/>
      <dgm:spPr/>
    </dgm:pt>
    <dgm:pt modelId="{C39BD3FC-78C2-4995-B0AE-32C6141E6256}" type="pres">
      <dgm:prSet presAssocID="{E2372BF9-B765-4DB8-9230-43C0F63CE5D5}" presName="connectorText" presStyleLbl="sibTrans2D1" presStyleIdx="1" presStyleCnt="4"/>
      <dgm:spPr/>
    </dgm:pt>
    <dgm:pt modelId="{EE2C9CBB-A5BC-4C16-84B9-ED62EB95AAC9}" type="pres">
      <dgm:prSet presAssocID="{AB98AC8C-73E6-43F3-B2AE-B9F752D860D1}" presName="node" presStyleLbl="node1" presStyleIdx="2" presStyleCnt="5" custScaleY="130603">
        <dgm:presLayoutVars>
          <dgm:bulletEnabled val="1"/>
        </dgm:presLayoutVars>
      </dgm:prSet>
      <dgm:spPr/>
    </dgm:pt>
    <dgm:pt modelId="{5A30405F-3660-4C18-8665-308E923A688C}" type="pres">
      <dgm:prSet presAssocID="{614F73BC-CCA5-446D-9694-5C95FC9D81A5}" presName="sibTrans" presStyleLbl="sibTrans2D1" presStyleIdx="2" presStyleCnt="4"/>
      <dgm:spPr/>
    </dgm:pt>
    <dgm:pt modelId="{E0FC19FF-9698-4479-9AE8-671BE9CE1FD1}" type="pres">
      <dgm:prSet presAssocID="{614F73BC-CCA5-446D-9694-5C95FC9D81A5}" presName="connectorText" presStyleLbl="sibTrans2D1" presStyleIdx="2" presStyleCnt="4"/>
      <dgm:spPr/>
    </dgm:pt>
    <dgm:pt modelId="{1B9DB95E-D161-43BD-BEAB-D82313ACF13B}" type="pres">
      <dgm:prSet presAssocID="{121FEC9F-42D8-4FEF-A22D-E20351C617EB}" presName="node" presStyleLbl="node1" presStyleIdx="3" presStyleCnt="5" custScaleY="130603" custLinFactNeighborX="-2915" custLinFactNeighborY="-103">
        <dgm:presLayoutVars>
          <dgm:bulletEnabled val="1"/>
        </dgm:presLayoutVars>
      </dgm:prSet>
      <dgm:spPr/>
    </dgm:pt>
    <dgm:pt modelId="{96FFED8C-4AC9-420C-B482-F13D9DB5C04B}" type="pres">
      <dgm:prSet presAssocID="{413A4906-F2F5-4953-B6E0-944FD457B7B7}" presName="sibTrans" presStyleLbl="sibTrans2D1" presStyleIdx="3" presStyleCnt="4"/>
      <dgm:spPr/>
    </dgm:pt>
    <dgm:pt modelId="{316E5A75-CE15-4ABC-8516-6DFB227281E7}" type="pres">
      <dgm:prSet presAssocID="{413A4906-F2F5-4953-B6E0-944FD457B7B7}" presName="connectorText" presStyleLbl="sibTrans2D1" presStyleIdx="3" presStyleCnt="4"/>
      <dgm:spPr/>
    </dgm:pt>
    <dgm:pt modelId="{179BA609-C9D5-45D4-B11D-DE7C88684ECE}" type="pres">
      <dgm:prSet presAssocID="{8E070215-CD75-471E-BE27-052FCF54F8CB}" presName="node" presStyleLbl="node1" presStyleIdx="4" presStyleCnt="5" custScaleY="130603">
        <dgm:presLayoutVars>
          <dgm:bulletEnabled val="1"/>
        </dgm:presLayoutVars>
      </dgm:prSet>
      <dgm:spPr/>
    </dgm:pt>
  </dgm:ptLst>
  <dgm:cxnLst>
    <dgm:cxn modelId="{B4BB8040-9DBD-4007-8093-C1761AD16F51}" type="presOf" srcId="{E2372BF9-B765-4DB8-9230-43C0F63CE5D5}" destId="{3FF72151-C986-43AF-AAA1-AFCC34457E64}" srcOrd="0" destOrd="0" presId="urn:microsoft.com/office/officeart/2005/8/layout/process1"/>
    <dgm:cxn modelId="{7A5CF25D-93AA-41CE-90C2-E7E218B72C67}" type="presOf" srcId="{8E070215-CD75-471E-BE27-052FCF54F8CB}" destId="{179BA609-C9D5-45D4-B11D-DE7C88684ECE}" srcOrd="0" destOrd="0" presId="urn:microsoft.com/office/officeart/2005/8/layout/process1"/>
    <dgm:cxn modelId="{B5CCBD42-E0A6-4F10-A8D5-3F045F650BC8}" srcId="{EA90E8B8-BE4F-4839-8249-3B6A3C84F813}" destId="{121FEC9F-42D8-4FEF-A22D-E20351C617EB}" srcOrd="3" destOrd="0" parTransId="{DC9F43B3-1BD4-4C8E-B1C8-C62E3C08E90E}" sibTransId="{413A4906-F2F5-4953-B6E0-944FD457B7B7}"/>
    <dgm:cxn modelId="{DD76E665-5687-4982-9CE6-1E320208D805}" type="presOf" srcId="{1767F9B8-8E64-468A-B4E1-835C713D9E6F}" destId="{9476A3F2-BF0D-4677-AA9A-6E45740411A5}" srcOrd="0" destOrd="0" presId="urn:microsoft.com/office/officeart/2005/8/layout/process1"/>
    <dgm:cxn modelId="{6096C154-9EE5-4F0A-9E94-51D82DA81AA1}" srcId="{EA90E8B8-BE4F-4839-8249-3B6A3C84F813}" destId="{74DFBE8B-F290-4B16-82C7-6B0F8FA464F2}" srcOrd="0" destOrd="0" parTransId="{1FFE6858-8E67-4E3B-8F22-FAB45655114A}" sibTransId="{3EEDE932-8878-4EEC-9B0F-C836E8B84932}"/>
    <dgm:cxn modelId="{BBFCD754-AD06-4395-BAC3-DF0C1083F6F3}" type="presOf" srcId="{413A4906-F2F5-4953-B6E0-944FD457B7B7}" destId="{96FFED8C-4AC9-420C-B482-F13D9DB5C04B}" srcOrd="0" destOrd="0" presId="urn:microsoft.com/office/officeart/2005/8/layout/process1"/>
    <dgm:cxn modelId="{9E710775-CFCA-4ACD-BFD5-FCE3AA82C719}" type="presOf" srcId="{3EEDE932-8878-4EEC-9B0F-C836E8B84932}" destId="{CF89AC31-6184-4FF1-8C10-FDDA9A8ED0CC}" srcOrd="0" destOrd="0" presId="urn:microsoft.com/office/officeart/2005/8/layout/process1"/>
    <dgm:cxn modelId="{C19AFB7B-56A8-4786-AA25-BAC57F261C0B}" type="presOf" srcId="{74DFBE8B-F290-4B16-82C7-6B0F8FA464F2}" destId="{0C9B4F2C-2FB5-4AC0-B26B-A08191FBCE3B}" srcOrd="0" destOrd="0" presId="urn:microsoft.com/office/officeart/2005/8/layout/process1"/>
    <dgm:cxn modelId="{83514997-F493-4658-8E08-E822E08E3DFE}" srcId="{EA90E8B8-BE4F-4839-8249-3B6A3C84F813}" destId="{1767F9B8-8E64-468A-B4E1-835C713D9E6F}" srcOrd="1" destOrd="0" parTransId="{785523BC-FC01-4F5E-A265-0CC4916BE9B0}" sibTransId="{E2372BF9-B765-4DB8-9230-43C0F63CE5D5}"/>
    <dgm:cxn modelId="{59A43C9B-E2F3-4169-91E6-01A4EAFAC107}" type="presOf" srcId="{EA90E8B8-BE4F-4839-8249-3B6A3C84F813}" destId="{B9669650-7B22-4DDF-A76E-B1F49C205AF0}" srcOrd="0" destOrd="0" presId="urn:microsoft.com/office/officeart/2005/8/layout/process1"/>
    <dgm:cxn modelId="{3275ACA0-7DDF-4078-A811-A67D627923F8}" type="presOf" srcId="{AB98AC8C-73E6-43F3-B2AE-B9F752D860D1}" destId="{EE2C9CBB-A5BC-4C16-84B9-ED62EB95AAC9}" srcOrd="0" destOrd="0" presId="urn:microsoft.com/office/officeart/2005/8/layout/process1"/>
    <dgm:cxn modelId="{7946DEA3-E87A-4B47-AC8A-BE9A16ADF1DD}" srcId="{EA90E8B8-BE4F-4839-8249-3B6A3C84F813}" destId="{AB98AC8C-73E6-43F3-B2AE-B9F752D860D1}" srcOrd="2" destOrd="0" parTransId="{EE95B414-36BD-41C0-A98F-F4D3ECC3F689}" sibTransId="{614F73BC-CCA5-446D-9694-5C95FC9D81A5}"/>
    <dgm:cxn modelId="{E70C58C0-F4D6-452F-BA74-E61017E4FD3C}" srcId="{EA90E8B8-BE4F-4839-8249-3B6A3C84F813}" destId="{8E070215-CD75-471E-BE27-052FCF54F8CB}" srcOrd="4" destOrd="0" parTransId="{A3A49CAF-B8D8-4DDF-8606-20EBAA682B13}" sibTransId="{F054B65A-76FD-463A-AF5D-78F29DCF8B98}"/>
    <dgm:cxn modelId="{8E00D2C8-C6F2-4FC4-81F0-7A35CA00DDFD}" type="presOf" srcId="{121FEC9F-42D8-4FEF-A22D-E20351C617EB}" destId="{1B9DB95E-D161-43BD-BEAB-D82313ACF13B}" srcOrd="0" destOrd="0" presId="urn:microsoft.com/office/officeart/2005/8/layout/process1"/>
    <dgm:cxn modelId="{8DCEDDCC-73B2-4F8F-96B4-00841FF557D8}" type="presOf" srcId="{3EEDE932-8878-4EEC-9B0F-C836E8B84932}" destId="{5AC2FBE8-638F-46EE-B4BC-F188F6ED5FFE}" srcOrd="1" destOrd="0" presId="urn:microsoft.com/office/officeart/2005/8/layout/process1"/>
    <dgm:cxn modelId="{19BB04E8-CA7E-495C-9498-D8793A92C866}" type="presOf" srcId="{614F73BC-CCA5-446D-9694-5C95FC9D81A5}" destId="{E0FC19FF-9698-4479-9AE8-671BE9CE1FD1}" srcOrd="1" destOrd="0" presId="urn:microsoft.com/office/officeart/2005/8/layout/process1"/>
    <dgm:cxn modelId="{F63C64E8-9585-4598-BBFF-D2584FFBA5D8}" type="presOf" srcId="{E2372BF9-B765-4DB8-9230-43C0F63CE5D5}" destId="{C39BD3FC-78C2-4995-B0AE-32C6141E6256}" srcOrd="1" destOrd="0" presId="urn:microsoft.com/office/officeart/2005/8/layout/process1"/>
    <dgm:cxn modelId="{77AE22F2-7AEB-4247-A50D-F737BE3A5F60}" type="presOf" srcId="{614F73BC-CCA5-446D-9694-5C95FC9D81A5}" destId="{5A30405F-3660-4C18-8665-308E923A688C}" srcOrd="0" destOrd="0" presId="urn:microsoft.com/office/officeart/2005/8/layout/process1"/>
    <dgm:cxn modelId="{94D817F9-61F1-451C-8D6C-FEF96BE35AE1}" type="presOf" srcId="{413A4906-F2F5-4953-B6E0-944FD457B7B7}" destId="{316E5A75-CE15-4ABC-8516-6DFB227281E7}" srcOrd="1" destOrd="0" presId="urn:microsoft.com/office/officeart/2005/8/layout/process1"/>
    <dgm:cxn modelId="{CB86201D-B735-4A81-942E-4FF3CE457D62}" type="presParOf" srcId="{B9669650-7B22-4DDF-A76E-B1F49C205AF0}" destId="{0C9B4F2C-2FB5-4AC0-B26B-A08191FBCE3B}" srcOrd="0" destOrd="0" presId="urn:microsoft.com/office/officeart/2005/8/layout/process1"/>
    <dgm:cxn modelId="{4E71F346-BD93-4C91-8DFC-055751B36B46}" type="presParOf" srcId="{B9669650-7B22-4DDF-A76E-B1F49C205AF0}" destId="{CF89AC31-6184-4FF1-8C10-FDDA9A8ED0CC}" srcOrd="1" destOrd="0" presId="urn:microsoft.com/office/officeart/2005/8/layout/process1"/>
    <dgm:cxn modelId="{C59B6DEA-5FC7-4F01-9323-18E7450E02EF}" type="presParOf" srcId="{CF89AC31-6184-4FF1-8C10-FDDA9A8ED0CC}" destId="{5AC2FBE8-638F-46EE-B4BC-F188F6ED5FFE}" srcOrd="0" destOrd="0" presId="urn:microsoft.com/office/officeart/2005/8/layout/process1"/>
    <dgm:cxn modelId="{BBF0437E-5DD2-45A1-96A0-9BC1B202BC42}" type="presParOf" srcId="{B9669650-7B22-4DDF-A76E-B1F49C205AF0}" destId="{9476A3F2-BF0D-4677-AA9A-6E45740411A5}" srcOrd="2" destOrd="0" presId="urn:microsoft.com/office/officeart/2005/8/layout/process1"/>
    <dgm:cxn modelId="{7A8831D2-FA9B-4E9D-93FB-12299E412C2F}" type="presParOf" srcId="{B9669650-7B22-4DDF-A76E-B1F49C205AF0}" destId="{3FF72151-C986-43AF-AAA1-AFCC34457E64}" srcOrd="3" destOrd="0" presId="urn:microsoft.com/office/officeart/2005/8/layout/process1"/>
    <dgm:cxn modelId="{1F9CFB71-87F3-4C90-A8FB-48B233C68EFA}" type="presParOf" srcId="{3FF72151-C986-43AF-AAA1-AFCC34457E64}" destId="{C39BD3FC-78C2-4995-B0AE-32C6141E6256}" srcOrd="0" destOrd="0" presId="urn:microsoft.com/office/officeart/2005/8/layout/process1"/>
    <dgm:cxn modelId="{FD3E7711-2643-4023-AE91-8E565778C0AF}" type="presParOf" srcId="{B9669650-7B22-4DDF-A76E-B1F49C205AF0}" destId="{EE2C9CBB-A5BC-4C16-84B9-ED62EB95AAC9}" srcOrd="4" destOrd="0" presId="urn:microsoft.com/office/officeart/2005/8/layout/process1"/>
    <dgm:cxn modelId="{9B455994-96D4-4E3F-8BBD-33CF388094EE}" type="presParOf" srcId="{B9669650-7B22-4DDF-A76E-B1F49C205AF0}" destId="{5A30405F-3660-4C18-8665-308E923A688C}" srcOrd="5" destOrd="0" presId="urn:microsoft.com/office/officeart/2005/8/layout/process1"/>
    <dgm:cxn modelId="{88EBEC7C-EC75-4572-B4E2-37B1571075AD}" type="presParOf" srcId="{5A30405F-3660-4C18-8665-308E923A688C}" destId="{E0FC19FF-9698-4479-9AE8-671BE9CE1FD1}" srcOrd="0" destOrd="0" presId="urn:microsoft.com/office/officeart/2005/8/layout/process1"/>
    <dgm:cxn modelId="{7CD0608D-B490-4261-8B20-DD1BFB2BF494}" type="presParOf" srcId="{B9669650-7B22-4DDF-A76E-B1F49C205AF0}" destId="{1B9DB95E-D161-43BD-BEAB-D82313ACF13B}" srcOrd="6" destOrd="0" presId="urn:microsoft.com/office/officeart/2005/8/layout/process1"/>
    <dgm:cxn modelId="{E6AEBA41-A322-4A99-97F7-1D2EF771BC00}" type="presParOf" srcId="{B9669650-7B22-4DDF-A76E-B1F49C205AF0}" destId="{96FFED8C-4AC9-420C-B482-F13D9DB5C04B}" srcOrd="7" destOrd="0" presId="urn:microsoft.com/office/officeart/2005/8/layout/process1"/>
    <dgm:cxn modelId="{243F21A2-05F9-4BD1-875A-F60D376ED661}" type="presParOf" srcId="{96FFED8C-4AC9-420C-B482-F13D9DB5C04B}" destId="{316E5A75-CE15-4ABC-8516-6DFB227281E7}" srcOrd="0" destOrd="0" presId="urn:microsoft.com/office/officeart/2005/8/layout/process1"/>
    <dgm:cxn modelId="{4AADEB2B-93BF-4739-A69C-10DDAFCCFB37}" type="presParOf" srcId="{B9669650-7B22-4DDF-A76E-B1F49C205AF0}" destId="{179BA609-C9D5-45D4-B11D-DE7C88684ECE}"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90E8B8-BE4F-4839-8249-3B6A3C84F813}" type="doc">
      <dgm:prSet loTypeId="urn:microsoft.com/office/officeart/2005/8/layout/process1" loCatId="process" qsTypeId="urn:microsoft.com/office/officeart/2005/8/quickstyle/simple1" qsCatId="simple" csTypeId="urn:microsoft.com/office/officeart/2005/8/colors/accent3_1" csCatId="accent3" phldr="1"/>
      <dgm:spPr/>
      <dgm:t>
        <a:bodyPr/>
        <a:lstStyle/>
        <a:p>
          <a:endParaRPr lang="en-US"/>
        </a:p>
      </dgm:t>
    </dgm:pt>
    <dgm:pt modelId="{74DFBE8B-F290-4B16-82C7-6B0F8FA464F2}">
      <dgm:prSet phldrT="[Text]"/>
      <dgm:spPr/>
      <dgm:t>
        <a:bodyPr/>
        <a:lstStyle/>
        <a:p>
          <a:pPr algn="l"/>
          <a:r>
            <a:rPr lang="en-US" b="1" i="0" dirty="0"/>
            <a:t>Step 1 Definition of need:</a:t>
          </a:r>
          <a:br>
            <a:rPr lang="en-US" b="1" i="0" dirty="0"/>
          </a:br>
          <a:br>
            <a:rPr lang="en-US" b="1" i="0" dirty="0"/>
          </a:br>
          <a:r>
            <a:rPr lang="en-US" b="0" i="0" dirty="0"/>
            <a:t>The aim is to understand our competitiveness in relation to other Universities of Applied Sciences and to find opportunities to improve our operations.</a:t>
          </a:r>
          <a:r>
            <a:rPr lang="en-US" b="1" i="0" dirty="0"/>
            <a:t>
</a:t>
          </a:r>
          <a:endParaRPr lang="en-US" dirty="0"/>
        </a:p>
      </dgm:t>
    </dgm:pt>
    <dgm:pt modelId="{1FFE6858-8E67-4E3B-8F22-FAB45655114A}" type="parTrans" cxnId="{6096C154-9EE5-4F0A-9E94-51D82DA81AA1}">
      <dgm:prSet/>
      <dgm:spPr/>
      <dgm:t>
        <a:bodyPr/>
        <a:lstStyle/>
        <a:p>
          <a:endParaRPr lang="en-US"/>
        </a:p>
      </dgm:t>
    </dgm:pt>
    <dgm:pt modelId="{3EEDE932-8878-4EEC-9B0F-C836E8B84932}" type="sibTrans" cxnId="{6096C154-9EE5-4F0A-9E94-51D82DA81AA1}">
      <dgm:prSet/>
      <dgm:spPr/>
      <dgm:t>
        <a:bodyPr/>
        <a:lstStyle/>
        <a:p>
          <a:endParaRPr lang="en-US"/>
        </a:p>
      </dgm:t>
    </dgm:pt>
    <dgm:pt modelId="{1767F9B8-8E64-468A-B4E1-835C713D9E6F}">
      <dgm:prSet phldrT="[Text]"/>
      <dgm:spPr/>
      <dgm:t>
        <a:bodyPr/>
        <a:lstStyle/>
        <a:p>
          <a:pPr algn="l"/>
          <a:r>
            <a:rPr lang="en-US" b="1" dirty="0"/>
            <a:t>Step 2 Data collection:</a:t>
          </a:r>
          <a:br>
            <a:rPr lang="en-US" b="1" dirty="0"/>
          </a:br>
          <a:br>
            <a:rPr lang="en-US" b="1" dirty="0"/>
          </a:br>
          <a:r>
            <a:rPr lang="en-US" b="0" dirty="0"/>
            <a:t>Comparative data will be collected from public sources, especially the </a:t>
          </a:r>
          <a:r>
            <a:rPr lang="en-US" b="0" dirty="0" err="1"/>
            <a:t>Vipunen</a:t>
          </a:r>
          <a:r>
            <a:rPr lang="en-US" b="0" dirty="0"/>
            <a:t> service.</a:t>
          </a:r>
          <a:r>
            <a:rPr lang="en-US" b="1" dirty="0"/>
            <a:t>
</a:t>
          </a:r>
          <a:endParaRPr lang="en-US" dirty="0"/>
        </a:p>
      </dgm:t>
    </dgm:pt>
    <dgm:pt modelId="{785523BC-FC01-4F5E-A265-0CC4916BE9B0}" type="parTrans" cxnId="{83514997-F493-4658-8E08-E822E08E3DFE}">
      <dgm:prSet/>
      <dgm:spPr/>
      <dgm:t>
        <a:bodyPr/>
        <a:lstStyle/>
        <a:p>
          <a:endParaRPr lang="en-US"/>
        </a:p>
      </dgm:t>
    </dgm:pt>
    <dgm:pt modelId="{E2372BF9-B765-4DB8-9230-43C0F63CE5D5}" type="sibTrans" cxnId="{83514997-F493-4658-8E08-E822E08E3DFE}">
      <dgm:prSet/>
      <dgm:spPr/>
      <dgm:t>
        <a:bodyPr/>
        <a:lstStyle/>
        <a:p>
          <a:endParaRPr lang="en-US"/>
        </a:p>
      </dgm:t>
    </dgm:pt>
    <dgm:pt modelId="{AB98AC8C-73E6-43F3-B2AE-B9F752D860D1}">
      <dgm:prSet phldrT="[Text]"/>
      <dgm:spPr/>
      <dgm:t>
        <a:bodyPr/>
        <a:lstStyle/>
        <a:p>
          <a:pPr algn="l"/>
          <a:r>
            <a:rPr lang="en-US" b="1" dirty="0"/>
            <a:t>Step 3 Improve data quality:</a:t>
          </a:r>
          <a:br>
            <a:rPr lang="en-US" b="1" dirty="0"/>
          </a:br>
          <a:br>
            <a:rPr lang="en-US" b="0" dirty="0"/>
          </a:br>
          <a:r>
            <a:rPr lang="en-US" b="0" dirty="0"/>
            <a:t>Perform "cleaning" and anonymization of data to ensure data protection.
</a:t>
          </a:r>
        </a:p>
      </dgm:t>
    </dgm:pt>
    <dgm:pt modelId="{EE95B414-36BD-41C0-A98F-F4D3ECC3F689}" type="parTrans" cxnId="{7946DEA3-E87A-4B47-AC8A-BE9A16ADF1DD}">
      <dgm:prSet/>
      <dgm:spPr/>
      <dgm:t>
        <a:bodyPr/>
        <a:lstStyle/>
        <a:p>
          <a:endParaRPr lang="en-US"/>
        </a:p>
      </dgm:t>
    </dgm:pt>
    <dgm:pt modelId="{614F73BC-CCA5-446D-9694-5C95FC9D81A5}" type="sibTrans" cxnId="{7946DEA3-E87A-4B47-AC8A-BE9A16ADF1DD}">
      <dgm:prSet/>
      <dgm:spPr/>
      <dgm:t>
        <a:bodyPr/>
        <a:lstStyle/>
        <a:p>
          <a:endParaRPr lang="en-US"/>
        </a:p>
      </dgm:t>
    </dgm:pt>
    <dgm:pt modelId="{121FEC9F-42D8-4FEF-A22D-E20351C617EB}">
      <dgm:prSet phldrT="[Text]"/>
      <dgm:spPr/>
      <dgm:t>
        <a:bodyPr/>
        <a:lstStyle/>
        <a:p>
          <a:pPr algn="l"/>
          <a:r>
            <a:rPr lang="en-US" b="1" dirty="0"/>
            <a:t>Step 4 Deeper into the data:</a:t>
          </a:r>
          <a:br>
            <a:rPr lang="en-US" b="1" dirty="0"/>
          </a:br>
          <a:br>
            <a:rPr lang="en-US" b="0" dirty="0"/>
          </a:br>
          <a:r>
            <a:rPr lang="en-US" b="0" dirty="0"/>
            <a:t>We </a:t>
          </a:r>
          <a:r>
            <a:rPr lang="en-US" b="0" dirty="0" err="1"/>
            <a:t>analyse</a:t>
          </a:r>
          <a:r>
            <a:rPr lang="en-US" b="0" dirty="0"/>
            <a:t> the data using various indicators, such as publications and funding.
Looking for deeper insights, such as the risks of partial </a:t>
          </a:r>
          <a:r>
            <a:rPr lang="en-US" b="0" dirty="0" err="1"/>
            <a:t>optimisation</a:t>
          </a:r>
          <a:r>
            <a:rPr lang="en-US" b="0" dirty="0"/>
            <a:t> of operations.
</a:t>
          </a:r>
        </a:p>
      </dgm:t>
    </dgm:pt>
    <dgm:pt modelId="{DC9F43B3-1BD4-4C8E-B1C8-C62E3C08E90E}" type="parTrans" cxnId="{B5CCBD42-E0A6-4F10-A8D5-3F045F650BC8}">
      <dgm:prSet/>
      <dgm:spPr/>
      <dgm:t>
        <a:bodyPr/>
        <a:lstStyle/>
        <a:p>
          <a:endParaRPr lang="en-US"/>
        </a:p>
      </dgm:t>
    </dgm:pt>
    <dgm:pt modelId="{413A4906-F2F5-4953-B6E0-944FD457B7B7}" type="sibTrans" cxnId="{B5CCBD42-E0A6-4F10-A8D5-3F045F650BC8}">
      <dgm:prSet/>
      <dgm:spPr/>
      <dgm:t>
        <a:bodyPr/>
        <a:lstStyle/>
        <a:p>
          <a:endParaRPr lang="en-US"/>
        </a:p>
      </dgm:t>
    </dgm:pt>
    <dgm:pt modelId="{8E070215-CD75-471E-BE27-052FCF54F8CB}">
      <dgm:prSet phldrT="[Text]"/>
      <dgm:spPr/>
      <dgm:t>
        <a:bodyPr/>
        <a:lstStyle/>
        <a:p>
          <a:pPr algn="l"/>
          <a:r>
            <a:rPr lang="en-US" b="1" dirty="0"/>
            <a:t>Step 5 Data visualization:</a:t>
          </a:r>
          <a:br>
            <a:rPr lang="en-US" b="1" dirty="0"/>
          </a:br>
          <a:br>
            <a:rPr lang="en-US" b="1" dirty="0"/>
          </a:br>
          <a:r>
            <a:rPr lang="en-US" b="0" dirty="0"/>
            <a:t>Ranking lists, annual development paths and explanations of observed patterns are produced. (e.g. how our competitiveness has changed over the years)
The results are presented clearly to the target group, using data converted into euros.</a:t>
          </a:r>
          <a:r>
            <a:rPr lang="en-US" b="1" dirty="0"/>
            <a:t>
</a:t>
          </a:r>
          <a:endParaRPr lang="en-US" dirty="0"/>
        </a:p>
      </dgm:t>
    </dgm:pt>
    <dgm:pt modelId="{A3A49CAF-B8D8-4DDF-8606-20EBAA682B13}" type="parTrans" cxnId="{E70C58C0-F4D6-452F-BA74-E61017E4FD3C}">
      <dgm:prSet/>
      <dgm:spPr/>
      <dgm:t>
        <a:bodyPr/>
        <a:lstStyle/>
        <a:p>
          <a:endParaRPr lang="en-US"/>
        </a:p>
      </dgm:t>
    </dgm:pt>
    <dgm:pt modelId="{F054B65A-76FD-463A-AF5D-78F29DCF8B98}" type="sibTrans" cxnId="{E70C58C0-F4D6-452F-BA74-E61017E4FD3C}">
      <dgm:prSet/>
      <dgm:spPr/>
      <dgm:t>
        <a:bodyPr/>
        <a:lstStyle/>
        <a:p>
          <a:endParaRPr lang="en-US"/>
        </a:p>
      </dgm:t>
    </dgm:pt>
    <dgm:pt modelId="{B9669650-7B22-4DDF-A76E-B1F49C205AF0}" type="pres">
      <dgm:prSet presAssocID="{EA90E8B8-BE4F-4839-8249-3B6A3C84F813}" presName="Name0" presStyleCnt="0">
        <dgm:presLayoutVars>
          <dgm:dir/>
          <dgm:resizeHandles val="exact"/>
        </dgm:presLayoutVars>
      </dgm:prSet>
      <dgm:spPr/>
    </dgm:pt>
    <dgm:pt modelId="{0C9B4F2C-2FB5-4AC0-B26B-A08191FBCE3B}" type="pres">
      <dgm:prSet presAssocID="{74DFBE8B-F290-4B16-82C7-6B0F8FA464F2}" presName="node" presStyleLbl="node1" presStyleIdx="0" presStyleCnt="5" custScaleY="130603">
        <dgm:presLayoutVars>
          <dgm:bulletEnabled val="1"/>
        </dgm:presLayoutVars>
      </dgm:prSet>
      <dgm:spPr/>
    </dgm:pt>
    <dgm:pt modelId="{CF89AC31-6184-4FF1-8C10-FDDA9A8ED0CC}" type="pres">
      <dgm:prSet presAssocID="{3EEDE932-8878-4EEC-9B0F-C836E8B84932}" presName="sibTrans" presStyleLbl="sibTrans2D1" presStyleIdx="0" presStyleCnt="4"/>
      <dgm:spPr/>
    </dgm:pt>
    <dgm:pt modelId="{5AC2FBE8-638F-46EE-B4BC-F188F6ED5FFE}" type="pres">
      <dgm:prSet presAssocID="{3EEDE932-8878-4EEC-9B0F-C836E8B84932}" presName="connectorText" presStyleLbl="sibTrans2D1" presStyleIdx="0" presStyleCnt="4"/>
      <dgm:spPr/>
    </dgm:pt>
    <dgm:pt modelId="{9476A3F2-BF0D-4677-AA9A-6E45740411A5}" type="pres">
      <dgm:prSet presAssocID="{1767F9B8-8E64-468A-B4E1-835C713D9E6F}" presName="node" presStyleLbl="node1" presStyleIdx="1" presStyleCnt="5" custScaleY="130603">
        <dgm:presLayoutVars>
          <dgm:bulletEnabled val="1"/>
        </dgm:presLayoutVars>
      </dgm:prSet>
      <dgm:spPr/>
    </dgm:pt>
    <dgm:pt modelId="{3FF72151-C986-43AF-AAA1-AFCC34457E64}" type="pres">
      <dgm:prSet presAssocID="{E2372BF9-B765-4DB8-9230-43C0F63CE5D5}" presName="sibTrans" presStyleLbl="sibTrans2D1" presStyleIdx="1" presStyleCnt="4"/>
      <dgm:spPr/>
    </dgm:pt>
    <dgm:pt modelId="{C39BD3FC-78C2-4995-B0AE-32C6141E6256}" type="pres">
      <dgm:prSet presAssocID="{E2372BF9-B765-4DB8-9230-43C0F63CE5D5}" presName="connectorText" presStyleLbl="sibTrans2D1" presStyleIdx="1" presStyleCnt="4"/>
      <dgm:spPr/>
    </dgm:pt>
    <dgm:pt modelId="{EE2C9CBB-A5BC-4C16-84B9-ED62EB95AAC9}" type="pres">
      <dgm:prSet presAssocID="{AB98AC8C-73E6-43F3-B2AE-B9F752D860D1}" presName="node" presStyleLbl="node1" presStyleIdx="2" presStyleCnt="5" custScaleY="130603">
        <dgm:presLayoutVars>
          <dgm:bulletEnabled val="1"/>
        </dgm:presLayoutVars>
      </dgm:prSet>
      <dgm:spPr/>
    </dgm:pt>
    <dgm:pt modelId="{5A30405F-3660-4C18-8665-308E923A688C}" type="pres">
      <dgm:prSet presAssocID="{614F73BC-CCA5-446D-9694-5C95FC9D81A5}" presName="sibTrans" presStyleLbl="sibTrans2D1" presStyleIdx="2" presStyleCnt="4"/>
      <dgm:spPr/>
    </dgm:pt>
    <dgm:pt modelId="{E0FC19FF-9698-4479-9AE8-671BE9CE1FD1}" type="pres">
      <dgm:prSet presAssocID="{614F73BC-CCA5-446D-9694-5C95FC9D81A5}" presName="connectorText" presStyleLbl="sibTrans2D1" presStyleIdx="2" presStyleCnt="4"/>
      <dgm:spPr/>
    </dgm:pt>
    <dgm:pt modelId="{1B9DB95E-D161-43BD-BEAB-D82313ACF13B}" type="pres">
      <dgm:prSet presAssocID="{121FEC9F-42D8-4FEF-A22D-E20351C617EB}" presName="node" presStyleLbl="node1" presStyleIdx="3" presStyleCnt="5" custScaleY="130603" custLinFactNeighborX="-2915" custLinFactNeighborY="-103">
        <dgm:presLayoutVars>
          <dgm:bulletEnabled val="1"/>
        </dgm:presLayoutVars>
      </dgm:prSet>
      <dgm:spPr/>
    </dgm:pt>
    <dgm:pt modelId="{96FFED8C-4AC9-420C-B482-F13D9DB5C04B}" type="pres">
      <dgm:prSet presAssocID="{413A4906-F2F5-4953-B6E0-944FD457B7B7}" presName="sibTrans" presStyleLbl="sibTrans2D1" presStyleIdx="3" presStyleCnt="4"/>
      <dgm:spPr/>
    </dgm:pt>
    <dgm:pt modelId="{316E5A75-CE15-4ABC-8516-6DFB227281E7}" type="pres">
      <dgm:prSet presAssocID="{413A4906-F2F5-4953-B6E0-944FD457B7B7}" presName="connectorText" presStyleLbl="sibTrans2D1" presStyleIdx="3" presStyleCnt="4"/>
      <dgm:spPr/>
    </dgm:pt>
    <dgm:pt modelId="{179BA609-C9D5-45D4-B11D-DE7C88684ECE}" type="pres">
      <dgm:prSet presAssocID="{8E070215-CD75-471E-BE27-052FCF54F8CB}" presName="node" presStyleLbl="node1" presStyleIdx="4" presStyleCnt="5" custScaleY="130603">
        <dgm:presLayoutVars>
          <dgm:bulletEnabled val="1"/>
        </dgm:presLayoutVars>
      </dgm:prSet>
      <dgm:spPr/>
    </dgm:pt>
  </dgm:ptLst>
  <dgm:cxnLst>
    <dgm:cxn modelId="{B4BB8040-9DBD-4007-8093-C1761AD16F51}" type="presOf" srcId="{E2372BF9-B765-4DB8-9230-43C0F63CE5D5}" destId="{3FF72151-C986-43AF-AAA1-AFCC34457E64}" srcOrd="0" destOrd="0" presId="urn:microsoft.com/office/officeart/2005/8/layout/process1"/>
    <dgm:cxn modelId="{7A5CF25D-93AA-41CE-90C2-E7E218B72C67}" type="presOf" srcId="{8E070215-CD75-471E-BE27-052FCF54F8CB}" destId="{179BA609-C9D5-45D4-B11D-DE7C88684ECE}" srcOrd="0" destOrd="0" presId="urn:microsoft.com/office/officeart/2005/8/layout/process1"/>
    <dgm:cxn modelId="{B5CCBD42-E0A6-4F10-A8D5-3F045F650BC8}" srcId="{EA90E8B8-BE4F-4839-8249-3B6A3C84F813}" destId="{121FEC9F-42D8-4FEF-A22D-E20351C617EB}" srcOrd="3" destOrd="0" parTransId="{DC9F43B3-1BD4-4C8E-B1C8-C62E3C08E90E}" sibTransId="{413A4906-F2F5-4953-B6E0-944FD457B7B7}"/>
    <dgm:cxn modelId="{DD76E665-5687-4982-9CE6-1E320208D805}" type="presOf" srcId="{1767F9B8-8E64-468A-B4E1-835C713D9E6F}" destId="{9476A3F2-BF0D-4677-AA9A-6E45740411A5}" srcOrd="0" destOrd="0" presId="urn:microsoft.com/office/officeart/2005/8/layout/process1"/>
    <dgm:cxn modelId="{6096C154-9EE5-4F0A-9E94-51D82DA81AA1}" srcId="{EA90E8B8-BE4F-4839-8249-3B6A3C84F813}" destId="{74DFBE8B-F290-4B16-82C7-6B0F8FA464F2}" srcOrd="0" destOrd="0" parTransId="{1FFE6858-8E67-4E3B-8F22-FAB45655114A}" sibTransId="{3EEDE932-8878-4EEC-9B0F-C836E8B84932}"/>
    <dgm:cxn modelId="{BBFCD754-AD06-4395-BAC3-DF0C1083F6F3}" type="presOf" srcId="{413A4906-F2F5-4953-B6E0-944FD457B7B7}" destId="{96FFED8C-4AC9-420C-B482-F13D9DB5C04B}" srcOrd="0" destOrd="0" presId="urn:microsoft.com/office/officeart/2005/8/layout/process1"/>
    <dgm:cxn modelId="{9E710775-CFCA-4ACD-BFD5-FCE3AA82C719}" type="presOf" srcId="{3EEDE932-8878-4EEC-9B0F-C836E8B84932}" destId="{CF89AC31-6184-4FF1-8C10-FDDA9A8ED0CC}" srcOrd="0" destOrd="0" presId="urn:microsoft.com/office/officeart/2005/8/layout/process1"/>
    <dgm:cxn modelId="{C19AFB7B-56A8-4786-AA25-BAC57F261C0B}" type="presOf" srcId="{74DFBE8B-F290-4B16-82C7-6B0F8FA464F2}" destId="{0C9B4F2C-2FB5-4AC0-B26B-A08191FBCE3B}" srcOrd="0" destOrd="0" presId="urn:microsoft.com/office/officeart/2005/8/layout/process1"/>
    <dgm:cxn modelId="{83514997-F493-4658-8E08-E822E08E3DFE}" srcId="{EA90E8B8-BE4F-4839-8249-3B6A3C84F813}" destId="{1767F9B8-8E64-468A-B4E1-835C713D9E6F}" srcOrd="1" destOrd="0" parTransId="{785523BC-FC01-4F5E-A265-0CC4916BE9B0}" sibTransId="{E2372BF9-B765-4DB8-9230-43C0F63CE5D5}"/>
    <dgm:cxn modelId="{59A43C9B-E2F3-4169-91E6-01A4EAFAC107}" type="presOf" srcId="{EA90E8B8-BE4F-4839-8249-3B6A3C84F813}" destId="{B9669650-7B22-4DDF-A76E-B1F49C205AF0}" srcOrd="0" destOrd="0" presId="urn:microsoft.com/office/officeart/2005/8/layout/process1"/>
    <dgm:cxn modelId="{3275ACA0-7DDF-4078-A811-A67D627923F8}" type="presOf" srcId="{AB98AC8C-73E6-43F3-B2AE-B9F752D860D1}" destId="{EE2C9CBB-A5BC-4C16-84B9-ED62EB95AAC9}" srcOrd="0" destOrd="0" presId="urn:microsoft.com/office/officeart/2005/8/layout/process1"/>
    <dgm:cxn modelId="{7946DEA3-E87A-4B47-AC8A-BE9A16ADF1DD}" srcId="{EA90E8B8-BE4F-4839-8249-3B6A3C84F813}" destId="{AB98AC8C-73E6-43F3-B2AE-B9F752D860D1}" srcOrd="2" destOrd="0" parTransId="{EE95B414-36BD-41C0-A98F-F4D3ECC3F689}" sibTransId="{614F73BC-CCA5-446D-9694-5C95FC9D81A5}"/>
    <dgm:cxn modelId="{E70C58C0-F4D6-452F-BA74-E61017E4FD3C}" srcId="{EA90E8B8-BE4F-4839-8249-3B6A3C84F813}" destId="{8E070215-CD75-471E-BE27-052FCF54F8CB}" srcOrd="4" destOrd="0" parTransId="{A3A49CAF-B8D8-4DDF-8606-20EBAA682B13}" sibTransId="{F054B65A-76FD-463A-AF5D-78F29DCF8B98}"/>
    <dgm:cxn modelId="{8E00D2C8-C6F2-4FC4-81F0-7A35CA00DDFD}" type="presOf" srcId="{121FEC9F-42D8-4FEF-A22D-E20351C617EB}" destId="{1B9DB95E-D161-43BD-BEAB-D82313ACF13B}" srcOrd="0" destOrd="0" presId="urn:microsoft.com/office/officeart/2005/8/layout/process1"/>
    <dgm:cxn modelId="{8DCEDDCC-73B2-4F8F-96B4-00841FF557D8}" type="presOf" srcId="{3EEDE932-8878-4EEC-9B0F-C836E8B84932}" destId="{5AC2FBE8-638F-46EE-B4BC-F188F6ED5FFE}" srcOrd="1" destOrd="0" presId="urn:microsoft.com/office/officeart/2005/8/layout/process1"/>
    <dgm:cxn modelId="{19BB04E8-CA7E-495C-9498-D8793A92C866}" type="presOf" srcId="{614F73BC-CCA5-446D-9694-5C95FC9D81A5}" destId="{E0FC19FF-9698-4479-9AE8-671BE9CE1FD1}" srcOrd="1" destOrd="0" presId="urn:microsoft.com/office/officeart/2005/8/layout/process1"/>
    <dgm:cxn modelId="{F63C64E8-9585-4598-BBFF-D2584FFBA5D8}" type="presOf" srcId="{E2372BF9-B765-4DB8-9230-43C0F63CE5D5}" destId="{C39BD3FC-78C2-4995-B0AE-32C6141E6256}" srcOrd="1" destOrd="0" presId="urn:microsoft.com/office/officeart/2005/8/layout/process1"/>
    <dgm:cxn modelId="{77AE22F2-7AEB-4247-A50D-F737BE3A5F60}" type="presOf" srcId="{614F73BC-CCA5-446D-9694-5C95FC9D81A5}" destId="{5A30405F-3660-4C18-8665-308E923A688C}" srcOrd="0" destOrd="0" presId="urn:microsoft.com/office/officeart/2005/8/layout/process1"/>
    <dgm:cxn modelId="{94D817F9-61F1-451C-8D6C-FEF96BE35AE1}" type="presOf" srcId="{413A4906-F2F5-4953-B6E0-944FD457B7B7}" destId="{316E5A75-CE15-4ABC-8516-6DFB227281E7}" srcOrd="1" destOrd="0" presId="urn:microsoft.com/office/officeart/2005/8/layout/process1"/>
    <dgm:cxn modelId="{CB86201D-B735-4A81-942E-4FF3CE457D62}" type="presParOf" srcId="{B9669650-7B22-4DDF-A76E-B1F49C205AF0}" destId="{0C9B4F2C-2FB5-4AC0-B26B-A08191FBCE3B}" srcOrd="0" destOrd="0" presId="urn:microsoft.com/office/officeart/2005/8/layout/process1"/>
    <dgm:cxn modelId="{4E71F346-BD93-4C91-8DFC-055751B36B46}" type="presParOf" srcId="{B9669650-7B22-4DDF-A76E-B1F49C205AF0}" destId="{CF89AC31-6184-4FF1-8C10-FDDA9A8ED0CC}" srcOrd="1" destOrd="0" presId="urn:microsoft.com/office/officeart/2005/8/layout/process1"/>
    <dgm:cxn modelId="{C59B6DEA-5FC7-4F01-9323-18E7450E02EF}" type="presParOf" srcId="{CF89AC31-6184-4FF1-8C10-FDDA9A8ED0CC}" destId="{5AC2FBE8-638F-46EE-B4BC-F188F6ED5FFE}" srcOrd="0" destOrd="0" presId="urn:microsoft.com/office/officeart/2005/8/layout/process1"/>
    <dgm:cxn modelId="{BBF0437E-5DD2-45A1-96A0-9BC1B202BC42}" type="presParOf" srcId="{B9669650-7B22-4DDF-A76E-B1F49C205AF0}" destId="{9476A3F2-BF0D-4677-AA9A-6E45740411A5}" srcOrd="2" destOrd="0" presId="urn:microsoft.com/office/officeart/2005/8/layout/process1"/>
    <dgm:cxn modelId="{7A8831D2-FA9B-4E9D-93FB-12299E412C2F}" type="presParOf" srcId="{B9669650-7B22-4DDF-A76E-B1F49C205AF0}" destId="{3FF72151-C986-43AF-AAA1-AFCC34457E64}" srcOrd="3" destOrd="0" presId="urn:microsoft.com/office/officeart/2005/8/layout/process1"/>
    <dgm:cxn modelId="{1F9CFB71-87F3-4C90-A8FB-48B233C68EFA}" type="presParOf" srcId="{3FF72151-C986-43AF-AAA1-AFCC34457E64}" destId="{C39BD3FC-78C2-4995-B0AE-32C6141E6256}" srcOrd="0" destOrd="0" presId="urn:microsoft.com/office/officeart/2005/8/layout/process1"/>
    <dgm:cxn modelId="{FD3E7711-2643-4023-AE91-8E565778C0AF}" type="presParOf" srcId="{B9669650-7B22-4DDF-A76E-B1F49C205AF0}" destId="{EE2C9CBB-A5BC-4C16-84B9-ED62EB95AAC9}" srcOrd="4" destOrd="0" presId="urn:microsoft.com/office/officeart/2005/8/layout/process1"/>
    <dgm:cxn modelId="{9B455994-96D4-4E3F-8BBD-33CF388094EE}" type="presParOf" srcId="{B9669650-7B22-4DDF-A76E-B1F49C205AF0}" destId="{5A30405F-3660-4C18-8665-308E923A688C}" srcOrd="5" destOrd="0" presId="urn:microsoft.com/office/officeart/2005/8/layout/process1"/>
    <dgm:cxn modelId="{88EBEC7C-EC75-4572-B4E2-37B1571075AD}" type="presParOf" srcId="{5A30405F-3660-4C18-8665-308E923A688C}" destId="{E0FC19FF-9698-4479-9AE8-671BE9CE1FD1}" srcOrd="0" destOrd="0" presId="urn:microsoft.com/office/officeart/2005/8/layout/process1"/>
    <dgm:cxn modelId="{7CD0608D-B490-4261-8B20-DD1BFB2BF494}" type="presParOf" srcId="{B9669650-7B22-4DDF-A76E-B1F49C205AF0}" destId="{1B9DB95E-D161-43BD-BEAB-D82313ACF13B}" srcOrd="6" destOrd="0" presId="urn:microsoft.com/office/officeart/2005/8/layout/process1"/>
    <dgm:cxn modelId="{E6AEBA41-A322-4A99-97F7-1D2EF771BC00}" type="presParOf" srcId="{B9669650-7B22-4DDF-A76E-B1F49C205AF0}" destId="{96FFED8C-4AC9-420C-B482-F13D9DB5C04B}" srcOrd="7" destOrd="0" presId="urn:microsoft.com/office/officeart/2005/8/layout/process1"/>
    <dgm:cxn modelId="{243F21A2-05F9-4BD1-875A-F60D376ED661}" type="presParOf" srcId="{96FFED8C-4AC9-420C-B482-F13D9DB5C04B}" destId="{316E5A75-CE15-4ABC-8516-6DFB227281E7}" srcOrd="0" destOrd="0" presId="urn:microsoft.com/office/officeart/2005/8/layout/process1"/>
    <dgm:cxn modelId="{4AADEB2B-93BF-4739-A69C-10DDAFCCFB37}" type="presParOf" srcId="{B9669650-7B22-4DDF-A76E-B1F49C205AF0}" destId="{179BA609-C9D5-45D4-B11D-DE7C88684ECE}"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B4F2C-2FB5-4AC0-B26B-A08191FBCE3B}">
      <dsp:nvSpPr>
        <dsp:cNvPr id="0" name=""/>
        <dsp:cNvSpPr/>
      </dsp:nvSpPr>
      <dsp:spPr>
        <a:xfrm>
          <a:off x="5706" y="767007"/>
          <a:ext cx="1769152" cy="242609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Step 1 Definition of need:</a:t>
          </a:r>
          <a:br>
            <a:rPr lang="en-US" sz="1400" b="1" i="0" kern="1200" dirty="0"/>
          </a:br>
          <a:br>
            <a:rPr lang="en-US" sz="1400" b="1" i="0" kern="1200" dirty="0"/>
          </a:br>
          <a:r>
            <a:rPr lang="en-US" sz="1400" b="0" i="0" kern="1200" dirty="0"/>
            <a:t>Problem/Research Question
Setting concrete goal</a:t>
          </a:r>
          <a:r>
            <a:rPr lang="en-US" sz="1400" b="1" i="0" kern="1200" dirty="0"/>
            <a:t>
</a:t>
          </a:r>
          <a:endParaRPr lang="en-US" sz="1400" kern="1200" dirty="0"/>
        </a:p>
      </dsp:txBody>
      <dsp:txXfrm>
        <a:off x="57523" y="818824"/>
        <a:ext cx="1665518" cy="2322460"/>
      </dsp:txXfrm>
    </dsp:sp>
    <dsp:sp modelId="{CF89AC31-6184-4FF1-8C10-FDDA9A8ED0CC}">
      <dsp:nvSpPr>
        <dsp:cNvPr id="0" name=""/>
        <dsp:cNvSpPr/>
      </dsp:nvSpPr>
      <dsp:spPr>
        <a:xfrm>
          <a:off x="1951774" y="1760679"/>
          <a:ext cx="375060" cy="43874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951774" y="1848429"/>
        <a:ext cx="262542" cy="263249"/>
      </dsp:txXfrm>
    </dsp:sp>
    <dsp:sp modelId="{9476A3F2-BF0D-4677-AA9A-6E45740411A5}">
      <dsp:nvSpPr>
        <dsp:cNvPr id="0" name=""/>
        <dsp:cNvSpPr/>
      </dsp:nvSpPr>
      <dsp:spPr>
        <a:xfrm>
          <a:off x="2482520" y="767007"/>
          <a:ext cx="1769152" cy="242609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Step 2 Data collection:</a:t>
          </a:r>
          <a:br>
            <a:rPr lang="en-US" sz="1400" b="1" kern="1200" dirty="0"/>
          </a:br>
          <a:br>
            <a:rPr lang="en-US" sz="1400" b="1" kern="1200" dirty="0"/>
          </a:br>
          <a:r>
            <a:rPr lang="en-US" sz="1400" b="0" kern="1200" dirty="0"/>
            <a:t>Gathering and obtaining relevant raw data</a:t>
          </a:r>
          <a:r>
            <a:rPr lang="en-US" sz="1400" b="1" kern="1200" dirty="0"/>
            <a:t>
</a:t>
          </a:r>
          <a:endParaRPr lang="en-US" sz="1400" kern="1200" dirty="0"/>
        </a:p>
      </dsp:txBody>
      <dsp:txXfrm>
        <a:off x="2534337" y="818824"/>
        <a:ext cx="1665518" cy="2322460"/>
      </dsp:txXfrm>
    </dsp:sp>
    <dsp:sp modelId="{3FF72151-C986-43AF-AAA1-AFCC34457E64}">
      <dsp:nvSpPr>
        <dsp:cNvPr id="0" name=""/>
        <dsp:cNvSpPr/>
      </dsp:nvSpPr>
      <dsp:spPr>
        <a:xfrm>
          <a:off x="4428588" y="1760679"/>
          <a:ext cx="375060" cy="43874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428588" y="1848429"/>
        <a:ext cx="262542" cy="263249"/>
      </dsp:txXfrm>
    </dsp:sp>
    <dsp:sp modelId="{EE2C9CBB-A5BC-4C16-84B9-ED62EB95AAC9}">
      <dsp:nvSpPr>
        <dsp:cNvPr id="0" name=""/>
        <dsp:cNvSpPr/>
      </dsp:nvSpPr>
      <dsp:spPr>
        <a:xfrm>
          <a:off x="4959333" y="767007"/>
          <a:ext cx="1769152" cy="242609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Step 3 Improve data quality:</a:t>
          </a:r>
          <a:br>
            <a:rPr lang="en-US" sz="1400" b="1" kern="1200" dirty="0"/>
          </a:br>
          <a:br>
            <a:rPr lang="en-US" sz="1400" b="0" kern="1200" dirty="0"/>
          </a:br>
          <a:r>
            <a:rPr lang="en-US" sz="1400" b="0" kern="1200" dirty="0"/>
            <a:t>When cleaning data, you ensure the accuracy of the analysis
</a:t>
          </a:r>
        </a:p>
      </dsp:txBody>
      <dsp:txXfrm>
        <a:off x="5011150" y="818824"/>
        <a:ext cx="1665518" cy="2322460"/>
      </dsp:txXfrm>
    </dsp:sp>
    <dsp:sp modelId="{5A30405F-3660-4C18-8665-308E923A688C}">
      <dsp:nvSpPr>
        <dsp:cNvPr id="0" name=""/>
        <dsp:cNvSpPr/>
      </dsp:nvSpPr>
      <dsp:spPr>
        <a:xfrm rot="21597322">
          <a:off x="6900244" y="1759714"/>
          <a:ext cx="364127" cy="43874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900244" y="1847507"/>
        <a:ext cx="254889" cy="263249"/>
      </dsp:txXfrm>
    </dsp:sp>
    <dsp:sp modelId="{1B9DB95E-D161-43BD-BEAB-D82313ACF13B}">
      <dsp:nvSpPr>
        <dsp:cNvPr id="0" name=""/>
        <dsp:cNvSpPr/>
      </dsp:nvSpPr>
      <dsp:spPr>
        <a:xfrm>
          <a:off x="7415518" y="765093"/>
          <a:ext cx="1769152" cy="242609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Step 4 Deeper into the data:</a:t>
          </a:r>
          <a:br>
            <a:rPr lang="en-US" sz="1400" b="1" kern="1200" dirty="0"/>
          </a:br>
          <a:br>
            <a:rPr lang="en-US" sz="1400" b="1" kern="1200" dirty="0"/>
          </a:br>
          <a:r>
            <a:rPr lang="en-US" sz="1400" b="0" kern="1200" dirty="0"/>
            <a:t>Data analysis reveals valuable operating models</a:t>
          </a:r>
          <a:r>
            <a:rPr lang="en-US" sz="1400" b="1" kern="1200" dirty="0"/>
            <a:t>
</a:t>
          </a:r>
          <a:endParaRPr lang="en-US" sz="1400" kern="1200" dirty="0"/>
        </a:p>
      </dsp:txBody>
      <dsp:txXfrm>
        <a:off x="7467335" y="816910"/>
        <a:ext cx="1665518" cy="2322460"/>
      </dsp:txXfrm>
    </dsp:sp>
    <dsp:sp modelId="{96FFED8C-4AC9-420C-B482-F13D9DB5C04B}">
      <dsp:nvSpPr>
        <dsp:cNvPr id="0" name=""/>
        <dsp:cNvSpPr/>
      </dsp:nvSpPr>
      <dsp:spPr>
        <a:xfrm rot="2634">
          <a:off x="9366743" y="1759731"/>
          <a:ext cx="385993" cy="43874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9366743" y="1847437"/>
        <a:ext cx="270195" cy="263249"/>
      </dsp:txXfrm>
    </dsp:sp>
    <dsp:sp modelId="{179BA609-C9D5-45D4-B11D-DE7C88684ECE}">
      <dsp:nvSpPr>
        <dsp:cNvPr id="0" name=""/>
        <dsp:cNvSpPr/>
      </dsp:nvSpPr>
      <dsp:spPr>
        <a:xfrm>
          <a:off x="9912960" y="767007"/>
          <a:ext cx="1769152" cy="242609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Step 5 Data visualization:</a:t>
          </a:r>
          <a:br>
            <a:rPr lang="en-US" sz="1400" b="1" kern="1200" dirty="0"/>
          </a:br>
          <a:br>
            <a:rPr lang="en-US" sz="1400" b="1" kern="1200" dirty="0"/>
          </a:br>
          <a:r>
            <a:rPr lang="en-US" sz="1400" b="0" kern="1200" dirty="0"/>
            <a:t>Present data visually and effectively</a:t>
          </a:r>
          <a:r>
            <a:rPr lang="en-US" sz="1400" b="1" kern="1200" dirty="0"/>
            <a:t>
</a:t>
          </a:r>
          <a:endParaRPr lang="en-US" sz="1400" kern="1200" dirty="0"/>
        </a:p>
      </dsp:txBody>
      <dsp:txXfrm>
        <a:off x="9964777" y="818824"/>
        <a:ext cx="1665518" cy="2322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B4F2C-2FB5-4AC0-B26B-A08191FBCE3B}">
      <dsp:nvSpPr>
        <dsp:cNvPr id="0" name=""/>
        <dsp:cNvSpPr/>
      </dsp:nvSpPr>
      <dsp:spPr>
        <a:xfrm>
          <a:off x="5706" y="247129"/>
          <a:ext cx="1769152" cy="3465849"/>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i="0" kern="1200" dirty="0"/>
            <a:t>Step 1 Definition of need:</a:t>
          </a:r>
          <a:br>
            <a:rPr lang="en-US" sz="1100" b="1" i="0" kern="1200" dirty="0"/>
          </a:br>
          <a:br>
            <a:rPr lang="en-US" sz="1100" b="1" i="0" kern="1200" dirty="0"/>
          </a:br>
          <a:r>
            <a:rPr lang="en-US" sz="1100" b="0" i="0" kern="1200" dirty="0"/>
            <a:t>The aim is to understand our competitiveness in relation to other Universities of Applied Sciences and to find opportunities to improve our operations.</a:t>
          </a:r>
          <a:r>
            <a:rPr lang="en-US" sz="1100" b="1" i="0" kern="1200" dirty="0"/>
            <a:t>
</a:t>
          </a:r>
          <a:endParaRPr lang="en-US" sz="1100" kern="1200" dirty="0"/>
        </a:p>
      </dsp:txBody>
      <dsp:txXfrm>
        <a:off x="57523" y="298946"/>
        <a:ext cx="1665518" cy="3362215"/>
      </dsp:txXfrm>
    </dsp:sp>
    <dsp:sp modelId="{CF89AC31-6184-4FF1-8C10-FDDA9A8ED0CC}">
      <dsp:nvSpPr>
        <dsp:cNvPr id="0" name=""/>
        <dsp:cNvSpPr/>
      </dsp:nvSpPr>
      <dsp:spPr>
        <a:xfrm>
          <a:off x="1951774" y="1760679"/>
          <a:ext cx="375060" cy="43874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951774" y="1848429"/>
        <a:ext cx="262542" cy="263249"/>
      </dsp:txXfrm>
    </dsp:sp>
    <dsp:sp modelId="{9476A3F2-BF0D-4677-AA9A-6E45740411A5}">
      <dsp:nvSpPr>
        <dsp:cNvPr id="0" name=""/>
        <dsp:cNvSpPr/>
      </dsp:nvSpPr>
      <dsp:spPr>
        <a:xfrm>
          <a:off x="2482520" y="247129"/>
          <a:ext cx="1769152" cy="3465849"/>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Step 2 Data collection:</a:t>
          </a:r>
          <a:br>
            <a:rPr lang="en-US" sz="1100" b="1" kern="1200" dirty="0"/>
          </a:br>
          <a:br>
            <a:rPr lang="en-US" sz="1100" b="1" kern="1200" dirty="0"/>
          </a:br>
          <a:r>
            <a:rPr lang="en-US" sz="1100" b="0" kern="1200" dirty="0"/>
            <a:t>Comparative data will be collected from public sources, especially the </a:t>
          </a:r>
          <a:r>
            <a:rPr lang="en-US" sz="1100" b="0" kern="1200" dirty="0" err="1"/>
            <a:t>Vipunen</a:t>
          </a:r>
          <a:r>
            <a:rPr lang="en-US" sz="1100" b="0" kern="1200" dirty="0"/>
            <a:t> service.</a:t>
          </a:r>
          <a:r>
            <a:rPr lang="en-US" sz="1100" b="1" kern="1200" dirty="0"/>
            <a:t>
</a:t>
          </a:r>
          <a:endParaRPr lang="en-US" sz="1100" kern="1200" dirty="0"/>
        </a:p>
      </dsp:txBody>
      <dsp:txXfrm>
        <a:off x="2534337" y="298946"/>
        <a:ext cx="1665518" cy="3362215"/>
      </dsp:txXfrm>
    </dsp:sp>
    <dsp:sp modelId="{3FF72151-C986-43AF-AAA1-AFCC34457E64}">
      <dsp:nvSpPr>
        <dsp:cNvPr id="0" name=""/>
        <dsp:cNvSpPr/>
      </dsp:nvSpPr>
      <dsp:spPr>
        <a:xfrm>
          <a:off x="4428588" y="1760679"/>
          <a:ext cx="375060" cy="43874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428588" y="1848429"/>
        <a:ext cx="262542" cy="263249"/>
      </dsp:txXfrm>
    </dsp:sp>
    <dsp:sp modelId="{EE2C9CBB-A5BC-4C16-84B9-ED62EB95AAC9}">
      <dsp:nvSpPr>
        <dsp:cNvPr id="0" name=""/>
        <dsp:cNvSpPr/>
      </dsp:nvSpPr>
      <dsp:spPr>
        <a:xfrm>
          <a:off x="4959333" y="247129"/>
          <a:ext cx="1769152" cy="3465849"/>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Step 3 Improve data quality:</a:t>
          </a:r>
          <a:br>
            <a:rPr lang="en-US" sz="1100" b="1" kern="1200" dirty="0"/>
          </a:br>
          <a:br>
            <a:rPr lang="en-US" sz="1100" b="0" kern="1200" dirty="0"/>
          </a:br>
          <a:r>
            <a:rPr lang="en-US" sz="1100" b="0" kern="1200" dirty="0"/>
            <a:t>Perform "cleaning" and anonymization of data to ensure data protection.
</a:t>
          </a:r>
        </a:p>
      </dsp:txBody>
      <dsp:txXfrm>
        <a:off x="5011150" y="298946"/>
        <a:ext cx="1665518" cy="3362215"/>
      </dsp:txXfrm>
    </dsp:sp>
    <dsp:sp modelId="{5A30405F-3660-4C18-8665-308E923A688C}">
      <dsp:nvSpPr>
        <dsp:cNvPr id="0" name=""/>
        <dsp:cNvSpPr/>
      </dsp:nvSpPr>
      <dsp:spPr>
        <a:xfrm rot="21596174">
          <a:off x="6900244" y="1759301"/>
          <a:ext cx="364127" cy="43874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00244" y="1847112"/>
        <a:ext cx="254889" cy="263249"/>
      </dsp:txXfrm>
    </dsp:sp>
    <dsp:sp modelId="{1B9DB95E-D161-43BD-BEAB-D82313ACF13B}">
      <dsp:nvSpPr>
        <dsp:cNvPr id="0" name=""/>
        <dsp:cNvSpPr/>
      </dsp:nvSpPr>
      <dsp:spPr>
        <a:xfrm>
          <a:off x="7415518" y="244396"/>
          <a:ext cx="1769152" cy="3465849"/>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Step 4 Deeper into the data:</a:t>
          </a:r>
          <a:br>
            <a:rPr lang="en-US" sz="1100" b="1" kern="1200" dirty="0"/>
          </a:br>
          <a:br>
            <a:rPr lang="en-US" sz="1100" b="0" kern="1200" dirty="0"/>
          </a:br>
          <a:r>
            <a:rPr lang="en-US" sz="1100" b="0" kern="1200" dirty="0"/>
            <a:t>We </a:t>
          </a:r>
          <a:r>
            <a:rPr lang="en-US" sz="1100" b="0" kern="1200" dirty="0" err="1"/>
            <a:t>analyse</a:t>
          </a:r>
          <a:r>
            <a:rPr lang="en-US" sz="1100" b="0" kern="1200" dirty="0"/>
            <a:t> the data using various indicators, such as publications and funding.
Looking for deeper insights, such as the risks of partial </a:t>
          </a:r>
          <a:r>
            <a:rPr lang="en-US" sz="1100" b="0" kern="1200" dirty="0" err="1"/>
            <a:t>optimisation</a:t>
          </a:r>
          <a:r>
            <a:rPr lang="en-US" sz="1100" b="0" kern="1200" dirty="0"/>
            <a:t> of operations.
</a:t>
          </a:r>
        </a:p>
      </dsp:txBody>
      <dsp:txXfrm>
        <a:off x="7467335" y="296213"/>
        <a:ext cx="1665518" cy="3362215"/>
      </dsp:txXfrm>
    </dsp:sp>
    <dsp:sp modelId="{96FFED8C-4AC9-420C-B482-F13D9DB5C04B}">
      <dsp:nvSpPr>
        <dsp:cNvPr id="0" name=""/>
        <dsp:cNvSpPr/>
      </dsp:nvSpPr>
      <dsp:spPr>
        <a:xfrm rot="3762">
          <a:off x="9366743" y="1759324"/>
          <a:ext cx="385993" cy="43874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366743" y="1847011"/>
        <a:ext cx="270195" cy="263249"/>
      </dsp:txXfrm>
    </dsp:sp>
    <dsp:sp modelId="{179BA609-C9D5-45D4-B11D-DE7C88684ECE}">
      <dsp:nvSpPr>
        <dsp:cNvPr id="0" name=""/>
        <dsp:cNvSpPr/>
      </dsp:nvSpPr>
      <dsp:spPr>
        <a:xfrm>
          <a:off x="9912960" y="247129"/>
          <a:ext cx="1769152" cy="3465849"/>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Step 5 Data visualization:</a:t>
          </a:r>
          <a:br>
            <a:rPr lang="en-US" sz="1100" b="1" kern="1200" dirty="0"/>
          </a:br>
          <a:br>
            <a:rPr lang="en-US" sz="1100" b="1" kern="1200" dirty="0"/>
          </a:br>
          <a:r>
            <a:rPr lang="en-US" sz="1100" b="0" kern="1200" dirty="0"/>
            <a:t>Ranking lists, annual development paths and explanations of observed patterns are produced. (e.g. how our competitiveness has changed over the years)
The results are presented clearly to the target group, using data converted into euros.</a:t>
          </a:r>
          <a:r>
            <a:rPr lang="en-US" sz="1100" b="1" kern="1200" dirty="0"/>
            <a:t>
</a:t>
          </a:r>
          <a:endParaRPr lang="en-US" sz="1100" kern="1200" dirty="0"/>
        </a:p>
      </dsp:txBody>
      <dsp:txXfrm>
        <a:off x="9964777" y="298946"/>
        <a:ext cx="1665518" cy="33622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6FD38-F535-4100-8CBC-B5EEC313CA48}" type="datetimeFigureOut">
              <a:rPr lang="fi-FI" smtClean="0"/>
              <a:t>4.11.2024</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127E2-97AA-4059-9CB4-D0C507C221FB}" type="slidenum">
              <a:rPr lang="fi-FI" smtClean="0"/>
              <a:t>‹#›</a:t>
            </a:fld>
            <a:endParaRPr lang="fi-FI"/>
          </a:p>
        </p:txBody>
      </p:sp>
    </p:spTree>
    <p:extLst>
      <p:ext uri="{BB962C8B-B14F-4D97-AF65-F5344CB8AC3E}">
        <p14:creationId xmlns:p14="http://schemas.microsoft.com/office/powerpoint/2010/main" val="1929844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B127E2-97AA-4059-9CB4-D0C507C221FB}" type="slidenum">
              <a:rPr lang="fi-FI" smtClean="0"/>
              <a:t>1</a:t>
            </a:fld>
            <a:endParaRPr lang="fi-FI"/>
          </a:p>
        </p:txBody>
      </p:sp>
    </p:spTree>
    <p:extLst>
      <p:ext uri="{BB962C8B-B14F-4D97-AF65-F5344CB8AC3E}">
        <p14:creationId xmlns:p14="http://schemas.microsoft.com/office/powerpoint/2010/main" val="4147763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B127E2-97AA-4059-9CB4-D0C507C221FB}" type="slidenum">
              <a:rPr lang="fi-FI" smtClean="0"/>
              <a:t>2</a:t>
            </a:fld>
            <a:endParaRPr lang="fi-FI"/>
          </a:p>
        </p:txBody>
      </p:sp>
    </p:spTree>
    <p:extLst>
      <p:ext uri="{BB962C8B-B14F-4D97-AF65-F5344CB8AC3E}">
        <p14:creationId xmlns:p14="http://schemas.microsoft.com/office/powerpoint/2010/main" val="3991358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1.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2.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1.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2.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12.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25.png"/><Relationship Id="rId11" Type="http://schemas.openxmlformats.org/officeDocument/2006/relationships/image" Target="../media/image11.svg"/><Relationship Id="rId5" Type="http://schemas.openxmlformats.org/officeDocument/2006/relationships/image" Target="../media/image24.svg"/><Relationship Id="rId10" Type="http://schemas.openxmlformats.org/officeDocument/2006/relationships/image" Target="../media/image3.png"/><Relationship Id="rId4" Type="http://schemas.openxmlformats.org/officeDocument/2006/relationships/image" Target="../media/image23.png"/><Relationship Id="rId9" Type="http://schemas.openxmlformats.org/officeDocument/2006/relationships/image" Target="../media/image2.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1.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2.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1.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1053582" y="847614"/>
            <a:ext cx="10260000" cy="1217707"/>
          </a:xfrm>
        </p:spPr>
        <p:txBody>
          <a:bodyPr>
            <a:normAutofit/>
          </a:bodyPr>
          <a:lstStyle>
            <a:lvl1pPr>
              <a:defRPr sz="3600"/>
            </a:lvl1pPr>
          </a:lstStyle>
          <a:p>
            <a:r>
              <a:rPr lang="en-US"/>
              <a:t>Click to edit Master title style</a:t>
            </a:r>
            <a:endParaRPr lang="fi-FI"/>
          </a:p>
        </p:txBody>
      </p:sp>
      <p:sp>
        <p:nvSpPr>
          <p:cNvPr id="3" name="Sisällön paikkamerkki 2"/>
          <p:cNvSpPr>
            <a:spLocks noGrp="1"/>
          </p:cNvSpPr>
          <p:nvPr>
            <p:ph idx="1"/>
          </p:nvPr>
        </p:nvSpPr>
        <p:spPr>
          <a:xfrm>
            <a:off x="1053582" y="2200258"/>
            <a:ext cx="10260000" cy="37191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pic>
        <p:nvPicPr>
          <p:cNvPr id="4" name="Kuva 2">
            <a:extLst>
              <a:ext uri="{FF2B5EF4-FFF2-40B4-BE49-F238E27FC236}">
                <a16:creationId xmlns:a16="http://schemas.microsoft.com/office/drawing/2014/main" id="{128C4059-A9F0-7DEC-B0DA-7E3D6032EE6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942034" y="123580"/>
            <a:ext cx="1134936" cy="785408"/>
          </a:xfrm>
          <a:prstGeom prst="rect">
            <a:avLst/>
          </a:prstGeom>
        </p:spPr>
      </p:pic>
      <p:pic>
        <p:nvPicPr>
          <p:cNvPr id="7" name="Graphic 6">
            <a:extLst>
              <a:ext uri="{FF2B5EF4-FFF2-40B4-BE49-F238E27FC236}">
                <a16:creationId xmlns:a16="http://schemas.microsoft.com/office/drawing/2014/main" id="{41FFA9AF-D81B-938E-4741-4A3F721B895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2323855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tsikko ja sisältö oikealla kuva vasemmalla">
    <p:spTree>
      <p:nvGrpSpPr>
        <p:cNvPr id="1" name=""/>
        <p:cNvGrpSpPr/>
        <p:nvPr/>
      </p:nvGrpSpPr>
      <p:grpSpPr>
        <a:xfrm>
          <a:off x="0" y="0"/>
          <a:ext cx="0" cy="0"/>
          <a:chOff x="0" y="0"/>
          <a:chExt cx="0" cy="0"/>
        </a:xfrm>
      </p:grpSpPr>
      <p:sp>
        <p:nvSpPr>
          <p:cNvPr id="2" name="Otsikko 1"/>
          <p:cNvSpPr>
            <a:spLocks noGrp="1"/>
          </p:cNvSpPr>
          <p:nvPr>
            <p:ph type="title"/>
          </p:nvPr>
        </p:nvSpPr>
        <p:spPr>
          <a:xfrm>
            <a:off x="6981937" y="676405"/>
            <a:ext cx="4674603" cy="1985141"/>
          </a:xfrm>
        </p:spPr>
        <p:txBody>
          <a:bodyPr>
            <a:normAutofit/>
          </a:bodyPr>
          <a:lstStyle>
            <a:lvl1pPr>
              <a:defRPr sz="4200"/>
            </a:lvl1pPr>
          </a:lstStyle>
          <a:p>
            <a:r>
              <a:rPr lang="en-US"/>
              <a:t>Click to edit Master title style</a:t>
            </a:r>
            <a:endParaRPr lang="fi-FI"/>
          </a:p>
        </p:txBody>
      </p:sp>
      <p:sp>
        <p:nvSpPr>
          <p:cNvPr id="9" name="Sisällön paikkamerkki 2"/>
          <p:cNvSpPr>
            <a:spLocks noGrp="1"/>
          </p:cNvSpPr>
          <p:nvPr>
            <p:ph idx="13"/>
          </p:nvPr>
        </p:nvSpPr>
        <p:spPr>
          <a:xfrm>
            <a:off x="6981937" y="2899107"/>
            <a:ext cx="4674603" cy="3646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Picture Placeholder 6">
            <a:extLst>
              <a:ext uri="{FF2B5EF4-FFF2-40B4-BE49-F238E27FC236}">
                <a16:creationId xmlns:a16="http://schemas.microsoft.com/office/drawing/2014/main" id="{8335F366-CB27-4601-87F8-E0FA3542B4E2}"/>
              </a:ext>
            </a:extLst>
          </p:cNvPr>
          <p:cNvSpPr>
            <a:spLocks noGrp="1"/>
          </p:cNvSpPr>
          <p:nvPr>
            <p:ph type="pic" sz="quarter" idx="14" hasCustomPrompt="1"/>
          </p:nvPr>
        </p:nvSpPr>
        <p:spPr>
          <a:xfrm>
            <a:off x="0" y="0"/>
            <a:ext cx="6096000" cy="6857999"/>
          </a:xfrm>
        </p:spPr>
        <p:txBody>
          <a:bodyPr anchor="ctr"/>
          <a:lstStyle>
            <a:lvl1pPr marL="0" indent="0" algn="ctr">
              <a:buNone/>
              <a:defRPr/>
            </a:lvl1pPr>
          </a:lstStyle>
          <a:p>
            <a:r>
              <a:rPr lang="en-GB"/>
              <a:t>Click icon </a:t>
            </a:r>
            <a:br>
              <a:rPr lang="en-GB"/>
            </a:br>
            <a:r>
              <a:rPr lang="en-GB"/>
              <a:t>to add picture</a:t>
            </a:r>
            <a:endParaRPr lang="en-US"/>
          </a:p>
        </p:txBody>
      </p:sp>
    </p:spTree>
    <p:extLst>
      <p:ext uri="{BB962C8B-B14F-4D97-AF65-F5344CB8AC3E}">
        <p14:creationId xmlns:p14="http://schemas.microsoft.com/office/powerpoint/2010/main" val="274574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tsikko ja sisältö oikealla kuva vasemmalla – tumma  – Grafiikka">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E382DED1-34F5-48F3-3473-83AEE107CEA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Otsikko 1"/>
          <p:cNvSpPr>
            <a:spLocks noGrp="1"/>
          </p:cNvSpPr>
          <p:nvPr>
            <p:ph type="title"/>
          </p:nvPr>
        </p:nvSpPr>
        <p:spPr>
          <a:xfrm>
            <a:off x="6981937" y="676405"/>
            <a:ext cx="4674603" cy="1985141"/>
          </a:xfrm>
        </p:spPr>
        <p:txBody>
          <a:bodyPr>
            <a:normAutofit/>
          </a:bodyPr>
          <a:lstStyle>
            <a:lvl1pPr>
              <a:defRPr sz="4200">
                <a:solidFill>
                  <a:schemeClr val="bg1"/>
                </a:solidFill>
              </a:defRPr>
            </a:lvl1pPr>
          </a:lstStyle>
          <a:p>
            <a:r>
              <a:rPr lang="en-US"/>
              <a:t>Click to edit Master title style</a:t>
            </a:r>
            <a:endParaRPr lang="fi-FI"/>
          </a:p>
        </p:txBody>
      </p:sp>
      <p:sp>
        <p:nvSpPr>
          <p:cNvPr id="9" name="Sisällön paikkamerkki 2"/>
          <p:cNvSpPr>
            <a:spLocks noGrp="1"/>
          </p:cNvSpPr>
          <p:nvPr>
            <p:ph idx="13"/>
          </p:nvPr>
        </p:nvSpPr>
        <p:spPr>
          <a:xfrm>
            <a:off x="6981937" y="2899107"/>
            <a:ext cx="4674603" cy="364615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Picture Placeholder 6">
            <a:extLst>
              <a:ext uri="{FF2B5EF4-FFF2-40B4-BE49-F238E27FC236}">
                <a16:creationId xmlns:a16="http://schemas.microsoft.com/office/drawing/2014/main" id="{8335F366-CB27-4601-87F8-E0FA3542B4E2}"/>
              </a:ext>
            </a:extLst>
          </p:cNvPr>
          <p:cNvSpPr>
            <a:spLocks noGrp="1"/>
          </p:cNvSpPr>
          <p:nvPr>
            <p:ph type="pic" sz="quarter" idx="14" hasCustomPrompt="1"/>
          </p:nvPr>
        </p:nvSpPr>
        <p:spPr>
          <a:xfrm>
            <a:off x="0" y="0"/>
            <a:ext cx="6096000" cy="6857999"/>
          </a:xfrm>
        </p:spPr>
        <p:txBody>
          <a:bodyPr anchor="ctr"/>
          <a:lstStyle>
            <a:lvl1pPr marL="0" indent="0" algn="ctr">
              <a:buNone/>
              <a:defRPr>
                <a:solidFill>
                  <a:schemeClr val="bg1"/>
                </a:solidFill>
              </a:defRPr>
            </a:lvl1pPr>
          </a:lstStyle>
          <a:p>
            <a:r>
              <a:rPr lang="en-GB"/>
              <a:t>Click icon </a:t>
            </a:r>
            <a:br>
              <a:rPr lang="en-GB"/>
            </a:br>
            <a:r>
              <a:rPr lang="en-GB"/>
              <a:t>to add picture</a:t>
            </a:r>
            <a:endParaRPr lang="en-US"/>
          </a:p>
        </p:txBody>
      </p:sp>
    </p:spTree>
    <p:extLst>
      <p:ext uri="{BB962C8B-B14F-4D97-AF65-F5344CB8AC3E}">
        <p14:creationId xmlns:p14="http://schemas.microsoft.com/office/powerpoint/2010/main" val="514285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Otsikko ja sisältö oikealla kuva vasemmalla – tumma">
    <p:bg>
      <p:bgPr>
        <a:solidFill>
          <a:schemeClr val="accent2"/>
        </a:solid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a:xfrm>
            <a:off x="6981937" y="676405"/>
            <a:ext cx="4674603" cy="1985141"/>
          </a:xfrm>
        </p:spPr>
        <p:txBody>
          <a:bodyPr>
            <a:normAutofit/>
          </a:bodyPr>
          <a:lstStyle>
            <a:lvl1pPr>
              <a:defRPr sz="4200">
                <a:solidFill>
                  <a:schemeClr val="bg1"/>
                </a:solidFill>
              </a:defRPr>
            </a:lvl1pPr>
          </a:lstStyle>
          <a:p>
            <a:r>
              <a:rPr lang="en-US"/>
              <a:t>Click to edit Master title style</a:t>
            </a:r>
            <a:endParaRPr lang="fi-FI"/>
          </a:p>
        </p:txBody>
      </p:sp>
      <p:sp>
        <p:nvSpPr>
          <p:cNvPr id="9" name="Sisällön paikkamerkki 2"/>
          <p:cNvSpPr>
            <a:spLocks noGrp="1"/>
          </p:cNvSpPr>
          <p:nvPr>
            <p:ph idx="13"/>
          </p:nvPr>
        </p:nvSpPr>
        <p:spPr>
          <a:xfrm>
            <a:off x="6981937" y="2899107"/>
            <a:ext cx="4674603" cy="364615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Picture Placeholder 6">
            <a:extLst>
              <a:ext uri="{FF2B5EF4-FFF2-40B4-BE49-F238E27FC236}">
                <a16:creationId xmlns:a16="http://schemas.microsoft.com/office/drawing/2014/main" id="{8335F366-CB27-4601-87F8-E0FA3542B4E2}"/>
              </a:ext>
            </a:extLst>
          </p:cNvPr>
          <p:cNvSpPr>
            <a:spLocks noGrp="1"/>
          </p:cNvSpPr>
          <p:nvPr>
            <p:ph type="pic" sz="quarter" idx="14" hasCustomPrompt="1"/>
          </p:nvPr>
        </p:nvSpPr>
        <p:spPr>
          <a:xfrm>
            <a:off x="0" y="0"/>
            <a:ext cx="6096000" cy="6857999"/>
          </a:xfrm>
        </p:spPr>
        <p:txBody>
          <a:bodyPr anchor="ctr"/>
          <a:lstStyle>
            <a:lvl1pPr marL="0" indent="0" algn="ctr">
              <a:buNone/>
              <a:defRPr>
                <a:solidFill>
                  <a:schemeClr val="bg1"/>
                </a:solidFill>
              </a:defRPr>
            </a:lvl1pPr>
          </a:lstStyle>
          <a:p>
            <a:r>
              <a:rPr lang="en-GB"/>
              <a:t>Click icon </a:t>
            </a:r>
            <a:br>
              <a:rPr lang="en-GB"/>
            </a:br>
            <a:r>
              <a:rPr lang="en-GB"/>
              <a:t>to add picture</a:t>
            </a:r>
            <a:endParaRPr lang="en-US"/>
          </a:p>
        </p:txBody>
      </p:sp>
    </p:spTree>
    <p:extLst>
      <p:ext uri="{BB962C8B-B14F-4D97-AF65-F5344CB8AC3E}">
        <p14:creationId xmlns:p14="http://schemas.microsoft.com/office/powerpoint/2010/main" val="60301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tsikko ja sisältö vasemmalla kuva oikella – Grafiikk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FC437BB1-9519-B896-787B-48FFE8F6432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5" name="Picture Placeholder 4">
            <a:extLst>
              <a:ext uri="{FF2B5EF4-FFF2-40B4-BE49-F238E27FC236}">
                <a16:creationId xmlns:a16="http://schemas.microsoft.com/office/drawing/2014/main" id="{8E2107D0-8658-4288-A7E7-FF16D7826415}"/>
              </a:ext>
            </a:extLst>
          </p:cNvPr>
          <p:cNvSpPr>
            <a:spLocks noGrp="1"/>
          </p:cNvSpPr>
          <p:nvPr>
            <p:ph type="pic" sz="quarter" idx="14" hasCustomPrompt="1"/>
          </p:nvPr>
        </p:nvSpPr>
        <p:spPr>
          <a:xfrm>
            <a:off x="6096000" y="0"/>
            <a:ext cx="6096000" cy="6858000"/>
          </a:xfrm>
        </p:spPr>
        <p:txBody>
          <a:bodyPr anchor="ctr"/>
          <a:lstStyle>
            <a:lvl1pPr marL="0" indent="0" algn="ctr">
              <a:buNone/>
              <a:defRPr/>
            </a:lvl1pPr>
          </a:lstStyle>
          <a:p>
            <a:r>
              <a:rPr lang="en-GB"/>
              <a:t>Click icon </a:t>
            </a:r>
            <a:br>
              <a:rPr lang="en-GB"/>
            </a:br>
            <a:r>
              <a:rPr lang="en-GB"/>
              <a:t>to add picture</a:t>
            </a:r>
            <a:endParaRPr lang="fi-FI"/>
          </a:p>
        </p:txBody>
      </p:sp>
      <p:sp>
        <p:nvSpPr>
          <p:cNvPr id="14" name="Otsikko 1">
            <a:extLst>
              <a:ext uri="{FF2B5EF4-FFF2-40B4-BE49-F238E27FC236}">
                <a16:creationId xmlns:a16="http://schemas.microsoft.com/office/drawing/2014/main" id="{7997924B-C694-4443-9052-AB424E10C7B9}"/>
              </a:ext>
            </a:extLst>
          </p:cNvPr>
          <p:cNvSpPr>
            <a:spLocks noGrp="1"/>
          </p:cNvSpPr>
          <p:nvPr>
            <p:ph type="title"/>
          </p:nvPr>
        </p:nvSpPr>
        <p:spPr>
          <a:xfrm>
            <a:off x="583198" y="847615"/>
            <a:ext cx="4674602" cy="1813932"/>
          </a:xfrm>
        </p:spPr>
        <p:txBody>
          <a:bodyPr>
            <a:normAutofit/>
          </a:bodyPr>
          <a:lstStyle>
            <a:lvl1pPr>
              <a:defRPr sz="4200"/>
            </a:lvl1pPr>
          </a:lstStyle>
          <a:p>
            <a:r>
              <a:rPr lang="en-US"/>
              <a:t>Click to edit Master title style</a:t>
            </a:r>
            <a:endParaRPr lang="fi-FI"/>
          </a:p>
        </p:txBody>
      </p:sp>
      <p:sp>
        <p:nvSpPr>
          <p:cNvPr id="15" name="Sisällön paikkamerkki 2">
            <a:extLst>
              <a:ext uri="{FF2B5EF4-FFF2-40B4-BE49-F238E27FC236}">
                <a16:creationId xmlns:a16="http://schemas.microsoft.com/office/drawing/2014/main" id="{D10633A4-2EBD-43D9-A4C3-AF4159C07F82}"/>
              </a:ext>
            </a:extLst>
          </p:cNvPr>
          <p:cNvSpPr>
            <a:spLocks noGrp="1"/>
          </p:cNvSpPr>
          <p:nvPr>
            <p:ph idx="13"/>
          </p:nvPr>
        </p:nvSpPr>
        <p:spPr>
          <a:xfrm>
            <a:off x="583198" y="2899107"/>
            <a:ext cx="4674602" cy="3642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pic>
        <p:nvPicPr>
          <p:cNvPr id="7" name="Kuva 2">
            <a:extLst>
              <a:ext uri="{FF2B5EF4-FFF2-40B4-BE49-F238E27FC236}">
                <a16:creationId xmlns:a16="http://schemas.microsoft.com/office/drawing/2014/main" id="{C79E3A65-E412-FA8B-3D1F-825380CB5B53}"/>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2942034" y="123580"/>
            <a:ext cx="1134936" cy="785408"/>
          </a:xfrm>
          <a:prstGeom prst="rect">
            <a:avLst/>
          </a:prstGeom>
        </p:spPr>
      </p:pic>
      <p:pic>
        <p:nvPicPr>
          <p:cNvPr id="10" name="Graphic 9">
            <a:extLst>
              <a:ext uri="{FF2B5EF4-FFF2-40B4-BE49-F238E27FC236}">
                <a16:creationId xmlns:a16="http://schemas.microsoft.com/office/drawing/2014/main" id="{AF587D7A-E7F5-DF10-2E73-A1CB2F7CB4FA}"/>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2357446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tsikko ja sisältö vasemmalla kuva oikella">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2107D0-8658-4288-A7E7-FF16D7826415}"/>
              </a:ext>
            </a:extLst>
          </p:cNvPr>
          <p:cNvSpPr>
            <a:spLocks noGrp="1"/>
          </p:cNvSpPr>
          <p:nvPr>
            <p:ph type="pic" sz="quarter" idx="14" hasCustomPrompt="1"/>
          </p:nvPr>
        </p:nvSpPr>
        <p:spPr>
          <a:xfrm>
            <a:off x="6096000" y="0"/>
            <a:ext cx="6096000" cy="6858000"/>
          </a:xfrm>
        </p:spPr>
        <p:txBody>
          <a:bodyPr anchor="ctr"/>
          <a:lstStyle>
            <a:lvl1pPr marL="0" indent="0" algn="ctr">
              <a:buNone/>
              <a:defRPr/>
            </a:lvl1pPr>
          </a:lstStyle>
          <a:p>
            <a:r>
              <a:rPr lang="en-GB"/>
              <a:t>Click icon </a:t>
            </a:r>
            <a:br>
              <a:rPr lang="en-GB"/>
            </a:br>
            <a:r>
              <a:rPr lang="en-GB"/>
              <a:t>to add picture</a:t>
            </a:r>
            <a:endParaRPr lang="fi-FI"/>
          </a:p>
        </p:txBody>
      </p:sp>
      <p:sp>
        <p:nvSpPr>
          <p:cNvPr id="14" name="Otsikko 1">
            <a:extLst>
              <a:ext uri="{FF2B5EF4-FFF2-40B4-BE49-F238E27FC236}">
                <a16:creationId xmlns:a16="http://schemas.microsoft.com/office/drawing/2014/main" id="{7997924B-C694-4443-9052-AB424E10C7B9}"/>
              </a:ext>
            </a:extLst>
          </p:cNvPr>
          <p:cNvSpPr>
            <a:spLocks noGrp="1"/>
          </p:cNvSpPr>
          <p:nvPr>
            <p:ph type="title"/>
          </p:nvPr>
        </p:nvSpPr>
        <p:spPr>
          <a:xfrm>
            <a:off x="583198" y="847615"/>
            <a:ext cx="4674602" cy="1813932"/>
          </a:xfrm>
        </p:spPr>
        <p:txBody>
          <a:bodyPr>
            <a:normAutofit/>
          </a:bodyPr>
          <a:lstStyle>
            <a:lvl1pPr>
              <a:defRPr sz="4200"/>
            </a:lvl1pPr>
          </a:lstStyle>
          <a:p>
            <a:r>
              <a:rPr lang="en-US"/>
              <a:t>Click to edit Master title style</a:t>
            </a:r>
            <a:endParaRPr lang="fi-FI"/>
          </a:p>
        </p:txBody>
      </p:sp>
      <p:sp>
        <p:nvSpPr>
          <p:cNvPr id="15" name="Sisällön paikkamerkki 2">
            <a:extLst>
              <a:ext uri="{FF2B5EF4-FFF2-40B4-BE49-F238E27FC236}">
                <a16:creationId xmlns:a16="http://schemas.microsoft.com/office/drawing/2014/main" id="{D10633A4-2EBD-43D9-A4C3-AF4159C07F82}"/>
              </a:ext>
            </a:extLst>
          </p:cNvPr>
          <p:cNvSpPr>
            <a:spLocks noGrp="1"/>
          </p:cNvSpPr>
          <p:nvPr>
            <p:ph idx="13"/>
          </p:nvPr>
        </p:nvSpPr>
        <p:spPr>
          <a:xfrm>
            <a:off x="583198" y="2899107"/>
            <a:ext cx="4674602" cy="3642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pic>
        <p:nvPicPr>
          <p:cNvPr id="4" name="Kuva 2">
            <a:extLst>
              <a:ext uri="{FF2B5EF4-FFF2-40B4-BE49-F238E27FC236}">
                <a16:creationId xmlns:a16="http://schemas.microsoft.com/office/drawing/2014/main" id="{EB8A3E03-43A2-BB27-8779-063785EBC6A7}"/>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942034" y="123580"/>
            <a:ext cx="1134936" cy="785408"/>
          </a:xfrm>
          <a:prstGeom prst="rect">
            <a:avLst/>
          </a:prstGeom>
        </p:spPr>
      </p:pic>
      <p:pic>
        <p:nvPicPr>
          <p:cNvPr id="7" name="Graphic 6">
            <a:extLst>
              <a:ext uri="{FF2B5EF4-FFF2-40B4-BE49-F238E27FC236}">
                <a16:creationId xmlns:a16="http://schemas.microsoft.com/office/drawing/2014/main" id="{DB2C20BE-DDE9-B5C7-F7B8-144320D74E9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383318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tsikko ja sisältö vasemmalla kuva oikella – tumma  – Grafiikka">
    <p:bg>
      <p:bgPr>
        <a:solidFill>
          <a:schemeClr val="accent5"/>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74105601-3089-9DD0-6D0C-45BF741F89AB}"/>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5" name="Picture Placeholder 4">
            <a:extLst>
              <a:ext uri="{FF2B5EF4-FFF2-40B4-BE49-F238E27FC236}">
                <a16:creationId xmlns:a16="http://schemas.microsoft.com/office/drawing/2014/main" id="{8E2107D0-8658-4288-A7E7-FF16D7826415}"/>
              </a:ext>
            </a:extLst>
          </p:cNvPr>
          <p:cNvSpPr>
            <a:spLocks noGrp="1"/>
          </p:cNvSpPr>
          <p:nvPr>
            <p:ph type="pic" sz="quarter" idx="14" hasCustomPrompt="1"/>
          </p:nvPr>
        </p:nvSpPr>
        <p:spPr>
          <a:xfrm>
            <a:off x="6096000" y="0"/>
            <a:ext cx="6096000" cy="6858000"/>
          </a:xfrm>
        </p:spPr>
        <p:txBody>
          <a:bodyPr anchor="ctr"/>
          <a:lstStyle>
            <a:lvl1pPr marL="0" indent="0" algn="ctr">
              <a:buNone/>
              <a:defRPr>
                <a:solidFill>
                  <a:schemeClr val="bg1"/>
                </a:solidFill>
              </a:defRPr>
            </a:lvl1pPr>
          </a:lstStyle>
          <a:p>
            <a:r>
              <a:rPr lang="en-GB"/>
              <a:t>Click icon </a:t>
            </a:r>
            <a:br>
              <a:rPr lang="en-GB"/>
            </a:br>
            <a:r>
              <a:rPr lang="en-GB"/>
              <a:t>to add picture</a:t>
            </a:r>
            <a:endParaRPr lang="fi-FI"/>
          </a:p>
        </p:txBody>
      </p:sp>
      <p:sp>
        <p:nvSpPr>
          <p:cNvPr id="14" name="Otsikko 1">
            <a:extLst>
              <a:ext uri="{FF2B5EF4-FFF2-40B4-BE49-F238E27FC236}">
                <a16:creationId xmlns:a16="http://schemas.microsoft.com/office/drawing/2014/main" id="{7997924B-C694-4443-9052-AB424E10C7B9}"/>
              </a:ext>
            </a:extLst>
          </p:cNvPr>
          <p:cNvSpPr>
            <a:spLocks noGrp="1"/>
          </p:cNvSpPr>
          <p:nvPr>
            <p:ph type="title"/>
          </p:nvPr>
        </p:nvSpPr>
        <p:spPr>
          <a:xfrm>
            <a:off x="583198" y="847615"/>
            <a:ext cx="4674602" cy="1813932"/>
          </a:xfrm>
        </p:spPr>
        <p:txBody>
          <a:bodyPr>
            <a:normAutofit/>
          </a:bodyPr>
          <a:lstStyle>
            <a:lvl1pPr>
              <a:defRPr sz="4200">
                <a:solidFill>
                  <a:schemeClr val="bg1"/>
                </a:solidFill>
              </a:defRPr>
            </a:lvl1pPr>
          </a:lstStyle>
          <a:p>
            <a:r>
              <a:rPr lang="en-US"/>
              <a:t>Click to edit Master title style</a:t>
            </a:r>
            <a:endParaRPr lang="fi-FI"/>
          </a:p>
        </p:txBody>
      </p:sp>
      <p:sp>
        <p:nvSpPr>
          <p:cNvPr id="15" name="Sisällön paikkamerkki 2">
            <a:extLst>
              <a:ext uri="{FF2B5EF4-FFF2-40B4-BE49-F238E27FC236}">
                <a16:creationId xmlns:a16="http://schemas.microsoft.com/office/drawing/2014/main" id="{D10633A4-2EBD-43D9-A4C3-AF4159C07F82}"/>
              </a:ext>
            </a:extLst>
          </p:cNvPr>
          <p:cNvSpPr>
            <a:spLocks noGrp="1"/>
          </p:cNvSpPr>
          <p:nvPr>
            <p:ph idx="13"/>
          </p:nvPr>
        </p:nvSpPr>
        <p:spPr>
          <a:xfrm>
            <a:off x="583198" y="2899107"/>
            <a:ext cx="4674602" cy="3621040"/>
          </a:xfrm>
        </p:spPr>
        <p:txBody>
          <a:bodyPr/>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pic>
        <p:nvPicPr>
          <p:cNvPr id="6" name="Kuva 2">
            <a:extLst>
              <a:ext uri="{FF2B5EF4-FFF2-40B4-BE49-F238E27FC236}">
                <a16:creationId xmlns:a16="http://schemas.microsoft.com/office/drawing/2014/main" id="{F55B62D5-70B1-A09D-22CE-7C946455528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2942034" y="123580"/>
            <a:ext cx="1134936" cy="785409"/>
          </a:xfrm>
          <a:prstGeom prst="rect">
            <a:avLst/>
          </a:prstGeom>
        </p:spPr>
      </p:pic>
      <p:pic>
        <p:nvPicPr>
          <p:cNvPr id="8" name="Graphic 7">
            <a:extLst>
              <a:ext uri="{FF2B5EF4-FFF2-40B4-BE49-F238E27FC236}">
                <a16:creationId xmlns:a16="http://schemas.microsoft.com/office/drawing/2014/main" id="{B61F0786-258F-1289-116A-3416990EFF4A}"/>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2178207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Otsikko ja sisältö vasemmalla kuva oikella – tumma">
    <p:bg>
      <p:bgPr>
        <a:solidFill>
          <a:schemeClr val="accent6"/>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2107D0-8658-4288-A7E7-FF16D7826415}"/>
              </a:ext>
            </a:extLst>
          </p:cNvPr>
          <p:cNvSpPr>
            <a:spLocks noGrp="1"/>
          </p:cNvSpPr>
          <p:nvPr>
            <p:ph type="pic" sz="quarter" idx="14" hasCustomPrompt="1"/>
          </p:nvPr>
        </p:nvSpPr>
        <p:spPr>
          <a:xfrm>
            <a:off x="6096000" y="0"/>
            <a:ext cx="6096000" cy="6858000"/>
          </a:xfrm>
        </p:spPr>
        <p:txBody>
          <a:bodyPr anchor="ctr"/>
          <a:lstStyle>
            <a:lvl1pPr marL="0" indent="0" algn="ctr">
              <a:buNone/>
              <a:defRPr>
                <a:solidFill>
                  <a:schemeClr val="bg1"/>
                </a:solidFill>
              </a:defRPr>
            </a:lvl1pPr>
          </a:lstStyle>
          <a:p>
            <a:r>
              <a:rPr lang="en-GB"/>
              <a:t>Click icon </a:t>
            </a:r>
            <a:br>
              <a:rPr lang="en-GB"/>
            </a:br>
            <a:r>
              <a:rPr lang="en-GB"/>
              <a:t>to add picture</a:t>
            </a:r>
            <a:endParaRPr lang="fi-FI"/>
          </a:p>
        </p:txBody>
      </p:sp>
      <p:sp>
        <p:nvSpPr>
          <p:cNvPr id="14" name="Otsikko 1">
            <a:extLst>
              <a:ext uri="{FF2B5EF4-FFF2-40B4-BE49-F238E27FC236}">
                <a16:creationId xmlns:a16="http://schemas.microsoft.com/office/drawing/2014/main" id="{7997924B-C694-4443-9052-AB424E10C7B9}"/>
              </a:ext>
            </a:extLst>
          </p:cNvPr>
          <p:cNvSpPr>
            <a:spLocks noGrp="1"/>
          </p:cNvSpPr>
          <p:nvPr>
            <p:ph type="title"/>
          </p:nvPr>
        </p:nvSpPr>
        <p:spPr>
          <a:xfrm>
            <a:off x="583198" y="847615"/>
            <a:ext cx="4674602" cy="1813932"/>
          </a:xfrm>
        </p:spPr>
        <p:txBody>
          <a:bodyPr>
            <a:normAutofit/>
          </a:bodyPr>
          <a:lstStyle>
            <a:lvl1pPr>
              <a:defRPr sz="4200">
                <a:solidFill>
                  <a:schemeClr val="bg1"/>
                </a:solidFill>
              </a:defRPr>
            </a:lvl1pPr>
          </a:lstStyle>
          <a:p>
            <a:r>
              <a:rPr lang="en-US"/>
              <a:t>Click to edit Master title style</a:t>
            </a:r>
            <a:endParaRPr lang="fi-FI"/>
          </a:p>
        </p:txBody>
      </p:sp>
      <p:sp>
        <p:nvSpPr>
          <p:cNvPr id="15" name="Sisällön paikkamerkki 2">
            <a:extLst>
              <a:ext uri="{FF2B5EF4-FFF2-40B4-BE49-F238E27FC236}">
                <a16:creationId xmlns:a16="http://schemas.microsoft.com/office/drawing/2014/main" id="{D10633A4-2EBD-43D9-A4C3-AF4159C07F82}"/>
              </a:ext>
            </a:extLst>
          </p:cNvPr>
          <p:cNvSpPr>
            <a:spLocks noGrp="1"/>
          </p:cNvSpPr>
          <p:nvPr>
            <p:ph idx="13"/>
          </p:nvPr>
        </p:nvSpPr>
        <p:spPr>
          <a:xfrm>
            <a:off x="583198" y="2899107"/>
            <a:ext cx="4674602" cy="3621040"/>
          </a:xfrm>
        </p:spPr>
        <p:txBody>
          <a:bodyPr/>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pic>
        <p:nvPicPr>
          <p:cNvPr id="6" name="Kuva 2">
            <a:extLst>
              <a:ext uri="{FF2B5EF4-FFF2-40B4-BE49-F238E27FC236}">
                <a16:creationId xmlns:a16="http://schemas.microsoft.com/office/drawing/2014/main" id="{9E0E32CA-FEF4-B74A-2649-F3E8762AA71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942034" y="123580"/>
            <a:ext cx="1134936" cy="785409"/>
          </a:xfrm>
          <a:prstGeom prst="rect">
            <a:avLst/>
          </a:prstGeom>
        </p:spPr>
      </p:pic>
      <p:pic>
        <p:nvPicPr>
          <p:cNvPr id="8" name="Graphic 7">
            <a:extLst>
              <a:ext uri="{FF2B5EF4-FFF2-40B4-BE49-F238E27FC236}">
                <a16:creationId xmlns:a16="http://schemas.microsoft.com/office/drawing/2014/main" id="{2348B997-0227-80C8-544B-B5E04B7764E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1442871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tsikko ja sisältö vasemmalla päällekkäiset kortit oikell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FC437BB1-9519-B896-787B-48FFE8F6432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11" name="Rounded Rectangle 10">
            <a:extLst>
              <a:ext uri="{FF2B5EF4-FFF2-40B4-BE49-F238E27FC236}">
                <a16:creationId xmlns:a16="http://schemas.microsoft.com/office/drawing/2014/main" id="{506BB400-053E-D1A0-5676-7138A0C87440}"/>
              </a:ext>
              <a:ext uri="{C183D7F6-B498-43B3-948B-1728B52AA6E4}">
                <adec:decorative xmlns:adec="http://schemas.microsoft.com/office/drawing/2017/decorative" val="1"/>
              </a:ext>
            </a:extLst>
          </p:cNvPr>
          <p:cNvSpPr/>
          <p:nvPr userDrawn="1"/>
        </p:nvSpPr>
        <p:spPr>
          <a:xfrm>
            <a:off x="6385810" y="4689523"/>
            <a:ext cx="5222992" cy="1849929"/>
          </a:xfrm>
          <a:prstGeom prst="roundRect">
            <a:avLst>
              <a:gd name="adj" fmla="val 635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0" name="Rounded Rectangle 9">
            <a:extLst>
              <a:ext uri="{FF2B5EF4-FFF2-40B4-BE49-F238E27FC236}">
                <a16:creationId xmlns:a16="http://schemas.microsoft.com/office/drawing/2014/main" id="{32053697-FC18-3B35-8F3C-072B5DB59C12}"/>
              </a:ext>
              <a:ext uri="{C183D7F6-B498-43B3-948B-1728B52AA6E4}">
                <adec:decorative xmlns:adec="http://schemas.microsoft.com/office/drawing/2017/decorative" val="1"/>
              </a:ext>
            </a:extLst>
          </p:cNvPr>
          <p:cNvSpPr/>
          <p:nvPr userDrawn="1"/>
        </p:nvSpPr>
        <p:spPr>
          <a:xfrm>
            <a:off x="6385810" y="2633791"/>
            <a:ext cx="5222992" cy="1849929"/>
          </a:xfrm>
          <a:prstGeom prst="roundRect">
            <a:avLst>
              <a:gd name="adj" fmla="val 635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9" name="Rounded Rectangle 8">
            <a:extLst>
              <a:ext uri="{FF2B5EF4-FFF2-40B4-BE49-F238E27FC236}">
                <a16:creationId xmlns:a16="http://schemas.microsoft.com/office/drawing/2014/main" id="{ECCE06BD-E752-5EC8-3F92-CCA8676FEBE2}"/>
              </a:ext>
              <a:ext uri="{C183D7F6-B498-43B3-948B-1728B52AA6E4}">
                <adec:decorative xmlns:adec="http://schemas.microsoft.com/office/drawing/2017/decorative" val="1"/>
              </a:ext>
            </a:extLst>
          </p:cNvPr>
          <p:cNvSpPr/>
          <p:nvPr userDrawn="1"/>
        </p:nvSpPr>
        <p:spPr>
          <a:xfrm>
            <a:off x="6385810" y="578059"/>
            <a:ext cx="5222992" cy="1849929"/>
          </a:xfrm>
          <a:prstGeom prst="roundRect">
            <a:avLst>
              <a:gd name="adj" fmla="val 635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8" name="Otsikko 1">
            <a:extLst>
              <a:ext uri="{FF2B5EF4-FFF2-40B4-BE49-F238E27FC236}">
                <a16:creationId xmlns:a16="http://schemas.microsoft.com/office/drawing/2014/main" id="{E5FCE2BA-8A45-0EB0-4104-6FDC51B32A36}"/>
              </a:ext>
            </a:extLst>
          </p:cNvPr>
          <p:cNvSpPr>
            <a:spLocks noGrp="1"/>
          </p:cNvSpPr>
          <p:nvPr>
            <p:ph type="title"/>
          </p:nvPr>
        </p:nvSpPr>
        <p:spPr>
          <a:xfrm>
            <a:off x="583198" y="1932135"/>
            <a:ext cx="4674602" cy="1813932"/>
          </a:xfrm>
        </p:spPr>
        <p:txBody>
          <a:bodyPr>
            <a:normAutofit/>
          </a:bodyPr>
          <a:lstStyle>
            <a:lvl1pPr>
              <a:defRPr sz="4200"/>
            </a:lvl1pPr>
          </a:lstStyle>
          <a:p>
            <a:r>
              <a:rPr lang="en-US"/>
              <a:t>Click to edit Master title style</a:t>
            </a:r>
            <a:endParaRPr lang="fi-FI"/>
          </a:p>
        </p:txBody>
      </p:sp>
      <p:sp>
        <p:nvSpPr>
          <p:cNvPr id="29" name="Sisällön paikkamerkki 2">
            <a:extLst>
              <a:ext uri="{FF2B5EF4-FFF2-40B4-BE49-F238E27FC236}">
                <a16:creationId xmlns:a16="http://schemas.microsoft.com/office/drawing/2014/main" id="{241CC300-DDD1-C4DC-6E4A-99CED6F2B042}"/>
              </a:ext>
            </a:extLst>
          </p:cNvPr>
          <p:cNvSpPr>
            <a:spLocks noGrp="1"/>
          </p:cNvSpPr>
          <p:nvPr>
            <p:ph idx="13"/>
          </p:nvPr>
        </p:nvSpPr>
        <p:spPr>
          <a:xfrm>
            <a:off x="583198" y="3983627"/>
            <a:ext cx="4674602" cy="2539474"/>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24" name="Kortin kuva 1">
            <a:extLst>
              <a:ext uri="{FF2B5EF4-FFF2-40B4-BE49-F238E27FC236}">
                <a16:creationId xmlns:a16="http://schemas.microsoft.com/office/drawing/2014/main" id="{2D6F0985-6F02-3A9E-2B60-73ED4977132B}"/>
              </a:ext>
            </a:extLst>
          </p:cNvPr>
          <p:cNvSpPr>
            <a:spLocks noGrp="1"/>
          </p:cNvSpPr>
          <p:nvPr>
            <p:ph type="pic" sz="quarter" idx="15" hasCustomPrompt="1"/>
          </p:nvPr>
        </p:nvSpPr>
        <p:spPr>
          <a:xfrm>
            <a:off x="6386513" y="577358"/>
            <a:ext cx="1913050" cy="1849930"/>
          </a:xfrm>
          <a:custGeom>
            <a:avLst/>
            <a:gdLst>
              <a:gd name="connsiteX0" fmla="*/ 99491 w 1913050"/>
              <a:gd name="connsiteY0" fmla="*/ 0 h 1849930"/>
              <a:gd name="connsiteX1" fmla="*/ 518987 w 1913050"/>
              <a:gd name="connsiteY1" fmla="*/ 0 h 1849930"/>
              <a:gd name="connsiteX2" fmla="*/ 1445405 w 1913050"/>
              <a:gd name="connsiteY2" fmla="*/ 0 h 1849930"/>
              <a:gd name="connsiteX3" fmla="*/ 1913050 w 1913050"/>
              <a:gd name="connsiteY3" fmla="*/ 0 h 1849930"/>
              <a:gd name="connsiteX4" fmla="*/ 1913050 w 1913050"/>
              <a:gd name="connsiteY4" fmla="*/ 1849930 h 1849930"/>
              <a:gd name="connsiteX5" fmla="*/ 1445405 w 1913050"/>
              <a:gd name="connsiteY5" fmla="*/ 1849930 h 1849930"/>
              <a:gd name="connsiteX6" fmla="*/ 518987 w 1913050"/>
              <a:gd name="connsiteY6" fmla="*/ 1849930 h 1849930"/>
              <a:gd name="connsiteX7" fmla="*/ 99491 w 1913050"/>
              <a:gd name="connsiteY7" fmla="*/ 1849930 h 1849930"/>
              <a:gd name="connsiteX8" fmla="*/ 0 w 1913050"/>
              <a:gd name="connsiteY8" fmla="*/ 1750439 h 1849930"/>
              <a:gd name="connsiteX9" fmla="*/ 0 w 1913050"/>
              <a:gd name="connsiteY9" fmla="*/ 99491 h 1849930"/>
              <a:gd name="connsiteX10" fmla="*/ 99491 w 1913050"/>
              <a:gd name="connsiteY10" fmla="*/ 0 h 184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3050" h="1849930">
                <a:moveTo>
                  <a:pt x="99491" y="0"/>
                </a:moveTo>
                <a:lnTo>
                  <a:pt x="518987" y="0"/>
                </a:lnTo>
                <a:lnTo>
                  <a:pt x="1445405" y="0"/>
                </a:lnTo>
                <a:lnTo>
                  <a:pt x="1913050" y="0"/>
                </a:lnTo>
                <a:lnTo>
                  <a:pt x="1913050" y="1849930"/>
                </a:lnTo>
                <a:lnTo>
                  <a:pt x="1445405" y="1849930"/>
                </a:lnTo>
                <a:lnTo>
                  <a:pt x="518987" y="1849930"/>
                </a:lnTo>
                <a:lnTo>
                  <a:pt x="99491" y="1849930"/>
                </a:lnTo>
                <a:cubicBezTo>
                  <a:pt x="44544" y="1849930"/>
                  <a:pt x="0" y="1805386"/>
                  <a:pt x="0" y="1750439"/>
                </a:cubicBezTo>
                <a:lnTo>
                  <a:pt x="0" y="99491"/>
                </a:lnTo>
                <a:cubicBezTo>
                  <a:pt x="0" y="44544"/>
                  <a:pt x="44544" y="0"/>
                  <a:pt x="99491" y="0"/>
                </a:cubicBezTo>
                <a:close/>
              </a:path>
            </a:pathLst>
          </a:custGeom>
          <a:noFill/>
        </p:spPr>
        <p:txBody>
          <a:bodyPr wrap="square" anchor="ctr">
            <a:noAutofit/>
          </a:bodyPr>
          <a:lstStyle>
            <a:lvl1pPr marL="0" indent="0" algn="ctr">
              <a:buNone/>
              <a:defRPr sz="1600"/>
            </a:lvl1pPr>
          </a:lstStyle>
          <a:p>
            <a:pPr marL="0" marR="0" lvl="0" indent="0" algn="ctr" defTabSz="914400" rtl="0" eaLnBrk="1" fontAlgn="auto" latinLnBrk="0" hangingPunct="1">
              <a:lnSpc>
                <a:spcPct val="125000"/>
              </a:lnSpc>
              <a:spcBef>
                <a:spcPts val="1000"/>
              </a:spcBef>
              <a:spcAft>
                <a:spcPts val="400"/>
              </a:spcAft>
              <a:buClrTx/>
              <a:buSzTx/>
              <a:buFont typeface="System Font Regular"/>
              <a:buNone/>
              <a:tabLst/>
              <a:defRPr/>
            </a:pPr>
            <a:r>
              <a:rPr lang="en-GB"/>
              <a:t>Click icon </a:t>
            </a:r>
            <a:br>
              <a:rPr lang="en-GB"/>
            </a:br>
            <a:r>
              <a:rPr lang="en-GB"/>
              <a:t>to add picture</a:t>
            </a:r>
            <a:endParaRPr lang="fi-FI"/>
          </a:p>
        </p:txBody>
      </p:sp>
      <p:sp>
        <p:nvSpPr>
          <p:cNvPr id="32" name="Kortin tekstin paikkamerkintä 1">
            <a:extLst>
              <a:ext uri="{FF2B5EF4-FFF2-40B4-BE49-F238E27FC236}">
                <a16:creationId xmlns:a16="http://schemas.microsoft.com/office/drawing/2014/main" id="{FB5060B0-4FB6-BB7D-489E-9FEDA55CE014}"/>
              </a:ext>
            </a:extLst>
          </p:cNvPr>
          <p:cNvSpPr>
            <a:spLocks noGrp="1"/>
          </p:cNvSpPr>
          <p:nvPr>
            <p:ph type="body" sz="quarter" idx="18" hasCustomPrompt="1"/>
          </p:nvPr>
        </p:nvSpPr>
        <p:spPr>
          <a:xfrm>
            <a:off x="8514607" y="577850"/>
            <a:ext cx="3094781" cy="1849438"/>
          </a:xfrm>
        </p:spPr>
        <p:txBody>
          <a:bodyPr anchor="ctr">
            <a:noAutofit/>
          </a:bodyPr>
          <a:lstStyle>
            <a:lvl1pPr marL="0" indent="0">
              <a:lnSpc>
                <a:spcPct val="100000"/>
              </a:lnSpc>
              <a:buNone/>
              <a:defRPr sz="2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a:t>
            </a:r>
            <a:br>
              <a:rPr lang="en-GB"/>
            </a:br>
            <a:r>
              <a:rPr lang="en-GB"/>
              <a:t>Master text styles</a:t>
            </a:r>
          </a:p>
        </p:txBody>
      </p:sp>
      <p:sp>
        <p:nvSpPr>
          <p:cNvPr id="26" name="Kortin kuva 2">
            <a:extLst>
              <a:ext uri="{FF2B5EF4-FFF2-40B4-BE49-F238E27FC236}">
                <a16:creationId xmlns:a16="http://schemas.microsoft.com/office/drawing/2014/main" id="{3CC58731-9B1B-EFCD-0E86-1BC020F33B1D}"/>
              </a:ext>
            </a:extLst>
          </p:cNvPr>
          <p:cNvSpPr>
            <a:spLocks noGrp="1"/>
          </p:cNvSpPr>
          <p:nvPr>
            <p:ph type="pic" sz="quarter" idx="16" hasCustomPrompt="1"/>
          </p:nvPr>
        </p:nvSpPr>
        <p:spPr>
          <a:xfrm>
            <a:off x="6386513" y="2638694"/>
            <a:ext cx="1913050" cy="1849930"/>
          </a:xfrm>
          <a:custGeom>
            <a:avLst/>
            <a:gdLst>
              <a:gd name="connsiteX0" fmla="*/ 99491 w 1913050"/>
              <a:gd name="connsiteY0" fmla="*/ 0 h 1849930"/>
              <a:gd name="connsiteX1" fmla="*/ 518987 w 1913050"/>
              <a:gd name="connsiteY1" fmla="*/ 0 h 1849930"/>
              <a:gd name="connsiteX2" fmla="*/ 1445405 w 1913050"/>
              <a:gd name="connsiteY2" fmla="*/ 0 h 1849930"/>
              <a:gd name="connsiteX3" fmla="*/ 1913050 w 1913050"/>
              <a:gd name="connsiteY3" fmla="*/ 0 h 1849930"/>
              <a:gd name="connsiteX4" fmla="*/ 1913050 w 1913050"/>
              <a:gd name="connsiteY4" fmla="*/ 1849930 h 1849930"/>
              <a:gd name="connsiteX5" fmla="*/ 1445405 w 1913050"/>
              <a:gd name="connsiteY5" fmla="*/ 1849930 h 1849930"/>
              <a:gd name="connsiteX6" fmla="*/ 518987 w 1913050"/>
              <a:gd name="connsiteY6" fmla="*/ 1849930 h 1849930"/>
              <a:gd name="connsiteX7" fmla="*/ 99491 w 1913050"/>
              <a:gd name="connsiteY7" fmla="*/ 1849930 h 1849930"/>
              <a:gd name="connsiteX8" fmla="*/ 0 w 1913050"/>
              <a:gd name="connsiteY8" fmla="*/ 1750439 h 1849930"/>
              <a:gd name="connsiteX9" fmla="*/ 0 w 1913050"/>
              <a:gd name="connsiteY9" fmla="*/ 99491 h 1849930"/>
              <a:gd name="connsiteX10" fmla="*/ 99491 w 1913050"/>
              <a:gd name="connsiteY10" fmla="*/ 0 h 184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3050" h="1849930">
                <a:moveTo>
                  <a:pt x="99491" y="0"/>
                </a:moveTo>
                <a:lnTo>
                  <a:pt x="518987" y="0"/>
                </a:lnTo>
                <a:lnTo>
                  <a:pt x="1445405" y="0"/>
                </a:lnTo>
                <a:lnTo>
                  <a:pt x="1913050" y="0"/>
                </a:lnTo>
                <a:lnTo>
                  <a:pt x="1913050" y="1849930"/>
                </a:lnTo>
                <a:lnTo>
                  <a:pt x="1445405" y="1849930"/>
                </a:lnTo>
                <a:lnTo>
                  <a:pt x="518987" y="1849930"/>
                </a:lnTo>
                <a:lnTo>
                  <a:pt x="99491" y="1849930"/>
                </a:lnTo>
                <a:cubicBezTo>
                  <a:pt x="44544" y="1849930"/>
                  <a:pt x="0" y="1805386"/>
                  <a:pt x="0" y="1750439"/>
                </a:cubicBezTo>
                <a:lnTo>
                  <a:pt x="0" y="99491"/>
                </a:lnTo>
                <a:cubicBezTo>
                  <a:pt x="0" y="44544"/>
                  <a:pt x="44544" y="0"/>
                  <a:pt x="99491" y="0"/>
                </a:cubicBezTo>
                <a:close/>
              </a:path>
            </a:pathLst>
          </a:custGeom>
          <a:noFill/>
        </p:spPr>
        <p:txBody>
          <a:bodyPr wrap="square" anchor="ctr">
            <a:noAutofit/>
          </a:bodyPr>
          <a:lstStyle>
            <a:lvl1pPr marL="0" indent="0" algn="ctr">
              <a:buNone/>
              <a:defRPr sz="1600"/>
            </a:lvl1pPr>
          </a:lstStyle>
          <a:p>
            <a:pPr marL="0" marR="0" lvl="0" indent="0" algn="ctr" defTabSz="914400" rtl="0" eaLnBrk="1" fontAlgn="auto" latinLnBrk="0" hangingPunct="1">
              <a:lnSpc>
                <a:spcPct val="125000"/>
              </a:lnSpc>
              <a:spcBef>
                <a:spcPts val="1000"/>
              </a:spcBef>
              <a:spcAft>
                <a:spcPts val="400"/>
              </a:spcAft>
              <a:buClrTx/>
              <a:buSzTx/>
              <a:buFont typeface="System Font Regular"/>
              <a:buNone/>
              <a:tabLst/>
              <a:defRPr/>
            </a:pPr>
            <a:r>
              <a:rPr lang="en-GB"/>
              <a:t>Click icon </a:t>
            </a:r>
            <a:br>
              <a:rPr lang="en-GB"/>
            </a:br>
            <a:r>
              <a:rPr lang="en-GB"/>
              <a:t>to add picture</a:t>
            </a:r>
            <a:endParaRPr lang="fi-FI"/>
          </a:p>
        </p:txBody>
      </p:sp>
      <p:sp>
        <p:nvSpPr>
          <p:cNvPr id="33" name="Kortin tekstin paikkamerkintä 2">
            <a:extLst>
              <a:ext uri="{FF2B5EF4-FFF2-40B4-BE49-F238E27FC236}">
                <a16:creationId xmlns:a16="http://schemas.microsoft.com/office/drawing/2014/main" id="{00E446CD-4DD4-4E78-F202-93D2FC09A0CE}"/>
              </a:ext>
            </a:extLst>
          </p:cNvPr>
          <p:cNvSpPr>
            <a:spLocks noGrp="1"/>
          </p:cNvSpPr>
          <p:nvPr>
            <p:ph type="body" sz="quarter" idx="19" hasCustomPrompt="1"/>
          </p:nvPr>
        </p:nvSpPr>
        <p:spPr>
          <a:xfrm>
            <a:off x="8514607" y="2629934"/>
            <a:ext cx="3094781" cy="1849438"/>
          </a:xfrm>
        </p:spPr>
        <p:txBody>
          <a:bodyPr anchor="ctr">
            <a:noAutofit/>
          </a:bodyPr>
          <a:lstStyle>
            <a:lvl1pPr marL="0" indent="0">
              <a:lnSpc>
                <a:spcPct val="100000"/>
              </a:lnSpc>
              <a:buNone/>
              <a:defRPr sz="2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a:t>
            </a:r>
            <a:br>
              <a:rPr lang="en-GB"/>
            </a:br>
            <a:r>
              <a:rPr lang="en-GB"/>
              <a:t>Master text styles</a:t>
            </a:r>
          </a:p>
        </p:txBody>
      </p:sp>
      <p:sp>
        <p:nvSpPr>
          <p:cNvPr id="27" name="Kortin kuva 3">
            <a:extLst>
              <a:ext uri="{FF2B5EF4-FFF2-40B4-BE49-F238E27FC236}">
                <a16:creationId xmlns:a16="http://schemas.microsoft.com/office/drawing/2014/main" id="{40F0D2C4-9783-E39D-58EC-F425F2738E65}"/>
              </a:ext>
            </a:extLst>
          </p:cNvPr>
          <p:cNvSpPr>
            <a:spLocks noGrp="1"/>
          </p:cNvSpPr>
          <p:nvPr>
            <p:ph type="pic" sz="quarter" idx="17" hasCustomPrompt="1"/>
          </p:nvPr>
        </p:nvSpPr>
        <p:spPr>
          <a:xfrm>
            <a:off x="6386513" y="4687627"/>
            <a:ext cx="1913050" cy="1849930"/>
          </a:xfrm>
          <a:custGeom>
            <a:avLst/>
            <a:gdLst>
              <a:gd name="connsiteX0" fmla="*/ 99491 w 1913050"/>
              <a:gd name="connsiteY0" fmla="*/ 0 h 1849930"/>
              <a:gd name="connsiteX1" fmla="*/ 518987 w 1913050"/>
              <a:gd name="connsiteY1" fmla="*/ 0 h 1849930"/>
              <a:gd name="connsiteX2" fmla="*/ 1445405 w 1913050"/>
              <a:gd name="connsiteY2" fmla="*/ 0 h 1849930"/>
              <a:gd name="connsiteX3" fmla="*/ 1913050 w 1913050"/>
              <a:gd name="connsiteY3" fmla="*/ 0 h 1849930"/>
              <a:gd name="connsiteX4" fmla="*/ 1913050 w 1913050"/>
              <a:gd name="connsiteY4" fmla="*/ 1849930 h 1849930"/>
              <a:gd name="connsiteX5" fmla="*/ 1445405 w 1913050"/>
              <a:gd name="connsiteY5" fmla="*/ 1849930 h 1849930"/>
              <a:gd name="connsiteX6" fmla="*/ 518987 w 1913050"/>
              <a:gd name="connsiteY6" fmla="*/ 1849930 h 1849930"/>
              <a:gd name="connsiteX7" fmla="*/ 99491 w 1913050"/>
              <a:gd name="connsiteY7" fmla="*/ 1849930 h 1849930"/>
              <a:gd name="connsiteX8" fmla="*/ 0 w 1913050"/>
              <a:gd name="connsiteY8" fmla="*/ 1750439 h 1849930"/>
              <a:gd name="connsiteX9" fmla="*/ 0 w 1913050"/>
              <a:gd name="connsiteY9" fmla="*/ 99491 h 1849930"/>
              <a:gd name="connsiteX10" fmla="*/ 99491 w 1913050"/>
              <a:gd name="connsiteY10" fmla="*/ 0 h 184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3050" h="1849930">
                <a:moveTo>
                  <a:pt x="99491" y="0"/>
                </a:moveTo>
                <a:lnTo>
                  <a:pt x="518987" y="0"/>
                </a:lnTo>
                <a:lnTo>
                  <a:pt x="1445405" y="0"/>
                </a:lnTo>
                <a:lnTo>
                  <a:pt x="1913050" y="0"/>
                </a:lnTo>
                <a:lnTo>
                  <a:pt x="1913050" y="1849930"/>
                </a:lnTo>
                <a:lnTo>
                  <a:pt x="1445405" y="1849930"/>
                </a:lnTo>
                <a:lnTo>
                  <a:pt x="518987" y="1849930"/>
                </a:lnTo>
                <a:lnTo>
                  <a:pt x="99491" y="1849930"/>
                </a:lnTo>
                <a:cubicBezTo>
                  <a:pt x="44544" y="1849930"/>
                  <a:pt x="0" y="1805386"/>
                  <a:pt x="0" y="1750439"/>
                </a:cubicBezTo>
                <a:lnTo>
                  <a:pt x="0" y="99491"/>
                </a:lnTo>
                <a:cubicBezTo>
                  <a:pt x="0" y="44544"/>
                  <a:pt x="44544" y="0"/>
                  <a:pt x="99491" y="0"/>
                </a:cubicBezTo>
                <a:close/>
              </a:path>
            </a:pathLst>
          </a:custGeom>
          <a:noFill/>
        </p:spPr>
        <p:txBody>
          <a:bodyPr wrap="square" anchor="ctr">
            <a:noAutofit/>
          </a:bodyPr>
          <a:lstStyle>
            <a:lvl1pPr marL="0" indent="0" algn="ctr">
              <a:buNone/>
              <a:defRPr sz="1600"/>
            </a:lvl1pPr>
          </a:lstStyle>
          <a:p>
            <a:pPr marL="0" marR="0" lvl="0" indent="0" algn="ctr" defTabSz="914400" rtl="0" eaLnBrk="1" fontAlgn="auto" latinLnBrk="0" hangingPunct="1">
              <a:lnSpc>
                <a:spcPct val="125000"/>
              </a:lnSpc>
              <a:spcBef>
                <a:spcPts val="1000"/>
              </a:spcBef>
              <a:spcAft>
                <a:spcPts val="400"/>
              </a:spcAft>
              <a:buClrTx/>
              <a:buSzTx/>
              <a:buFont typeface="System Font Regular"/>
              <a:buNone/>
              <a:tabLst/>
              <a:defRPr/>
            </a:pPr>
            <a:r>
              <a:rPr lang="en-GB"/>
              <a:t>Click icon </a:t>
            </a:r>
            <a:br>
              <a:rPr lang="en-GB"/>
            </a:br>
            <a:r>
              <a:rPr lang="en-GB"/>
              <a:t>to add picture</a:t>
            </a:r>
            <a:endParaRPr lang="fi-FI"/>
          </a:p>
        </p:txBody>
      </p:sp>
      <p:sp>
        <p:nvSpPr>
          <p:cNvPr id="34" name="Kortin tekstin paikkamerkintä 3">
            <a:extLst>
              <a:ext uri="{FF2B5EF4-FFF2-40B4-BE49-F238E27FC236}">
                <a16:creationId xmlns:a16="http://schemas.microsoft.com/office/drawing/2014/main" id="{913D0762-E55A-2958-05E4-69B5BE95E183}"/>
              </a:ext>
            </a:extLst>
          </p:cNvPr>
          <p:cNvSpPr>
            <a:spLocks noGrp="1"/>
          </p:cNvSpPr>
          <p:nvPr>
            <p:ph type="body" sz="quarter" idx="20" hasCustomPrompt="1"/>
          </p:nvPr>
        </p:nvSpPr>
        <p:spPr>
          <a:xfrm>
            <a:off x="8514607" y="4692651"/>
            <a:ext cx="3094781" cy="1849438"/>
          </a:xfrm>
        </p:spPr>
        <p:txBody>
          <a:bodyPr anchor="ctr">
            <a:noAutofit/>
          </a:bodyPr>
          <a:lstStyle>
            <a:lvl1pPr marL="0" indent="0">
              <a:lnSpc>
                <a:spcPct val="100000"/>
              </a:lnSpc>
              <a:buNone/>
              <a:defRPr sz="2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a:t>
            </a:r>
            <a:br>
              <a:rPr lang="en-GB"/>
            </a:br>
            <a:r>
              <a:rPr lang="en-GB"/>
              <a:t>Master text styles</a:t>
            </a:r>
          </a:p>
        </p:txBody>
      </p:sp>
      <p:pic>
        <p:nvPicPr>
          <p:cNvPr id="37" name="Kuva 2">
            <a:extLst>
              <a:ext uri="{FF2B5EF4-FFF2-40B4-BE49-F238E27FC236}">
                <a16:creationId xmlns:a16="http://schemas.microsoft.com/office/drawing/2014/main" id="{A13A54A0-63B0-DB20-D4F8-6E248ED9D71C}"/>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2942034" y="123580"/>
            <a:ext cx="1134936" cy="785408"/>
          </a:xfrm>
          <a:prstGeom prst="rect">
            <a:avLst/>
          </a:prstGeom>
        </p:spPr>
      </p:pic>
      <p:pic>
        <p:nvPicPr>
          <p:cNvPr id="39" name="Graphic 38">
            <a:extLst>
              <a:ext uri="{FF2B5EF4-FFF2-40B4-BE49-F238E27FC236}">
                <a16:creationId xmlns:a16="http://schemas.microsoft.com/office/drawing/2014/main" id="{F07C8E1B-C36E-DCF7-67FD-DB3DE7A9DC52}"/>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69523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Otsikko ja sisältö vasemmalla päällekkäiset kortit oikella">
    <p:bg>
      <p:bgPr>
        <a:solidFill>
          <a:schemeClr val="accent6"/>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FC437BB1-9519-B896-787B-48FFE8F6432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11" name="Rounded Rectangle 10">
            <a:extLst>
              <a:ext uri="{FF2B5EF4-FFF2-40B4-BE49-F238E27FC236}">
                <a16:creationId xmlns:a16="http://schemas.microsoft.com/office/drawing/2014/main" id="{506BB400-053E-D1A0-5676-7138A0C87440}"/>
              </a:ext>
              <a:ext uri="{C183D7F6-B498-43B3-948B-1728B52AA6E4}">
                <adec:decorative xmlns:adec="http://schemas.microsoft.com/office/drawing/2017/decorative" val="1"/>
              </a:ext>
            </a:extLst>
          </p:cNvPr>
          <p:cNvSpPr/>
          <p:nvPr userDrawn="1"/>
        </p:nvSpPr>
        <p:spPr>
          <a:xfrm>
            <a:off x="6385810" y="4689523"/>
            <a:ext cx="5222992" cy="1849929"/>
          </a:xfrm>
          <a:prstGeom prst="roundRect">
            <a:avLst>
              <a:gd name="adj" fmla="val 635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0" name="Rounded Rectangle 9">
            <a:extLst>
              <a:ext uri="{FF2B5EF4-FFF2-40B4-BE49-F238E27FC236}">
                <a16:creationId xmlns:a16="http://schemas.microsoft.com/office/drawing/2014/main" id="{32053697-FC18-3B35-8F3C-072B5DB59C12}"/>
              </a:ext>
              <a:ext uri="{C183D7F6-B498-43B3-948B-1728B52AA6E4}">
                <adec:decorative xmlns:adec="http://schemas.microsoft.com/office/drawing/2017/decorative" val="1"/>
              </a:ext>
            </a:extLst>
          </p:cNvPr>
          <p:cNvSpPr/>
          <p:nvPr userDrawn="1"/>
        </p:nvSpPr>
        <p:spPr>
          <a:xfrm>
            <a:off x="6385810" y="2633791"/>
            <a:ext cx="5222992" cy="1849929"/>
          </a:xfrm>
          <a:prstGeom prst="roundRect">
            <a:avLst>
              <a:gd name="adj" fmla="val 635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9" name="Rounded Rectangle 8">
            <a:extLst>
              <a:ext uri="{FF2B5EF4-FFF2-40B4-BE49-F238E27FC236}">
                <a16:creationId xmlns:a16="http://schemas.microsoft.com/office/drawing/2014/main" id="{ECCE06BD-E752-5EC8-3F92-CCA8676FEBE2}"/>
              </a:ext>
              <a:ext uri="{C183D7F6-B498-43B3-948B-1728B52AA6E4}">
                <adec:decorative xmlns:adec="http://schemas.microsoft.com/office/drawing/2017/decorative" val="1"/>
              </a:ext>
            </a:extLst>
          </p:cNvPr>
          <p:cNvSpPr/>
          <p:nvPr userDrawn="1"/>
        </p:nvSpPr>
        <p:spPr>
          <a:xfrm>
            <a:off x="6385810" y="578059"/>
            <a:ext cx="5222992" cy="1849929"/>
          </a:xfrm>
          <a:prstGeom prst="roundRect">
            <a:avLst>
              <a:gd name="adj" fmla="val 635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8" name="Otsikko 1">
            <a:extLst>
              <a:ext uri="{FF2B5EF4-FFF2-40B4-BE49-F238E27FC236}">
                <a16:creationId xmlns:a16="http://schemas.microsoft.com/office/drawing/2014/main" id="{E5FCE2BA-8A45-0EB0-4104-6FDC51B32A36}"/>
              </a:ext>
            </a:extLst>
          </p:cNvPr>
          <p:cNvSpPr>
            <a:spLocks noGrp="1"/>
          </p:cNvSpPr>
          <p:nvPr>
            <p:ph type="title"/>
          </p:nvPr>
        </p:nvSpPr>
        <p:spPr>
          <a:xfrm>
            <a:off x="583198" y="1932135"/>
            <a:ext cx="4674602" cy="1813932"/>
          </a:xfrm>
        </p:spPr>
        <p:txBody>
          <a:bodyPr>
            <a:normAutofit/>
          </a:bodyPr>
          <a:lstStyle>
            <a:lvl1pPr>
              <a:defRPr sz="4200">
                <a:solidFill>
                  <a:schemeClr val="bg1"/>
                </a:solidFill>
              </a:defRPr>
            </a:lvl1pPr>
          </a:lstStyle>
          <a:p>
            <a:r>
              <a:rPr lang="en-US"/>
              <a:t>Click to edit Master title style</a:t>
            </a:r>
            <a:endParaRPr lang="fi-FI"/>
          </a:p>
        </p:txBody>
      </p:sp>
      <p:sp>
        <p:nvSpPr>
          <p:cNvPr id="29" name="Sisällön paikkamerkki 1">
            <a:extLst>
              <a:ext uri="{FF2B5EF4-FFF2-40B4-BE49-F238E27FC236}">
                <a16:creationId xmlns:a16="http://schemas.microsoft.com/office/drawing/2014/main" id="{241CC300-DDD1-C4DC-6E4A-99CED6F2B042}"/>
              </a:ext>
            </a:extLst>
          </p:cNvPr>
          <p:cNvSpPr>
            <a:spLocks noGrp="1"/>
          </p:cNvSpPr>
          <p:nvPr>
            <p:ph idx="13"/>
          </p:nvPr>
        </p:nvSpPr>
        <p:spPr>
          <a:xfrm>
            <a:off x="583198" y="3983627"/>
            <a:ext cx="4674602" cy="2539474"/>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24" name="Kortin kuva 1">
            <a:extLst>
              <a:ext uri="{FF2B5EF4-FFF2-40B4-BE49-F238E27FC236}">
                <a16:creationId xmlns:a16="http://schemas.microsoft.com/office/drawing/2014/main" id="{2D6F0985-6F02-3A9E-2B60-73ED4977132B}"/>
              </a:ext>
            </a:extLst>
          </p:cNvPr>
          <p:cNvSpPr>
            <a:spLocks noGrp="1"/>
          </p:cNvSpPr>
          <p:nvPr>
            <p:ph type="pic" sz="quarter" idx="15" hasCustomPrompt="1"/>
          </p:nvPr>
        </p:nvSpPr>
        <p:spPr>
          <a:xfrm>
            <a:off x="6386513" y="577358"/>
            <a:ext cx="1913050" cy="1849930"/>
          </a:xfrm>
          <a:custGeom>
            <a:avLst/>
            <a:gdLst>
              <a:gd name="connsiteX0" fmla="*/ 99491 w 1913050"/>
              <a:gd name="connsiteY0" fmla="*/ 0 h 1849930"/>
              <a:gd name="connsiteX1" fmla="*/ 518987 w 1913050"/>
              <a:gd name="connsiteY1" fmla="*/ 0 h 1849930"/>
              <a:gd name="connsiteX2" fmla="*/ 1445405 w 1913050"/>
              <a:gd name="connsiteY2" fmla="*/ 0 h 1849930"/>
              <a:gd name="connsiteX3" fmla="*/ 1913050 w 1913050"/>
              <a:gd name="connsiteY3" fmla="*/ 0 h 1849930"/>
              <a:gd name="connsiteX4" fmla="*/ 1913050 w 1913050"/>
              <a:gd name="connsiteY4" fmla="*/ 1849930 h 1849930"/>
              <a:gd name="connsiteX5" fmla="*/ 1445405 w 1913050"/>
              <a:gd name="connsiteY5" fmla="*/ 1849930 h 1849930"/>
              <a:gd name="connsiteX6" fmla="*/ 518987 w 1913050"/>
              <a:gd name="connsiteY6" fmla="*/ 1849930 h 1849930"/>
              <a:gd name="connsiteX7" fmla="*/ 99491 w 1913050"/>
              <a:gd name="connsiteY7" fmla="*/ 1849930 h 1849930"/>
              <a:gd name="connsiteX8" fmla="*/ 0 w 1913050"/>
              <a:gd name="connsiteY8" fmla="*/ 1750439 h 1849930"/>
              <a:gd name="connsiteX9" fmla="*/ 0 w 1913050"/>
              <a:gd name="connsiteY9" fmla="*/ 99491 h 1849930"/>
              <a:gd name="connsiteX10" fmla="*/ 99491 w 1913050"/>
              <a:gd name="connsiteY10" fmla="*/ 0 h 184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3050" h="1849930">
                <a:moveTo>
                  <a:pt x="99491" y="0"/>
                </a:moveTo>
                <a:lnTo>
                  <a:pt x="518987" y="0"/>
                </a:lnTo>
                <a:lnTo>
                  <a:pt x="1445405" y="0"/>
                </a:lnTo>
                <a:lnTo>
                  <a:pt x="1913050" y="0"/>
                </a:lnTo>
                <a:lnTo>
                  <a:pt x="1913050" y="1849930"/>
                </a:lnTo>
                <a:lnTo>
                  <a:pt x="1445405" y="1849930"/>
                </a:lnTo>
                <a:lnTo>
                  <a:pt x="518987" y="1849930"/>
                </a:lnTo>
                <a:lnTo>
                  <a:pt x="99491" y="1849930"/>
                </a:lnTo>
                <a:cubicBezTo>
                  <a:pt x="44544" y="1849930"/>
                  <a:pt x="0" y="1805386"/>
                  <a:pt x="0" y="1750439"/>
                </a:cubicBezTo>
                <a:lnTo>
                  <a:pt x="0" y="99491"/>
                </a:lnTo>
                <a:cubicBezTo>
                  <a:pt x="0" y="44544"/>
                  <a:pt x="44544" y="0"/>
                  <a:pt x="99491" y="0"/>
                </a:cubicBezTo>
                <a:close/>
              </a:path>
            </a:pathLst>
          </a:custGeom>
          <a:noFill/>
        </p:spPr>
        <p:txBody>
          <a:bodyPr wrap="square" anchor="ctr">
            <a:noAutofit/>
          </a:bodyPr>
          <a:lstStyle>
            <a:lvl1pPr marL="0" indent="0" algn="ctr">
              <a:buNone/>
              <a:defRPr sz="1600"/>
            </a:lvl1pPr>
          </a:lstStyle>
          <a:p>
            <a:pPr marL="0" marR="0" lvl="0" indent="0" algn="ctr" defTabSz="914400" rtl="0" eaLnBrk="1" fontAlgn="auto" latinLnBrk="0" hangingPunct="1">
              <a:lnSpc>
                <a:spcPct val="125000"/>
              </a:lnSpc>
              <a:spcBef>
                <a:spcPts val="1000"/>
              </a:spcBef>
              <a:spcAft>
                <a:spcPts val="400"/>
              </a:spcAft>
              <a:buClrTx/>
              <a:buSzTx/>
              <a:buFont typeface="System Font Regular"/>
              <a:buNone/>
              <a:tabLst/>
              <a:defRPr/>
            </a:pPr>
            <a:r>
              <a:rPr lang="en-GB"/>
              <a:t>Click icon </a:t>
            </a:r>
            <a:br>
              <a:rPr lang="en-GB"/>
            </a:br>
            <a:r>
              <a:rPr lang="en-GB"/>
              <a:t>to add picture</a:t>
            </a:r>
            <a:endParaRPr lang="fi-FI"/>
          </a:p>
        </p:txBody>
      </p:sp>
      <p:sp>
        <p:nvSpPr>
          <p:cNvPr id="32" name="Kortin tekstin paikkamerkintä 1">
            <a:extLst>
              <a:ext uri="{FF2B5EF4-FFF2-40B4-BE49-F238E27FC236}">
                <a16:creationId xmlns:a16="http://schemas.microsoft.com/office/drawing/2014/main" id="{FB5060B0-4FB6-BB7D-489E-9FEDA55CE014}"/>
              </a:ext>
            </a:extLst>
          </p:cNvPr>
          <p:cNvSpPr>
            <a:spLocks noGrp="1"/>
          </p:cNvSpPr>
          <p:nvPr>
            <p:ph type="body" sz="quarter" idx="18" hasCustomPrompt="1"/>
          </p:nvPr>
        </p:nvSpPr>
        <p:spPr>
          <a:xfrm>
            <a:off x="8514607" y="577850"/>
            <a:ext cx="3094781" cy="1849438"/>
          </a:xfrm>
        </p:spPr>
        <p:txBody>
          <a:bodyPr anchor="ctr">
            <a:noAutofit/>
          </a:bodyPr>
          <a:lstStyle>
            <a:lvl1pPr marL="0" indent="0">
              <a:lnSpc>
                <a:spcPct val="100000"/>
              </a:lnSpc>
              <a:buNone/>
              <a:defRPr sz="2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a:t>
            </a:r>
            <a:br>
              <a:rPr lang="en-GB"/>
            </a:br>
            <a:r>
              <a:rPr lang="en-GB"/>
              <a:t>Master text styles</a:t>
            </a:r>
          </a:p>
        </p:txBody>
      </p:sp>
      <p:sp>
        <p:nvSpPr>
          <p:cNvPr id="26" name="Kortin kuva 2">
            <a:extLst>
              <a:ext uri="{FF2B5EF4-FFF2-40B4-BE49-F238E27FC236}">
                <a16:creationId xmlns:a16="http://schemas.microsoft.com/office/drawing/2014/main" id="{3CC58731-9B1B-EFCD-0E86-1BC020F33B1D}"/>
              </a:ext>
            </a:extLst>
          </p:cNvPr>
          <p:cNvSpPr>
            <a:spLocks noGrp="1"/>
          </p:cNvSpPr>
          <p:nvPr>
            <p:ph type="pic" sz="quarter" idx="16" hasCustomPrompt="1"/>
          </p:nvPr>
        </p:nvSpPr>
        <p:spPr>
          <a:xfrm>
            <a:off x="6386513" y="2638694"/>
            <a:ext cx="1913050" cy="1849930"/>
          </a:xfrm>
          <a:custGeom>
            <a:avLst/>
            <a:gdLst>
              <a:gd name="connsiteX0" fmla="*/ 99491 w 1913050"/>
              <a:gd name="connsiteY0" fmla="*/ 0 h 1849930"/>
              <a:gd name="connsiteX1" fmla="*/ 518987 w 1913050"/>
              <a:gd name="connsiteY1" fmla="*/ 0 h 1849930"/>
              <a:gd name="connsiteX2" fmla="*/ 1445405 w 1913050"/>
              <a:gd name="connsiteY2" fmla="*/ 0 h 1849930"/>
              <a:gd name="connsiteX3" fmla="*/ 1913050 w 1913050"/>
              <a:gd name="connsiteY3" fmla="*/ 0 h 1849930"/>
              <a:gd name="connsiteX4" fmla="*/ 1913050 w 1913050"/>
              <a:gd name="connsiteY4" fmla="*/ 1849930 h 1849930"/>
              <a:gd name="connsiteX5" fmla="*/ 1445405 w 1913050"/>
              <a:gd name="connsiteY5" fmla="*/ 1849930 h 1849930"/>
              <a:gd name="connsiteX6" fmla="*/ 518987 w 1913050"/>
              <a:gd name="connsiteY6" fmla="*/ 1849930 h 1849930"/>
              <a:gd name="connsiteX7" fmla="*/ 99491 w 1913050"/>
              <a:gd name="connsiteY7" fmla="*/ 1849930 h 1849930"/>
              <a:gd name="connsiteX8" fmla="*/ 0 w 1913050"/>
              <a:gd name="connsiteY8" fmla="*/ 1750439 h 1849930"/>
              <a:gd name="connsiteX9" fmla="*/ 0 w 1913050"/>
              <a:gd name="connsiteY9" fmla="*/ 99491 h 1849930"/>
              <a:gd name="connsiteX10" fmla="*/ 99491 w 1913050"/>
              <a:gd name="connsiteY10" fmla="*/ 0 h 184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3050" h="1849930">
                <a:moveTo>
                  <a:pt x="99491" y="0"/>
                </a:moveTo>
                <a:lnTo>
                  <a:pt x="518987" y="0"/>
                </a:lnTo>
                <a:lnTo>
                  <a:pt x="1445405" y="0"/>
                </a:lnTo>
                <a:lnTo>
                  <a:pt x="1913050" y="0"/>
                </a:lnTo>
                <a:lnTo>
                  <a:pt x="1913050" y="1849930"/>
                </a:lnTo>
                <a:lnTo>
                  <a:pt x="1445405" y="1849930"/>
                </a:lnTo>
                <a:lnTo>
                  <a:pt x="518987" y="1849930"/>
                </a:lnTo>
                <a:lnTo>
                  <a:pt x="99491" y="1849930"/>
                </a:lnTo>
                <a:cubicBezTo>
                  <a:pt x="44544" y="1849930"/>
                  <a:pt x="0" y="1805386"/>
                  <a:pt x="0" y="1750439"/>
                </a:cubicBezTo>
                <a:lnTo>
                  <a:pt x="0" y="99491"/>
                </a:lnTo>
                <a:cubicBezTo>
                  <a:pt x="0" y="44544"/>
                  <a:pt x="44544" y="0"/>
                  <a:pt x="99491" y="0"/>
                </a:cubicBezTo>
                <a:close/>
              </a:path>
            </a:pathLst>
          </a:custGeom>
          <a:noFill/>
        </p:spPr>
        <p:txBody>
          <a:bodyPr wrap="square" anchor="ctr">
            <a:noAutofit/>
          </a:bodyPr>
          <a:lstStyle>
            <a:lvl1pPr marL="0" indent="0" algn="ctr">
              <a:buNone/>
              <a:defRPr sz="1600"/>
            </a:lvl1pPr>
          </a:lstStyle>
          <a:p>
            <a:pPr marL="0" marR="0" lvl="0" indent="0" algn="ctr" defTabSz="914400" rtl="0" eaLnBrk="1" fontAlgn="auto" latinLnBrk="0" hangingPunct="1">
              <a:lnSpc>
                <a:spcPct val="125000"/>
              </a:lnSpc>
              <a:spcBef>
                <a:spcPts val="1000"/>
              </a:spcBef>
              <a:spcAft>
                <a:spcPts val="400"/>
              </a:spcAft>
              <a:buClrTx/>
              <a:buSzTx/>
              <a:buFont typeface="System Font Regular"/>
              <a:buNone/>
              <a:tabLst/>
              <a:defRPr/>
            </a:pPr>
            <a:r>
              <a:rPr lang="en-GB"/>
              <a:t>Click icon </a:t>
            </a:r>
            <a:br>
              <a:rPr lang="en-GB"/>
            </a:br>
            <a:r>
              <a:rPr lang="en-GB"/>
              <a:t>to add picture</a:t>
            </a:r>
            <a:endParaRPr lang="fi-FI"/>
          </a:p>
        </p:txBody>
      </p:sp>
      <p:sp>
        <p:nvSpPr>
          <p:cNvPr id="33" name="Kortin tekstin paikkamerkintä 2">
            <a:extLst>
              <a:ext uri="{FF2B5EF4-FFF2-40B4-BE49-F238E27FC236}">
                <a16:creationId xmlns:a16="http://schemas.microsoft.com/office/drawing/2014/main" id="{00E446CD-4DD4-4E78-F202-93D2FC09A0CE}"/>
              </a:ext>
            </a:extLst>
          </p:cNvPr>
          <p:cNvSpPr>
            <a:spLocks noGrp="1"/>
          </p:cNvSpPr>
          <p:nvPr>
            <p:ph type="body" sz="quarter" idx="19" hasCustomPrompt="1"/>
          </p:nvPr>
        </p:nvSpPr>
        <p:spPr>
          <a:xfrm>
            <a:off x="8514607" y="2629934"/>
            <a:ext cx="3094781" cy="1849438"/>
          </a:xfrm>
        </p:spPr>
        <p:txBody>
          <a:bodyPr anchor="ctr">
            <a:noAutofit/>
          </a:bodyPr>
          <a:lstStyle>
            <a:lvl1pPr marL="0" indent="0">
              <a:lnSpc>
                <a:spcPct val="100000"/>
              </a:lnSpc>
              <a:buNone/>
              <a:defRPr sz="2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a:t>
            </a:r>
            <a:br>
              <a:rPr lang="en-GB"/>
            </a:br>
            <a:r>
              <a:rPr lang="en-GB"/>
              <a:t>Master text styles</a:t>
            </a:r>
          </a:p>
        </p:txBody>
      </p:sp>
      <p:sp>
        <p:nvSpPr>
          <p:cNvPr id="27" name="Kortin kuva 3">
            <a:extLst>
              <a:ext uri="{FF2B5EF4-FFF2-40B4-BE49-F238E27FC236}">
                <a16:creationId xmlns:a16="http://schemas.microsoft.com/office/drawing/2014/main" id="{40F0D2C4-9783-E39D-58EC-F425F2738E65}"/>
              </a:ext>
            </a:extLst>
          </p:cNvPr>
          <p:cNvSpPr>
            <a:spLocks noGrp="1"/>
          </p:cNvSpPr>
          <p:nvPr>
            <p:ph type="pic" sz="quarter" idx="17" hasCustomPrompt="1"/>
          </p:nvPr>
        </p:nvSpPr>
        <p:spPr>
          <a:xfrm>
            <a:off x="6386513" y="4687627"/>
            <a:ext cx="1913050" cy="1849930"/>
          </a:xfrm>
          <a:custGeom>
            <a:avLst/>
            <a:gdLst>
              <a:gd name="connsiteX0" fmla="*/ 99491 w 1913050"/>
              <a:gd name="connsiteY0" fmla="*/ 0 h 1849930"/>
              <a:gd name="connsiteX1" fmla="*/ 518987 w 1913050"/>
              <a:gd name="connsiteY1" fmla="*/ 0 h 1849930"/>
              <a:gd name="connsiteX2" fmla="*/ 1445405 w 1913050"/>
              <a:gd name="connsiteY2" fmla="*/ 0 h 1849930"/>
              <a:gd name="connsiteX3" fmla="*/ 1913050 w 1913050"/>
              <a:gd name="connsiteY3" fmla="*/ 0 h 1849930"/>
              <a:gd name="connsiteX4" fmla="*/ 1913050 w 1913050"/>
              <a:gd name="connsiteY4" fmla="*/ 1849930 h 1849930"/>
              <a:gd name="connsiteX5" fmla="*/ 1445405 w 1913050"/>
              <a:gd name="connsiteY5" fmla="*/ 1849930 h 1849930"/>
              <a:gd name="connsiteX6" fmla="*/ 518987 w 1913050"/>
              <a:gd name="connsiteY6" fmla="*/ 1849930 h 1849930"/>
              <a:gd name="connsiteX7" fmla="*/ 99491 w 1913050"/>
              <a:gd name="connsiteY7" fmla="*/ 1849930 h 1849930"/>
              <a:gd name="connsiteX8" fmla="*/ 0 w 1913050"/>
              <a:gd name="connsiteY8" fmla="*/ 1750439 h 1849930"/>
              <a:gd name="connsiteX9" fmla="*/ 0 w 1913050"/>
              <a:gd name="connsiteY9" fmla="*/ 99491 h 1849930"/>
              <a:gd name="connsiteX10" fmla="*/ 99491 w 1913050"/>
              <a:gd name="connsiteY10" fmla="*/ 0 h 184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3050" h="1849930">
                <a:moveTo>
                  <a:pt x="99491" y="0"/>
                </a:moveTo>
                <a:lnTo>
                  <a:pt x="518987" y="0"/>
                </a:lnTo>
                <a:lnTo>
                  <a:pt x="1445405" y="0"/>
                </a:lnTo>
                <a:lnTo>
                  <a:pt x="1913050" y="0"/>
                </a:lnTo>
                <a:lnTo>
                  <a:pt x="1913050" y="1849930"/>
                </a:lnTo>
                <a:lnTo>
                  <a:pt x="1445405" y="1849930"/>
                </a:lnTo>
                <a:lnTo>
                  <a:pt x="518987" y="1849930"/>
                </a:lnTo>
                <a:lnTo>
                  <a:pt x="99491" y="1849930"/>
                </a:lnTo>
                <a:cubicBezTo>
                  <a:pt x="44544" y="1849930"/>
                  <a:pt x="0" y="1805386"/>
                  <a:pt x="0" y="1750439"/>
                </a:cubicBezTo>
                <a:lnTo>
                  <a:pt x="0" y="99491"/>
                </a:lnTo>
                <a:cubicBezTo>
                  <a:pt x="0" y="44544"/>
                  <a:pt x="44544" y="0"/>
                  <a:pt x="99491" y="0"/>
                </a:cubicBezTo>
                <a:close/>
              </a:path>
            </a:pathLst>
          </a:custGeom>
          <a:noFill/>
        </p:spPr>
        <p:txBody>
          <a:bodyPr wrap="square" anchor="ctr">
            <a:noAutofit/>
          </a:bodyPr>
          <a:lstStyle>
            <a:lvl1pPr marL="0" indent="0" algn="ctr">
              <a:buNone/>
              <a:defRPr sz="1600"/>
            </a:lvl1pPr>
          </a:lstStyle>
          <a:p>
            <a:pPr marL="0" marR="0" lvl="0" indent="0" algn="ctr" defTabSz="914400" rtl="0" eaLnBrk="1" fontAlgn="auto" latinLnBrk="0" hangingPunct="1">
              <a:lnSpc>
                <a:spcPct val="125000"/>
              </a:lnSpc>
              <a:spcBef>
                <a:spcPts val="1000"/>
              </a:spcBef>
              <a:spcAft>
                <a:spcPts val="400"/>
              </a:spcAft>
              <a:buClrTx/>
              <a:buSzTx/>
              <a:buFont typeface="System Font Regular"/>
              <a:buNone/>
              <a:tabLst/>
              <a:defRPr/>
            </a:pPr>
            <a:r>
              <a:rPr lang="en-GB"/>
              <a:t>Click icon </a:t>
            </a:r>
            <a:br>
              <a:rPr lang="en-GB"/>
            </a:br>
            <a:r>
              <a:rPr lang="en-GB"/>
              <a:t>to add picture</a:t>
            </a:r>
            <a:endParaRPr lang="fi-FI"/>
          </a:p>
        </p:txBody>
      </p:sp>
      <p:sp>
        <p:nvSpPr>
          <p:cNvPr id="34" name="Kortin tekstin paikkamerkintä 3">
            <a:extLst>
              <a:ext uri="{FF2B5EF4-FFF2-40B4-BE49-F238E27FC236}">
                <a16:creationId xmlns:a16="http://schemas.microsoft.com/office/drawing/2014/main" id="{913D0762-E55A-2958-05E4-69B5BE95E183}"/>
              </a:ext>
            </a:extLst>
          </p:cNvPr>
          <p:cNvSpPr>
            <a:spLocks noGrp="1"/>
          </p:cNvSpPr>
          <p:nvPr>
            <p:ph type="body" sz="quarter" idx="20" hasCustomPrompt="1"/>
          </p:nvPr>
        </p:nvSpPr>
        <p:spPr>
          <a:xfrm>
            <a:off x="8514607" y="4692651"/>
            <a:ext cx="3094781" cy="1849438"/>
          </a:xfrm>
        </p:spPr>
        <p:txBody>
          <a:bodyPr anchor="ctr">
            <a:noAutofit/>
          </a:bodyPr>
          <a:lstStyle>
            <a:lvl1pPr marL="0" indent="0">
              <a:lnSpc>
                <a:spcPct val="100000"/>
              </a:lnSpc>
              <a:buNone/>
              <a:defRPr sz="28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a:t>
            </a:r>
            <a:br>
              <a:rPr lang="en-GB"/>
            </a:br>
            <a:r>
              <a:rPr lang="en-GB"/>
              <a:t>Master text styles</a:t>
            </a:r>
          </a:p>
        </p:txBody>
      </p:sp>
      <p:pic>
        <p:nvPicPr>
          <p:cNvPr id="6" name="Kuva 2">
            <a:extLst>
              <a:ext uri="{FF2B5EF4-FFF2-40B4-BE49-F238E27FC236}">
                <a16:creationId xmlns:a16="http://schemas.microsoft.com/office/drawing/2014/main" id="{CA237002-B1A8-142B-4C6A-B332FBC95D49}"/>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2942034" y="123580"/>
            <a:ext cx="1134936" cy="785409"/>
          </a:xfrm>
          <a:prstGeom prst="rect">
            <a:avLst/>
          </a:prstGeom>
        </p:spPr>
      </p:pic>
      <p:pic>
        <p:nvPicPr>
          <p:cNvPr id="12" name="Graphic 11">
            <a:extLst>
              <a:ext uri="{FF2B5EF4-FFF2-40B4-BE49-F238E27FC236}">
                <a16:creationId xmlns:a16="http://schemas.microsoft.com/office/drawing/2014/main" id="{00A9954D-E742-14EA-6881-C9F802F0BE71}"/>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158750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966000" y="1246874"/>
            <a:ext cx="10260000" cy="2852737"/>
          </a:xfrm>
        </p:spPr>
        <p:txBody>
          <a:bodyPr anchor="b"/>
          <a:lstStyle>
            <a:lvl1pPr algn="ctr">
              <a:defRPr sz="6000"/>
            </a:lvl1pPr>
          </a:lstStyle>
          <a:p>
            <a:r>
              <a:rPr lang="en-US"/>
              <a:t>Click to edit Master title style</a:t>
            </a:r>
            <a:endParaRPr lang="fi-FI"/>
          </a:p>
        </p:txBody>
      </p:sp>
      <p:sp>
        <p:nvSpPr>
          <p:cNvPr id="3" name="Tekstin paikkamerkki 2"/>
          <p:cNvSpPr>
            <a:spLocks noGrp="1"/>
          </p:cNvSpPr>
          <p:nvPr>
            <p:ph type="body" idx="1"/>
          </p:nvPr>
        </p:nvSpPr>
        <p:spPr>
          <a:xfrm>
            <a:off x="966000" y="4126599"/>
            <a:ext cx="10260000" cy="1500187"/>
          </a:xfrm>
        </p:spPr>
        <p:txBody>
          <a:bodyPr>
            <a:normAutofit/>
          </a:bodyPr>
          <a:lstStyle>
            <a:lvl1pPr marL="0" indent="0" algn="ctr">
              <a:buNone/>
              <a:defRPr sz="21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6" name="Kuva 2">
            <a:extLst>
              <a:ext uri="{FF2B5EF4-FFF2-40B4-BE49-F238E27FC236}">
                <a16:creationId xmlns:a16="http://schemas.microsoft.com/office/drawing/2014/main" id="{8E74C3FD-9DCD-9D2C-CB48-3F22E83CACCC}"/>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942034" y="123580"/>
            <a:ext cx="1134936" cy="785408"/>
          </a:xfrm>
          <a:prstGeom prst="rect">
            <a:avLst/>
          </a:prstGeom>
        </p:spPr>
      </p:pic>
      <p:pic>
        <p:nvPicPr>
          <p:cNvPr id="8" name="Graphic 7">
            <a:extLst>
              <a:ext uri="{FF2B5EF4-FFF2-40B4-BE49-F238E27FC236}">
                <a16:creationId xmlns:a16="http://schemas.microsoft.com/office/drawing/2014/main" id="{FC6F2E7E-0562-FF14-B986-E1C004C484CE}"/>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134794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Otsikko ja sisältö vasemmalla kuva oikella – tumma">
    <p:bg>
      <p:bgPr>
        <a:solidFill>
          <a:schemeClr val="accent6"/>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2107D0-8658-4288-A7E7-FF16D7826415}"/>
              </a:ext>
            </a:extLst>
          </p:cNvPr>
          <p:cNvSpPr>
            <a:spLocks noGrp="1"/>
          </p:cNvSpPr>
          <p:nvPr>
            <p:ph type="pic" sz="quarter" idx="14" hasCustomPrompt="1"/>
          </p:nvPr>
        </p:nvSpPr>
        <p:spPr>
          <a:xfrm>
            <a:off x="6096000" y="0"/>
            <a:ext cx="6096000" cy="6858000"/>
          </a:xfrm>
        </p:spPr>
        <p:txBody>
          <a:bodyPr anchor="ctr"/>
          <a:lstStyle>
            <a:lvl1pPr marL="0" indent="0" algn="ctr">
              <a:buNone/>
              <a:defRPr>
                <a:solidFill>
                  <a:schemeClr val="bg1"/>
                </a:solidFill>
              </a:defRPr>
            </a:lvl1pPr>
          </a:lstStyle>
          <a:p>
            <a:r>
              <a:rPr lang="en-GB"/>
              <a:t>Click icon </a:t>
            </a:r>
            <a:br>
              <a:rPr lang="en-GB"/>
            </a:br>
            <a:r>
              <a:rPr lang="en-GB"/>
              <a:t>to add picture</a:t>
            </a:r>
            <a:endParaRPr lang="fi-FI"/>
          </a:p>
        </p:txBody>
      </p:sp>
      <p:sp>
        <p:nvSpPr>
          <p:cNvPr id="14" name="Otsikko 1">
            <a:extLst>
              <a:ext uri="{FF2B5EF4-FFF2-40B4-BE49-F238E27FC236}">
                <a16:creationId xmlns:a16="http://schemas.microsoft.com/office/drawing/2014/main" id="{7997924B-C694-4443-9052-AB424E10C7B9}"/>
              </a:ext>
            </a:extLst>
          </p:cNvPr>
          <p:cNvSpPr>
            <a:spLocks noGrp="1"/>
          </p:cNvSpPr>
          <p:nvPr>
            <p:ph type="title"/>
          </p:nvPr>
        </p:nvSpPr>
        <p:spPr>
          <a:xfrm>
            <a:off x="583198" y="847615"/>
            <a:ext cx="4674602" cy="1813932"/>
          </a:xfrm>
        </p:spPr>
        <p:txBody>
          <a:bodyPr>
            <a:normAutofit/>
          </a:bodyPr>
          <a:lstStyle>
            <a:lvl1pPr>
              <a:defRPr sz="4200">
                <a:solidFill>
                  <a:schemeClr val="bg1"/>
                </a:solidFill>
              </a:defRPr>
            </a:lvl1pPr>
          </a:lstStyle>
          <a:p>
            <a:r>
              <a:rPr lang="en-US"/>
              <a:t>Click to edit Master title style</a:t>
            </a:r>
            <a:endParaRPr lang="fi-FI"/>
          </a:p>
        </p:txBody>
      </p:sp>
      <p:sp>
        <p:nvSpPr>
          <p:cNvPr id="15" name="Sisällön paikkamerkki 2">
            <a:extLst>
              <a:ext uri="{FF2B5EF4-FFF2-40B4-BE49-F238E27FC236}">
                <a16:creationId xmlns:a16="http://schemas.microsoft.com/office/drawing/2014/main" id="{D10633A4-2EBD-43D9-A4C3-AF4159C07F82}"/>
              </a:ext>
            </a:extLst>
          </p:cNvPr>
          <p:cNvSpPr>
            <a:spLocks noGrp="1"/>
          </p:cNvSpPr>
          <p:nvPr>
            <p:ph idx="13"/>
          </p:nvPr>
        </p:nvSpPr>
        <p:spPr>
          <a:xfrm>
            <a:off x="583198" y="2899107"/>
            <a:ext cx="4674602" cy="3621040"/>
          </a:xfrm>
        </p:spPr>
        <p:txBody>
          <a:bodyPr/>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pic>
        <p:nvPicPr>
          <p:cNvPr id="6" name="Kuva 2">
            <a:extLst>
              <a:ext uri="{FF2B5EF4-FFF2-40B4-BE49-F238E27FC236}">
                <a16:creationId xmlns:a16="http://schemas.microsoft.com/office/drawing/2014/main" id="{9E0E32CA-FEF4-B74A-2649-F3E8762AA71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942034" y="123580"/>
            <a:ext cx="1134936" cy="785409"/>
          </a:xfrm>
          <a:prstGeom prst="rect">
            <a:avLst/>
          </a:prstGeom>
        </p:spPr>
      </p:pic>
      <p:pic>
        <p:nvPicPr>
          <p:cNvPr id="8" name="Graphic 7">
            <a:extLst>
              <a:ext uri="{FF2B5EF4-FFF2-40B4-BE49-F238E27FC236}">
                <a16:creationId xmlns:a16="http://schemas.microsoft.com/office/drawing/2014/main" id="{2348B997-0227-80C8-544B-B5E04B7764E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144287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taatti / Nosto – vaalea">
    <p:bg>
      <p:bgPr>
        <a:solidFill>
          <a:schemeClr val="accent4"/>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58EB635C-9F0C-11A6-E79E-1CC5C3051E0E}"/>
              </a:ext>
              <a:ext uri="{C183D7F6-B498-43B3-948B-1728B52AA6E4}">
                <adec:decorative xmlns:adec="http://schemas.microsoft.com/office/drawing/2017/decorative" val="1"/>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l="-1371" t="14782" r="12246" b="42294"/>
          <a:stretch/>
        </p:blipFill>
        <p:spPr>
          <a:xfrm>
            <a:off x="2911642" y="0"/>
            <a:ext cx="9280358" cy="6858000"/>
          </a:xfrm>
          <a:prstGeom prst="rect">
            <a:avLst/>
          </a:prstGeom>
        </p:spPr>
      </p:pic>
      <p:sp>
        <p:nvSpPr>
          <p:cNvPr id="5" name="Otsikko 1">
            <a:extLst>
              <a:ext uri="{FF2B5EF4-FFF2-40B4-BE49-F238E27FC236}">
                <a16:creationId xmlns:a16="http://schemas.microsoft.com/office/drawing/2014/main" id="{AB8F0596-148F-3D54-5E87-6FB23D31303E}"/>
              </a:ext>
            </a:extLst>
          </p:cNvPr>
          <p:cNvSpPr>
            <a:spLocks noGrp="1"/>
          </p:cNvSpPr>
          <p:nvPr>
            <p:ph type="title"/>
          </p:nvPr>
        </p:nvSpPr>
        <p:spPr>
          <a:xfrm>
            <a:off x="966000" y="1246874"/>
            <a:ext cx="10260000" cy="2852737"/>
          </a:xfrm>
        </p:spPr>
        <p:txBody>
          <a:bodyPr anchor="b">
            <a:normAutofit/>
          </a:bodyPr>
          <a:lstStyle>
            <a:lvl1pPr algn="ctr">
              <a:defRPr sz="4800">
                <a:solidFill>
                  <a:schemeClr val="tx1"/>
                </a:solidFill>
              </a:defRPr>
            </a:lvl1pPr>
          </a:lstStyle>
          <a:p>
            <a:r>
              <a:rPr lang="en-US"/>
              <a:t>Click to edit Master title style</a:t>
            </a:r>
            <a:endParaRPr lang="fi-FI"/>
          </a:p>
        </p:txBody>
      </p:sp>
      <p:sp>
        <p:nvSpPr>
          <p:cNvPr id="6" name="Tekstin paikkamerkki 2">
            <a:extLst>
              <a:ext uri="{FF2B5EF4-FFF2-40B4-BE49-F238E27FC236}">
                <a16:creationId xmlns:a16="http://schemas.microsoft.com/office/drawing/2014/main" id="{15CF0E4E-E0C3-AAD1-B987-131389E47DC2}"/>
              </a:ext>
            </a:extLst>
          </p:cNvPr>
          <p:cNvSpPr>
            <a:spLocks noGrp="1"/>
          </p:cNvSpPr>
          <p:nvPr>
            <p:ph type="body" idx="1"/>
          </p:nvPr>
        </p:nvSpPr>
        <p:spPr>
          <a:xfrm>
            <a:off x="966000" y="4126599"/>
            <a:ext cx="10260000" cy="1500187"/>
          </a:xfrm>
        </p:spPr>
        <p:txBody>
          <a:bodyPr>
            <a:normAutofit/>
          </a:bodyPr>
          <a:lstStyle>
            <a:lvl1pPr marL="0" indent="0" algn="ctr">
              <a:buNone/>
              <a:defRPr sz="2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 name="Kuva 2">
            <a:extLst>
              <a:ext uri="{FF2B5EF4-FFF2-40B4-BE49-F238E27FC236}">
                <a16:creationId xmlns:a16="http://schemas.microsoft.com/office/drawing/2014/main" id="{BDD97EC4-A33F-C8FA-9AC8-3A47A7764D9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2942034" y="123580"/>
            <a:ext cx="1134936" cy="785408"/>
          </a:xfrm>
          <a:prstGeom prst="rect">
            <a:avLst/>
          </a:prstGeom>
        </p:spPr>
      </p:pic>
      <p:pic>
        <p:nvPicPr>
          <p:cNvPr id="7" name="Graphic 6">
            <a:extLst>
              <a:ext uri="{FF2B5EF4-FFF2-40B4-BE49-F238E27FC236}">
                <a16:creationId xmlns:a16="http://schemas.microsoft.com/office/drawing/2014/main" id="{660191A0-A691-B927-E0EC-CC05DFBE1F20}"/>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1469637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taatti / Nosto – tumma">
    <p:bg>
      <p:bgPr>
        <a:solidFill>
          <a:schemeClr val="accent2"/>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58EB635C-9F0C-11A6-E79E-1CC5C3051E0E}"/>
              </a:ext>
              <a:ext uri="{C183D7F6-B498-43B3-948B-1728B52AA6E4}">
                <adec:decorative xmlns:adec="http://schemas.microsoft.com/office/drawing/2017/decorative" val="1"/>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l="-1371" t="37126" r="12246" b="19950"/>
          <a:stretch/>
        </p:blipFill>
        <p:spPr>
          <a:xfrm>
            <a:off x="2911642" y="0"/>
            <a:ext cx="9280358" cy="6858000"/>
          </a:xfrm>
          <a:prstGeom prst="rect">
            <a:avLst/>
          </a:prstGeom>
        </p:spPr>
      </p:pic>
      <p:sp>
        <p:nvSpPr>
          <p:cNvPr id="5" name="Otsikko 1">
            <a:extLst>
              <a:ext uri="{FF2B5EF4-FFF2-40B4-BE49-F238E27FC236}">
                <a16:creationId xmlns:a16="http://schemas.microsoft.com/office/drawing/2014/main" id="{AB8F0596-148F-3D54-5E87-6FB23D31303E}"/>
              </a:ext>
            </a:extLst>
          </p:cNvPr>
          <p:cNvSpPr>
            <a:spLocks noGrp="1"/>
          </p:cNvSpPr>
          <p:nvPr>
            <p:ph type="title"/>
          </p:nvPr>
        </p:nvSpPr>
        <p:spPr>
          <a:xfrm>
            <a:off x="966000" y="1246874"/>
            <a:ext cx="10260000" cy="2852737"/>
          </a:xfrm>
        </p:spPr>
        <p:txBody>
          <a:bodyPr anchor="b">
            <a:normAutofit/>
          </a:bodyPr>
          <a:lstStyle>
            <a:lvl1pPr algn="ctr">
              <a:defRPr sz="4800">
                <a:solidFill>
                  <a:schemeClr val="bg1"/>
                </a:solidFill>
              </a:defRPr>
            </a:lvl1pPr>
          </a:lstStyle>
          <a:p>
            <a:r>
              <a:rPr lang="en-US"/>
              <a:t>Click to edit Master title style</a:t>
            </a:r>
            <a:endParaRPr lang="fi-FI"/>
          </a:p>
        </p:txBody>
      </p:sp>
      <p:sp>
        <p:nvSpPr>
          <p:cNvPr id="6" name="Tekstin paikkamerkki 2">
            <a:extLst>
              <a:ext uri="{FF2B5EF4-FFF2-40B4-BE49-F238E27FC236}">
                <a16:creationId xmlns:a16="http://schemas.microsoft.com/office/drawing/2014/main" id="{15CF0E4E-E0C3-AAD1-B987-131389E47DC2}"/>
              </a:ext>
            </a:extLst>
          </p:cNvPr>
          <p:cNvSpPr>
            <a:spLocks noGrp="1"/>
          </p:cNvSpPr>
          <p:nvPr>
            <p:ph type="body" idx="1"/>
          </p:nvPr>
        </p:nvSpPr>
        <p:spPr>
          <a:xfrm>
            <a:off x="966000" y="4126599"/>
            <a:ext cx="10260000" cy="1500187"/>
          </a:xfrm>
        </p:spPr>
        <p:txBody>
          <a:bodyPr>
            <a:normAutofit/>
          </a:bodyPr>
          <a:lstStyle>
            <a:lvl1pPr marL="0" indent="0" algn="ctr">
              <a:buNone/>
              <a:defRPr sz="2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3" name="Kuva 2">
            <a:extLst>
              <a:ext uri="{FF2B5EF4-FFF2-40B4-BE49-F238E27FC236}">
                <a16:creationId xmlns:a16="http://schemas.microsoft.com/office/drawing/2014/main" id="{449EDFF7-339F-05FB-D59A-71516A668CF5}"/>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2942034" y="123580"/>
            <a:ext cx="1134936" cy="785409"/>
          </a:xfrm>
          <a:prstGeom prst="rect">
            <a:avLst/>
          </a:prstGeom>
        </p:spPr>
      </p:pic>
      <p:pic>
        <p:nvPicPr>
          <p:cNvPr id="8" name="Graphic 7">
            <a:extLst>
              <a:ext uri="{FF2B5EF4-FFF2-40B4-BE49-F238E27FC236}">
                <a16:creationId xmlns:a16="http://schemas.microsoft.com/office/drawing/2014/main" id="{BA5D22E5-1AA7-8036-AC5A-8F708E708190}"/>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2970746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Kaksi palstaa">
    <p:spTree>
      <p:nvGrpSpPr>
        <p:cNvPr id="1" name=""/>
        <p:cNvGrpSpPr/>
        <p:nvPr/>
      </p:nvGrpSpPr>
      <p:grpSpPr>
        <a:xfrm>
          <a:off x="0" y="0"/>
          <a:ext cx="0" cy="0"/>
          <a:chOff x="0" y="0"/>
          <a:chExt cx="0" cy="0"/>
        </a:xfrm>
      </p:grpSpPr>
      <p:sp>
        <p:nvSpPr>
          <p:cNvPr id="4" name="Sisällön paikkamerkki 3"/>
          <p:cNvSpPr>
            <a:spLocks noGrp="1"/>
          </p:cNvSpPr>
          <p:nvPr>
            <p:ph sz="half" idx="2"/>
          </p:nvPr>
        </p:nvSpPr>
        <p:spPr>
          <a:xfrm>
            <a:off x="6186000" y="2304162"/>
            <a:ext cx="5040000" cy="4177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3" name="Sisällön paikkamerkki 2"/>
          <p:cNvSpPr>
            <a:spLocks noGrp="1"/>
          </p:cNvSpPr>
          <p:nvPr>
            <p:ph sz="half" idx="1"/>
          </p:nvPr>
        </p:nvSpPr>
        <p:spPr>
          <a:xfrm>
            <a:off x="966000" y="2304162"/>
            <a:ext cx="5040000" cy="4177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2" name="Otsikko 1"/>
          <p:cNvSpPr>
            <a:spLocks noGrp="1"/>
          </p:cNvSpPr>
          <p:nvPr>
            <p:ph type="title"/>
          </p:nvPr>
        </p:nvSpPr>
        <p:spPr>
          <a:xfrm>
            <a:off x="966000" y="843662"/>
            <a:ext cx="10260000" cy="1325563"/>
          </a:xfrm>
        </p:spPr>
        <p:txBody>
          <a:bodyPr>
            <a:normAutofit/>
          </a:bodyPr>
          <a:lstStyle>
            <a:lvl1pPr>
              <a:defRPr sz="3600"/>
            </a:lvl1pPr>
          </a:lstStyle>
          <a:p>
            <a:r>
              <a:rPr lang="en-US"/>
              <a:t>Click to edit Master title style</a:t>
            </a:r>
            <a:endParaRPr lang="fi-FI"/>
          </a:p>
        </p:txBody>
      </p:sp>
      <p:pic>
        <p:nvPicPr>
          <p:cNvPr id="7" name="Kuva 2">
            <a:extLst>
              <a:ext uri="{FF2B5EF4-FFF2-40B4-BE49-F238E27FC236}">
                <a16:creationId xmlns:a16="http://schemas.microsoft.com/office/drawing/2014/main" id="{19B82103-7FAC-A572-FD1C-332AF46B69C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942034" y="123580"/>
            <a:ext cx="1134936" cy="785408"/>
          </a:xfrm>
          <a:prstGeom prst="rect">
            <a:avLst/>
          </a:prstGeom>
        </p:spPr>
      </p:pic>
      <p:pic>
        <p:nvPicPr>
          <p:cNvPr id="9" name="Graphic 8">
            <a:extLst>
              <a:ext uri="{FF2B5EF4-FFF2-40B4-BE49-F238E27FC236}">
                <a16:creationId xmlns:a16="http://schemas.microsoft.com/office/drawing/2014/main" id="{8B19B5FE-9663-F6CE-5500-5D66A49C55E6}"/>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15246762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Korttitausta – kaksi palstaa">
    <p:spTree>
      <p:nvGrpSpPr>
        <p:cNvPr id="1" name=""/>
        <p:cNvGrpSpPr/>
        <p:nvPr/>
      </p:nvGrpSpPr>
      <p:grpSpPr>
        <a:xfrm>
          <a:off x="0" y="0"/>
          <a:ext cx="0" cy="0"/>
          <a:chOff x="0" y="0"/>
          <a:chExt cx="0" cy="0"/>
        </a:xfrm>
      </p:grpSpPr>
      <p:sp>
        <p:nvSpPr>
          <p:cNvPr id="2" name="Otsikko 1"/>
          <p:cNvSpPr>
            <a:spLocks noGrp="1"/>
          </p:cNvSpPr>
          <p:nvPr>
            <p:ph type="title"/>
          </p:nvPr>
        </p:nvSpPr>
        <p:spPr>
          <a:xfrm>
            <a:off x="453000" y="4121733"/>
            <a:ext cx="11286000" cy="662782"/>
          </a:xfrm>
        </p:spPr>
        <p:txBody>
          <a:bodyPr>
            <a:normAutofit/>
          </a:bodyPr>
          <a:lstStyle>
            <a:lvl1pPr>
              <a:defRPr sz="3600"/>
            </a:lvl1pPr>
          </a:lstStyle>
          <a:p>
            <a:r>
              <a:rPr lang="en-US"/>
              <a:t>Click to edit Master title style</a:t>
            </a:r>
            <a:endParaRPr lang="fi-FI"/>
          </a:p>
        </p:txBody>
      </p:sp>
      <p:sp>
        <p:nvSpPr>
          <p:cNvPr id="3" name="Sisällön paikkamerkki 2"/>
          <p:cNvSpPr>
            <a:spLocks noGrp="1"/>
          </p:cNvSpPr>
          <p:nvPr>
            <p:ph sz="half" idx="1"/>
          </p:nvPr>
        </p:nvSpPr>
        <p:spPr>
          <a:xfrm>
            <a:off x="453000" y="4919452"/>
            <a:ext cx="5544000" cy="149520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Sisällön paikkamerkki 3"/>
          <p:cNvSpPr>
            <a:spLocks noGrp="1"/>
          </p:cNvSpPr>
          <p:nvPr>
            <p:ph sz="half" idx="2"/>
          </p:nvPr>
        </p:nvSpPr>
        <p:spPr>
          <a:xfrm>
            <a:off x="6137483" y="4919452"/>
            <a:ext cx="5544000" cy="1495203"/>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16" name="Picture Placeholder 15">
            <a:extLst>
              <a:ext uri="{FF2B5EF4-FFF2-40B4-BE49-F238E27FC236}">
                <a16:creationId xmlns:a16="http://schemas.microsoft.com/office/drawing/2014/main" id="{773989F9-EAD0-F780-5991-397FDF221DA3}"/>
              </a:ext>
            </a:extLst>
          </p:cNvPr>
          <p:cNvSpPr>
            <a:spLocks noGrp="1"/>
          </p:cNvSpPr>
          <p:nvPr>
            <p:ph type="pic" sz="quarter" idx="14" hasCustomPrompt="1"/>
          </p:nvPr>
        </p:nvSpPr>
        <p:spPr>
          <a:xfrm>
            <a:off x="0" y="0"/>
            <a:ext cx="12192000" cy="4115188"/>
          </a:xfrm>
          <a:custGeom>
            <a:avLst/>
            <a:gdLst>
              <a:gd name="connsiteX0" fmla="*/ 0 w 12192000"/>
              <a:gd name="connsiteY0" fmla="*/ 0 h 4115188"/>
              <a:gd name="connsiteX1" fmla="*/ 12192000 w 12192000"/>
              <a:gd name="connsiteY1" fmla="*/ 0 h 4115188"/>
              <a:gd name="connsiteX2" fmla="*/ 12192000 w 12192000"/>
              <a:gd name="connsiteY2" fmla="*/ 4115188 h 4115188"/>
              <a:gd name="connsiteX3" fmla="*/ 11990721 w 12192000"/>
              <a:gd name="connsiteY3" fmla="*/ 3913909 h 4115188"/>
              <a:gd name="connsiteX4" fmla="*/ 201279 w 12192000"/>
              <a:gd name="connsiteY4" fmla="*/ 3913909 h 4115188"/>
              <a:gd name="connsiteX5" fmla="*/ 0 w 12192000"/>
              <a:gd name="connsiteY5" fmla="*/ 4115188 h 4115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115188">
                <a:moveTo>
                  <a:pt x="0" y="0"/>
                </a:moveTo>
                <a:lnTo>
                  <a:pt x="12192000" y="0"/>
                </a:lnTo>
                <a:lnTo>
                  <a:pt x="12192000" y="4115188"/>
                </a:lnTo>
                <a:cubicBezTo>
                  <a:pt x="12192000" y="4004025"/>
                  <a:pt x="12101884" y="3913909"/>
                  <a:pt x="11990721" y="3913909"/>
                </a:cubicBezTo>
                <a:lnTo>
                  <a:pt x="201279" y="3913909"/>
                </a:lnTo>
                <a:cubicBezTo>
                  <a:pt x="90116" y="3913909"/>
                  <a:pt x="0" y="4004025"/>
                  <a:pt x="0" y="4115188"/>
                </a:cubicBezTo>
                <a:close/>
              </a:path>
            </a:pathLst>
          </a:custGeom>
          <a:solidFill>
            <a:schemeClr val="bg1">
              <a:lumMod val="95000"/>
            </a:schemeClr>
          </a:solidFill>
        </p:spPr>
        <p:txBody>
          <a:bodyPr wrap="square" anchor="ctr">
            <a:noAutofit/>
          </a:bodyPr>
          <a:lstStyle>
            <a:lvl1pPr marL="0" indent="0" algn="ctr">
              <a:buNone/>
              <a:defRPr/>
            </a:lvl1pPr>
          </a:lstStyle>
          <a:p>
            <a:r>
              <a:rPr lang="en-GB"/>
              <a:t>Click icon </a:t>
            </a:r>
            <a:br>
              <a:rPr lang="en-GB"/>
            </a:br>
            <a:r>
              <a:rPr lang="en-GB"/>
              <a:t>to add picture</a:t>
            </a:r>
            <a:endParaRPr lang="fi-FI"/>
          </a:p>
        </p:txBody>
      </p:sp>
    </p:spTree>
    <p:extLst>
      <p:ext uri="{BB962C8B-B14F-4D97-AF65-F5344CB8AC3E}">
        <p14:creationId xmlns:p14="http://schemas.microsoft.com/office/powerpoint/2010/main" val="41040577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orttitausta – kaksi palstaa – tumma">
    <p:bg>
      <p:bgPr>
        <a:solidFill>
          <a:schemeClr val="accent2"/>
        </a:solid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a:xfrm>
            <a:off x="453000" y="4121733"/>
            <a:ext cx="11286000" cy="662782"/>
          </a:xfrm>
        </p:spPr>
        <p:txBody>
          <a:bodyPr>
            <a:normAutofit/>
          </a:bodyPr>
          <a:lstStyle>
            <a:lvl1pPr>
              <a:defRPr sz="3600">
                <a:solidFill>
                  <a:schemeClr val="bg1"/>
                </a:solidFill>
              </a:defRPr>
            </a:lvl1pPr>
          </a:lstStyle>
          <a:p>
            <a:r>
              <a:rPr lang="en-US"/>
              <a:t>Click to edit Master title style</a:t>
            </a:r>
            <a:endParaRPr lang="fi-FI"/>
          </a:p>
        </p:txBody>
      </p:sp>
      <p:sp>
        <p:nvSpPr>
          <p:cNvPr id="3" name="Sisällön paikkamerkki 2"/>
          <p:cNvSpPr>
            <a:spLocks noGrp="1"/>
          </p:cNvSpPr>
          <p:nvPr>
            <p:ph sz="half" idx="1"/>
          </p:nvPr>
        </p:nvSpPr>
        <p:spPr>
          <a:xfrm>
            <a:off x="453000" y="4919452"/>
            <a:ext cx="5544000" cy="1495203"/>
          </a:xfrm>
        </p:spPr>
        <p:txBody>
          <a:bodyPr>
            <a:normAutofit/>
          </a:bodyPr>
          <a:lstStyle>
            <a:lvl1pPr marL="0" indent="0">
              <a:buNone/>
              <a:defRPr sz="1600">
                <a:solidFill>
                  <a:schemeClr val="bg1"/>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Sisällön paikkamerkki 3"/>
          <p:cNvSpPr>
            <a:spLocks noGrp="1"/>
          </p:cNvSpPr>
          <p:nvPr>
            <p:ph sz="half" idx="2"/>
          </p:nvPr>
        </p:nvSpPr>
        <p:spPr>
          <a:xfrm>
            <a:off x="6137483" y="4919452"/>
            <a:ext cx="5544000" cy="1495203"/>
          </a:xfrm>
        </p:spPr>
        <p:txBody>
          <a:bodyPr>
            <a:norm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16" name="Picture Placeholder 15">
            <a:extLst>
              <a:ext uri="{FF2B5EF4-FFF2-40B4-BE49-F238E27FC236}">
                <a16:creationId xmlns:a16="http://schemas.microsoft.com/office/drawing/2014/main" id="{773989F9-EAD0-F780-5991-397FDF221DA3}"/>
              </a:ext>
            </a:extLst>
          </p:cNvPr>
          <p:cNvSpPr>
            <a:spLocks noGrp="1"/>
          </p:cNvSpPr>
          <p:nvPr>
            <p:ph type="pic" sz="quarter" idx="14" hasCustomPrompt="1"/>
          </p:nvPr>
        </p:nvSpPr>
        <p:spPr>
          <a:xfrm>
            <a:off x="0" y="0"/>
            <a:ext cx="12192000" cy="4115188"/>
          </a:xfrm>
          <a:custGeom>
            <a:avLst/>
            <a:gdLst>
              <a:gd name="connsiteX0" fmla="*/ 0 w 12192000"/>
              <a:gd name="connsiteY0" fmla="*/ 0 h 4115188"/>
              <a:gd name="connsiteX1" fmla="*/ 12192000 w 12192000"/>
              <a:gd name="connsiteY1" fmla="*/ 0 h 4115188"/>
              <a:gd name="connsiteX2" fmla="*/ 12192000 w 12192000"/>
              <a:gd name="connsiteY2" fmla="*/ 4115188 h 4115188"/>
              <a:gd name="connsiteX3" fmla="*/ 11990721 w 12192000"/>
              <a:gd name="connsiteY3" fmla="*/ 3913909 h 4115188"/>
              <a:gd name="connsiteX4" fmla="*/ 201279 w 12192000"/>
              <a:gd name="connsiteY4" fmla="*/ 3913909 h 4115188"/>
              <a:gd name="connsiteX5" fmla="*/ 0 w 12192000"/>
              <a:gd name="connsiteY5" fmla="*/ 4115188 h 4115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115188">
                <a:moveTo>
                  <a:pt x="0" y="0"/>
                </a:moveTo>
                <a:lnTo>
                  <a:pt x="12192000" y="0"/>
                </a:lnTo>
                <a:lnTo>
                  <a:pt x="12192000" y="4115188"/>
                </a:lnTo>
                <a:cubicBezTo>
                  <a:pt x="12192000" y="4004025"/>
                  <a:pt x="12101884" y="3913909"/>
                  <a:pt x="11990721" y="3913909"/>
                </a:cubicBezTo>
                <a:lnTo>
                  <a:pt x="201279" y="3913909"/>
                </a:lnTo>
                <a:cubicBezTo>
                  <a:pt x="90116" y="3913909"/>
                  <a:pt x="0" y="4004025"/>
                  <a:pt x="0" y="4115188"/>
                </a:cubicBezTo>
                <a:close/>
              </a:path>
            </a:pathLst>
          </a:custGeom>
          <a:solidFill>
            <a:schemeClr val="bg1">
              <a:lumMod val="95000"/>
            </a:schemeClr>
          </a:solidFill>
        </p:spPr>
        <p:txBody>
          <a:bodyPr wrap="square" anchor="ctr">
            <a:noAutofit/>
          </a:bodyPr>
          <a:lstStyle>
            <a:lvl1pPr marL="0" indent="0" algn="ctr">
              <a:buNone/>
              <a:defRPr/>
            </a:lvl1pPr>
          </a:lstStyle>
          <a:p>
            <a:r>
              <a:rPr lang="en-GB"/>
              <a:t>Click icon </a:t>
            </a:r>
            <a:br>
              <a:rPr lang="en-GB"/>
            </a:br>
            <a:r>
              <a:rPr lang="en-GB"/>
              <a:t>to add picture</a:t>
            </a:r>
            <a:endParaRPr lang="fi-FI"/>
          </a:p>
        </p:txBody>
      </p:sp>
    </p:spTree>
    <p:extLst>
      <p:ext uri="{BB962C8B-B14F-4D97-AF65-F5344CB8AC3E}">
        <p14:creationId xmlns:p14="http://schemas.microsoft.com/office/powerpoint/2010/main" val="26880067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 sisältökohdetta kuvill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94D89F-B0D3-9DA0-6B53-35F75FA5456D}"/>
              </a:ext>
            </a:extLst>
          </p:cNvPr>
          <p:cNvSpPr>
            <a:spLocks noGrp="1"/>
          </p:cNvSpPr>
          <p:nvPr>
            <p:ph type="title"/>
          </p:nvPr>
        </p:nvSpPr>
        <p:spPr>
          <a:xfrm>
            <a:off x="457098" y="852797"/>
            <a:ext cx="10260000" cy="1325563"/>
          </a:xfrm>
        </p:spPr>
        <p:txBody>
          <a:bodyPr>
            <a:normAutofit/>
          </a:bodyPr>
          <a:lstStyle>
            <a:lvl1pPr>
              <a:defRPr sz="3200"/>
            </a:lvl1pPr>
          </a:lstStyle>
          <a:p>
            <a:r>
              <a:rPr lang="en-US"/>
              <a:t>Click to edit Master title style</a:t>
            </a:r>
            <a:endParaRPr lang="fi-FI"/>
          </a:p>
        </p:txBody>
      </p:sp>
      <p:sp>
        <p:nvSpPr>
          <p:cNvPr id="58" name="Picture Placeholder 1">
            <a:extLst>
              <a:ext uri="{FF2B5EF4-FFF2-40B4-BE49-F238E27FC236}">
                <a16:creationId xmlns:a16="http://schemas.microsoft.com/office/drawing/2014/main" id="{07B75C7A-9DBC-66EF-356F-857882EF0BFF}"/>
              </a:ext>
            </a:extLst>
          </p:cNvPr>
          <p:cNvSpPr>
            <a:spLocks noGrp="1"/>
          </p:cNvSpPr>
          <p:nvPr>
            <p:ph type="pic" sz="quarter" idx="10" hasCustomPrompt="1"/>
          </p:nvPr>
        </p:nvSpPr>
        <p:spPr>
          <a:xfrm>
            <a:off x="476689" y="2596602"/>
            <a:ext cx="1239837" cy="1239838"/>
          </a:xfrm>
          <a:prstGeom prst="ellipse">
            <a:avLst/>
          </a:prstGeom>
        </p:spPr>
        <p:txBody>
          <a:bodyPr>
            <a:normAutofit/>
          </a:bodyPr>
          <a:lstStyle>
            <a:lvl1pPr marL="0" indent="0" algn="ctr">
              <a:buNone/>
              <a:defRPr sz="1600"/>
            </a:lvl1pPr>
          </a:lstStyle>
          <a:p>
            <a:r>
              <a:rPr lang="en-US"/>
              <a:t>Add picture</a:t>
            </a:r>
            <a:endParaRPr lang="fi-FI"/>
          </a:p>
        </p:txBody>
      </p:sp>
      <p:sp>
        <p:nvSpPr>
          <p:cNvPr id="89" name="Subtitle Placeholder 1">
            <a:extLst>
              <a:ext uri="{FF2B5EF4-FFF2-40B4-BE49-F238E27FC236}">
                <a16:creationId xmlns:a16="http://schemas.microsoft.com/office/drawing/2014/main" id="{BD46FC81-AB58-C609-62EE-C4561E274495}"/>
              </a:ext>
            </a:extLst>
          </p:cNvPr>
          <p:cNvSpPr>
            <a:spLocks noGrp="1"/>
          </p:cNvSpPr>
          <p:nvPr>
            <p:ph type="body" sz="quarter" idx="17"/>
          </p:nvPr>
        </p:nvSpPr>
        <p:spPr>
          <a:xfrm>
            <a:off x="1840733" y="2550812"/>
            <a:ext cx="2179736" cy="654062"/>
          </a:xfrm>
        </p:spPr>
        <p:txBody>
          <a:bodyPr anchor="b">
            <a:noAutofit/>
          </a:bodyPr>
          <a:lstStyle>
            <a:lvl1pPr marL="0" indent="0" algn="l">
              <a:lnSpc>
                <a:spcPct val="100000"/>
              </a:lnSpc>
              <a:buFont typeface="Arial" panose="020B0604020202020204" pitchFamily="34" charset="0"/>
              <a:buNone/>
              <a:defRPr sz="2400">
                <a:latin typeface="+mj-lt"/>
              </a:defRPr>
            </a:lvl1pPr>
          </a:lstStyle>
          <a:p>
            <a:pPr lvl="0"/>
            <a:r>
              <a:rPr lang="en-US" sz="2000"/>
              <a:t>Click to edit Master text styles</a:t>
            </a:r>
          </a:p>
        </p:txBody>
      </p:sp>
      <p:sp>
        <p:nvSpPr>
          <p:cNvPr id="67" name="Text Placeholder 1">
            <a:extLst>
              <a:ext uri="{FF2B5EF4-FFF2-40B4-BE49-F238E27FC236}">
                <a16:creationId xmlns:a16="http://schemas.microsoft.com/office/drawing/2014/main" id="{FCDAF4DD-3993-D951-6297-AA197DA83246}"/>
              </a:ext>
            </a:extLst>
          </p:cNvPr>
          <p:cNvSpPr>
            <a:spLocks noGrp="1"/>
          </p:cNvSpPr>
          <p:nvPr>
            <p:ph type="body" sz="quarter" idx="16"/>
          </p:nvPr>
        </p:nvSpPr>
        <p:spPr>
          <a:xfrm>
            <a:off x="1840733" y="3227171"/>
            <a:ext cx="2179736" cy="904873"/>
          </a:xfrm>
        </p:spPr>
        <p:txBody>
          <a:bodyPr>
            <a:noAutofit/>
          </a:bodyPr>
          <a:lstStyle>
            <a:lvl1pPr marL="0" indent="0">
              <a:buFont typeface="Arial" panose="020B0604020202020204" pitchFamily="34" charse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59" name="Picture Placeholder 56">
            <a:extLst>
              <a:ext uri="{FF2B5EF4-FFF2-40B4-BE49-F238E27FC236}">
                <a16:creationId xmlns:a16="http://schemas.microsoft.com/office/drawing/2014/main" id="{47FFBD7D-C0AF-63AF-E306-AE020EF6017F}"/>
              </a:ext>
            </a:extLst>
          </p:cNvPr>
          <p:cNvSpPr>
            <a:spLocks noGrp="1"/>
          </p:cNvSpPr>
          <p:nvPr>
            <p:ph type="pic" sz="quarter" idx="11" hasCustomPrompt="1"/>
          </p:nvPr>
        </p:nvSpPr>
        <p:spPr>
          <a:xfrm>
            <a:off x="4281523" y="2596602"/>
            <a:ext cx="1239837" cy="1239838"/>
          </a:xfrm>
          <a:prstGeom prst="ellipse">
            <a:avLst/>
          </a:prstGeom>
        </p:spPr>
        <p:txBody>
          <a:bodyPr>
            <a:normAutofit/>
          </a:bodyPr>
          <a:lstStyle>
            <a:lvl1pPr marL="0" indent="0" algn="ctr">
              <a:buNone/>
              <a:defRPr sz="1600"/>
            </a:lvl1pPr>
          </a:lstStyle>
          <a:p>
            <a:r>
              <a:rPr lang="en-US"/>
              <a:t>Add picture</a:t>
            </a:r>
            <a:endParaRPr lang="fi-FI"/>
          </a:p>
        </p:txBody>
      </p:sp>
      <p:sp>
        <p:nvSpPr>
          <p:cNvPr id="90" name="Text Placeholder 64">
            <a:extLst>
              <a:ext uri="{FF2B5EF4-FFF2-40B4-BE49-F238E27FC236}">
                <a16:creationId xmlns:a16="http://schemas.microsoft.com/office/drawing/2014/main" id="{BF485BBE-3218-5331-A1DA-E3592EB569B4}"/>
              </a:ext>
            </a:extLst>
          </p:cNvPr>
          <p:cNvSpPr>
            <a:spLocks noGrp="1"/>
          </p:cNvSpPr>
          <p:nvPr>
            <p:ph type="body" sz="quarter" idx="19"/>
          </p:nvPr>
        </p:nvSpPr>
        <p:spPr>
          <a:xfrm>
            <a:off x="5653629" y="2550812"/>
            <a:ext cx="2179736" cy="654062"/>
          </a:xfrm>
        </p:spPr>
        <p:txBody>
          <a:bodyPr anchor="b">
            <a:noAutofit/>
          </a:bodyPr>
          <a:lstStyle>
            <a:lvl1pPr marL="0" indent="0" algn="l">
              <a:lnSpc>
                <a:spcPct val="100000"/>
              </a:lnSpc>
              <a:buFont typeface="Arial" panose="020B0604020202020204" pitchFamily="34" charset="0"/>
              <a:buNone/>
              <a:defRPr sz="2400">
                <a:latin typeface="+mj-lt"/>
              </a:defRPr>
            </a:lvl1pPr>
          </a:lstStyle>
          <a:p>
            <a:pPr lvl="0"/>
            <a:r>
              <a:rPr lang="en-US" sz="2000"/>
              <a:t>Click to edit Master text styles</a:t>
            </a:r>
          </a:p>
        </p:txBody>
      </p:sp>
      <p:sp>
        <p:nvSpPr>
          <p:cNvPr id="69" name="Text Placeholder 64">
            <a:extLst>
              <a:ext uri="{FF2B5EF4-FFF2-40B4-BE49-F238E27FC236}">
                <a16:creationId xmlns:a16="http://schemas.microsoft.com/office/drawing/2014/main" id="{A367A078-BA4C-367D-F98B-4C1F60237975}"/>
              </a:ext>
            </a:extLst>
          </p:cNvPr>
          <p:cNvSpPr>
            <a:spLocks noGrp="1"/>
          </p:cNvSpPr>
          <p:nvPr>
            <p:ph type="body" sz="quarter" idx="18"/>
          </p:nvPr>
        </p:nvSpPr>
        <p:spPr>
          <a:xfrm>
            <a:off x="5653629" y="3227171"/>
            <a:ext cx="2179736" cy="904873"/>
          </a:xfrm>
        </p:spPr>
        <p:txBody>
          <a:bodyPr>
            <a:noAutofit/>
          </a:bodyPr>
          <a:lstStyle>
            <a:lvl1pPr marL="0" indent="0">
              <a:buFont typeface="Arial" panose="020B0604020202020204" pitchFamily="34" charse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60" name="Picture Placeholder 56">
            <a:extLst>
              <a:ext uri="{FF2B5EF4-FFF2-40B4-BE49-F238E27FC236}">
                <a16:creationId xmlns:a16="http://schemas.microsoft.com/office/drawing/2014/main" id="{4C559552-6002-B35F-6368-1CF23942B91C}"/>
              </a:ext>
            </a:extLst>
          </p:cNvPr>
          <p:cNvSpPr>
            <a:spLocks noGrp="1"/>
          </p:cNvSpPr>
          <p:nvPr>
            <p:ph type="pic" sz="quarter" idx="12" hasCustomPrompt="1"/>
          </p:nvPr>
        </p:nvSpPr>
        <p:spPr>
          <a:xfrm>
            <a:off x="8140601" y="2596602"/>
            <a:ext cx="1239837" cy="1239838"/>
          </a:xfrm>
          <a:prstGeom prst="ellipse">
            <a:avLst/>
          </a:prstGeom>
        </p:spPr>
        <p:txBody>
          <a:bodyPr>
            <a:normAutofit/>
          </a:bodyPr>
          <a:lstStyle>
            <a:lvl1pPr marL="0" indent="0" algn="ctr">
              <a:buNone/>
              <a:defRPr sz="1600"/>
            </a:lvl1pPr>
          </a:lstStyle>
          <a:p>
            <a:r>
              <a:rPr lang="en-US"/>
              <a:t>Add picture</a:t>
            </a:r>
            <a:endParaRPr lang="fi-FI"/>
          </a:p>
        </p:txBody>
      </p:sp>
      <p:sp>
        <p:nvSpPr>
          <p:cNvPr id="91" name="Text Placeholder 64">
            <a:extLst>
              <a:ext uri="{FF2B5EF4-FFF2-40B4-BE49-F238E27FC236}">
                <a16:creationId xmlns:a16="http://schemas.microsoft.com/office/drawing/2014/main" id="{F9F8A733-C1C2-6ED8-0D57-E5136CAD0FEA}"/>
              </a:ext>
            </a:extLst>
          </p:cNvPr>
          <p:cNvSpPr>
            <a:spLocks noGrp="1"/>
          </p:cNvSpPr>
          <p:nvPr>
            <p:ph type="body" sz="quarter" idx="21"/>
          </p:nvPr>
        </p:nvSpPr>
        <p:spPr>
          <a:xfrm>
            <a:off x="9515329" y="2550812"/>
            <a:ext cx="2179736" cy="654062"/>
          </a:xfrm>
        </p:spPr>
        <p:txBody>
          <a:bodyPr anchor="b">
            <a:noAutofit/>
          </a:bodyPr>
          <a:lstStyle>
            <a:lvl1pPr marL="0" indent="0" algn="l">
              <a:lnSpc>
                <a:spcPct val="100000"/>
              </a:lnSpc>
              <a:buFont typeface="Arial" panose="020B0604020202020204" pitchFamily="34" charset="0"/>
              <a:buNone/>
              <a:defRPr sz="2400">
                <a:latin typeface="+mj-lt"/>
              </a:defRPr>
            </a:lvl1pPr>
          </a:lstStyle>
          <a:p>
            <a:pPr lvl="0"/>
            <a:r>
              <a:rPr lang="en-US" sz="2000"/>
              <a:t>Click to edit Master text styles</a:t>
            </a:r>
          </a:p>
        </p:txBody>
      </p:sp>
      <p:sp>
        <p:nvSpPr>
          <p:cNvPr id="71" name="Text Placeholder 64">
            <a:extLst>
              <a:ext uri="{FF2B5EF4-FFF2-40B4-BE49-F238E27FC236}">
                <a16:creationId xmlns:a16="http://schemas.microsoft.com/office/drawing/2014/main" id="{D2005A24-7719-A485-DB69-F8BD3CA78BED}"/>
              </a:ext>
            </a:extLst>
          </p:cNvPr>
          <p:cNvSpPr>
            <a:spLocks noGrp="1"/>
          </p:cNvSpPr>
          <p:nvPr>
            <p:ph type="body" sz="quarter" idx="20"/>
          </p:nvPr>
        </p:nvSpPr>
        <p:spPr>
          <a:xfrm>
            <a:off x="9515329" y="3227171"/>
            <a:ext cx="2179736" cy="904873"/>
          </a:xfrm>
        </p:spPr>
        <p:txBody>
          <a:bodyPr>
            <a:noAutofit/>
          </a:bodyPr>
          <a:lstStyle>
            <a:lvl1pPr marL="0" indent="0">
              <a:buFont typeface="Arial" panose="020B0604020202020204" pitchFamily="34" charse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61" name="Picture Placeholder 56">
            <a:extLst>
              <a:ext uri="{FF2B5EF4-FFF2-40B4-BE49-F238E27FC236}">
                <a16:creationId xmlns:a16="http://schemas.microsoft.com/office/drawing/2014/main" id="{2072E402-4912-F028-46C8-1CAC74407414}"/>
              </a:ext>
            </a:extLst>
          </p:cNvPr>
          <p:cNvSpPr>
            <a:spLocks noGrp="1"/>
          </p:cNvSpPr>
          <p:nvPr>
            <p:ph type="pic" sz="quarter" idx="13" hasCustomPrompt="1"/>
          </p:nvPr>
        </p:nvSpPr>
        <p:spPr>
          <a:xfrm>
            <a:off x="476689" y="4681124"/>
            <a:ext cx="1239837" cy="1239838"/>
          </a:xfrm>
          <a:prstGeom prst="ellipse">
            <a:avLst/>
          </a:prstGeom>
        </p:spPr>
        <p:txBody>
          <a:bodyPr>
            <a:normAutofit/>
          </a:bodyPr>
          <a:lstStyle>
            <a:lvl1pPr marL="0" indent="0" algn="ctr">
              <a:buNone/>
              <a:defRPr sz="1600"/>
            </a:lvl1pPr>
          </a:lstStyle>
          <a:p>
            <a:r>
              <a:rPr lang="en-US"/>
              <a:t>Add picture</a:t>
            </a:r>
            <a:endParaRPr lang="fi-FI"/>
          </a:p>
        </p:txBody>
      </p:sp>
      <p:sp>
        <p:nvSpPr>
          <p:cNvPr id="92" name="Text Placeholder 64">
            <a:extLst>
              <a:ext uri="{FF2B5EF4-FFF2-40B4-BE49-F238E27FC236}">
                <a16:creationId xmlns:a16="http://schemas.microsoft.com/office/drawing/2014/main" id="{D98EAFC6-56BF-AC8F-6CEA-8711AB445C6F}"/>
              </a:ext>
            </a:extLst>
          </p:cNvPr>
          <p:cNvSpPr>
            <a:spLocks noGrp="1"/>
          </p:cNvSpPr>
          <p:nvPr>
            <p:ph type="body" sz="quarter" idx="23"/>
          </p:nvPr>
        </p:nvSpPr>
        <p:spPr>
          <a:xfrm>
            <a:off x="1840733" y="4627585"/>
            <a:ext cx="2179736" cy="654062"/>
          </a:xfrm>
        </p:spPr>
        <p:txBody>
          <a:bodyPr anchor="b">
            <a:noAutofit/>
          </a:bodyPr>
          <a:lstStyle>
            <a:lvl1pPr marL="0" indent="0" algn="l">
              <a:lnSpc>
                <a:spcPct val="100000"/>
              </a:lnSpc>
              <a:buFont typeface="Arial" panose="020B0604020202020204" pitchFamily="34" charset="0"/>
              <a:buNone/>
              <a:defRPr sz="2400">
                <a:latin typeface="+mj-lt"/>
              </a:defRPr>
            </a:lvl1pPr>
          </a:lstStyle>
          <a:p>
            <a:pPr lvl="0"/>
            <a:r>
              <a:rPr lang="en-US" sz="2000"/>
              <a:t>Click to edit Master text styles</a:t>
            </a:r>
          </a:p>
        </p:txBody>
      </p:sp>
      <p:sp>
        <p:nvSpPr>
          <p:cNvPr id="73" name="Text Placeholder 64">
            <a:extLst>
              <a:ext uri="{FF2B5EF4-FFF2-40B4-BE49-F238E27FC236}">
                <a16:creationId xmlns:a16="http://schemas.microsoft.com/office/drawing/2014/main" id="{36A54E77-8071-0406-6219-53BAE005E0EB}"/>
              </a:ext>
            </a:extLst>
          </p:cNvPr>
          <p:cNvSpPr>
            <a:spLocks noGrp="1"/>
          </p:cNvSpPr>
          <p:nvPr>
            <p:ph type="body" sz="quarter" idx="22"/>
          </p:nvPr>
        </p:nvSpPr>
        <p:spPr>
          <a:xfrm>
            <a:off x="1840733" y="5303944"/>
            <a:ext cx="2179736" cy="904873"/>
          </a:xfrm>
        </p:spPr>
        <p:txBody>
          <a:bodyPr>
            <a:noAutofit/>
          </a:bodyPr>
          <a:lstStyle>
            <a:lvl1pPr marL="0" indent="0">
              <a:buFont typeface="Arial" panose="020B0604020202020204" pitchFamily="34" charse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62" name="Picture Placeholder 56">
            <a:extLst>
              <a:ext uri="{FF2B5EF4-FFF2-40B4-BE49-F238E27FC236}">
                <a16:creationId xmlns:a16="http://schemas.microsoft.com/office/drawing/2014/main" id="{01F5FF07-74BC-8BC3-A58E-5F834D29B535}"/>
              </a:ext>
            </a:extLst>
          </p:cNvPr>
          <p:cNvSpPr>
            <a:spLocks noGrp="1"/>
          </p:cNvSpPr>
          <p:nvPr>
            <p:ph type="pic" sz="quarter" idx="14" hasCustomPrompt="1"/>
          </p:nvPr>
        </p:nvSpPr>
        <p:spPr>
          <a:xfrm>
            <a:off x="4281523" y="4681124"/>
            <a:ext cx="1239837" cy="1239838"/>
          </a:xfrm>
          <a:prstGeom prst="ellipse">
            <a:avLst/>
          </a:prstGeom>
        </p:spPr>
        <p:txBody>
          <a:bodyPr>
            <a:normAutofit/>
          </a:bodyPr>
          <a:lstStyle>
            <a:lvl1pPr marL="0" indent="0" algn="ctr">
              <a:buNone/>
              <a:defRPr sz="1600"/>
            </a:lvl1pPr>
          </a:lstStyle>
          <a:p>
            <a:r>
              <a:rPr lang="en-US"/>
              <a:t>Add picture</a:t>
            </a:r>
            <a:endParaRPr lang="fi-FI"/>
          </a:p>
        </p:txBody>
      </p:sp>
      <p:sp>
        <p:nvSpPr>
          <p:cNvPr id="93" name="Text Placeholder 64">
            <a:extLst>
              <a:ext uri="{FF2B5EF4-FFF2-40B4-BE49-F238E27FC236}">
                <a16:creationId xmlns:a16="http://schemas.microsoft.com/office/drawing/2014/main" id="{A458066B-9BBC-4CAC-994B-033C5058B25A}"/>
              </a:ext>
            </a:extLst>
          </p:cNvPr>
          <p:cNvSpPr>
            <a:spLocks noGrp="1"/>
          </p:cNvSpPr>
          <p:nvPr>
            <p:ph type="body" sz="quarter" idx="25"/>
          </p:nvPr>
        </p:nvSpPr>
        <p:spPr>
          <a:xfrm>
            <a:off x="5653629" y="4627585"/>
            <a:ext cx="2179736" cy="654062"/>
          </a:xfrm>
        </p:spPr>
        <p:txBody>
          <a:bodyPr anchor="b">
            <a:noAutofit/>
          </a:bodyPr>
          <a:lstStyle>
            <a:lvl1pPr marL="0" indent="0" algn="l">
              <a:lnSpc>
                <a:spcPct val="100000"/>
              </a:lnSpc>
              <a:buFont typeface="Arial" panose="020B0604020202020204" pitchFamily="34" charset="0"/>
              <a:buNone/>
              <a:defRPr sz="2400">
                <a:latin typeface="+mj-lt"/>
              </a:defRPr>
            </a:lvl1pPr>
          </a:lstStyle>
          <a:p>
            <a:pPr lvl="0"/>
            <a:r>
              <a:rPr lang="en-US" sz="2000"/>
              <a:t>Click to edit Master text styles</a:t>
            </a:r>
          </a:p>
        </p:txBody>
      </p:sp>
      <p:sp>
        <p:nvSpPr>
          <p:cNvPr id="75" name="Text Placeholder 64">
            <a:extLst>
              <a:ext uri="{FF2B5EF4-FFF2-40B4-BE49-F238E27FC236}">
                <a16:creationId xmlns:a16="http://schemas.microsoft.com/office/drawing/2014/main" id="{E0998DCE-E162-41AD-CD85-ADA4CEB8255F}"/>
              </a:ext>
            </a:extLst>
          </p:cNvPr>
          <p:cNvSpPr>
            <a:spLocks noGrp="1"/>
          </p:cNvSpPr>
          <p:nvPr>
            <p:ph type="body" sz="quarter" idx="24"/>
          </p:nvPr>
        </p:nvSpPr>
        <p:spPr>
          <a:xfrm>
            <a:off x="5653629" y="5303944"/>
            <a:ext cx="2179736" cy="904873"/>
          </a:xfrm>
        </p:spPr>
        <p:txBody>
          <a:bodyPr>
            <a:noAutofit/>
          </a:bodyPr>
          <a:lstStyle>
            <a:lvl1pPr marL="0" indent="0">
              <a:buFont typeface="Arial" panose="020B0604020202020204" pitchFamily="34" charse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63" name="Picture Placeholder 56">
            <a:extLst>
              <a:ext uri="{FF2B5EF4-FFF2-40B4-BE49-F238E27FC236}">
                <a16:creationId xmlns:a16="http://schemas.microsoft.com/office/drawing/2014/main" id="{E1EF8070-AF44-140B-9899-DB78EFBAB3A9}"/>
              </a:ext>
            </a:extLst>
          </p:cNvPr>
          <p:cNvSpPr>
            <a:spLocks noGrp="1"/>
          </p:cNvSpPr>
          <p:nvPr>
            <p:ph type="pic" sz="quarter" idx="15" hasCustomPrompt="1"/>
          </p:nvPr>
        </p:nvSpPr>
        <p:spPr>
          <a:xfrm>
            <a:off x="8140601" y="4681124"/>
            <a:ext cx="1239837" cy="1239838"/>
          </a:xfrm>
          <a:prstGeom prst="ellipse">
            <a:avLst/>
          </a:prstGeom>
        </p:spPr>
        <p:txBody>
          <a:bodyPr>
            <a:normAutofit/>
          </a:bodyPr>
          <a:lstStyle>
            <a:lvl1pPr marL="0" indent="0" algn="ctr">
              <a:buNone/>
              <a:defRPr sz="1600"/>
            </a:lvl1pPr>
          </a:lstStyle>
          <a:p>
            <a:r>
              <a:rPr lang="en-US"/>
              <a:t>Add picture</a:t>
            </a:r>
            <a:endParaRPr lang="fi-FI"/>
          </a:p>
        </p:txBody>
      </p:sp>
      <p:sp>
        <p:nvSpPr>
          <p:cNvPr id="94" name="Text Placeholder 64">
            <a:extLst>
              <a:ext uri="{FF2B5EF4-FFF2-40B4-BE49-F238E27FC236}">
                <a16:creationId xmlns:a16="http://schemas.microsoft.com/office/drawing/2014/main" id="{4662EDCE-70FE-8FCE-2E11-93CBBC5EC849}"/>
              </a:ext>
            </a:extLst>
          </p:cNvPr>
          <p:cNvSpPr>
            <a:spLocks noGrp="1"/>
          </p:cNvSpPr>
          <p:nvPr>
            <p:ph type="body" sz="quarter" idx="27"/>
          </p:nvPr>
        </p:nvSpPr>
        <p:spPr>
          <a:xfrm>
            <a:off x="9515329" y="4627585"/>
            <a:ext cx="2179736" cy="654062"/>
          </a:xfrm>
        </p:spPr>
        <p:txBody>
          <a:bodyPr anchor="b">
            <a:noAutofit/>
          </a:bodyPr>
          <a:lstStyle>
            <a:lvl1pPr marL="0" indent="0" algn="l">
              <a:lnSpc>
                <a:spcPct val="100000"/>
              </a:lnSpc>
              <a:buFont typeface="Arial" panose="020B0604020202020204" pitchFamily="34" charset="0"/>
              <a:buNone/>
              <a:defRPr sz="2400">
                <a:latin typeface="+mj-lt"/>
              </a:defRPr>
            </a:lvl1pPr>
          </a:lstStyle>
          <a:p>
            <a:pPr lvl="0"/>
            <a:r>
              <a:rPr lang="en-US" sz="2000"/>
              <a:t>Click to edit Master text styles</a:t>
            </a:r>
          </a:p>
        </p:txBody>
      </p:sp>
      <p:sp>
        <p:nvSpPr>
          <p:cNvPr id="77" name="Text Placeholder 64">
            <a:extLst>
              <a:ext uri="{FF2B5EF4-FFF2-40B4-BE49-F238E27FC236}">
                <a16:creationId xmlns:a16="http://schemas.microsoft.com/office/drawing/2014/main" id="{D975B5FA-4232-E6AB-9338-FB1E7B8086E6}"/>
              </a:ext>
            </a:extLst>
          </p:cNvPr>
          <p:cNvSpPr>
            <a:spLocks noGrp="1"/>
          </p:cNvSpPr>
          <p:nvPr>
            <p:ph type="body" sz="quarter" idx="26"/>
          </p:nvPr>
        </p:nvSpPr>
        <p:spPr>
          <a:xfrm>
            <a:off x="9515329" y="5303944"/>
            <a:ext cx="2179736" cy="904873"/>
          </a:xfrm>
        </p:spPr>
        <p:txBody>
          <a:bodyPr>
            <a:noAutofit/>
          </a:bodyPr>
          <a:lstStyle>
            <a:lvl1pPr marL="0" indent="0">
              <a:buFont typeface="Arial" panose="020B0604020202020204" pitchFamily="34" charse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cxnSp>
        <p:nvCxnSpPr>
          <p:cNvPr id="42" name="Straight Connector 41">
            <a:extLst>
              <a:ext uri="{FF2B5EF4-FFF2-40B4-BE49-F238E27FC236}">
                <a16:creationId xmlns:a16="http://schemas.microsoft.com/office/drawing/2014/main" id="{A0E17AE6-245A-C232-CD9E-2B2F6CDD5A18}"/>
              </a:ext>
              <a:ext uri="{C183D7F6-B498-43B3-948B-1728B52AA6E4}">
                <adec:decorative xmlns:adec="http://schemas.microsoft.com/office/drawing/2017/decorative" val="1"/>
              </a:ext>
            </a:extLst>
          </p:cNvPr>
          <p:cNvCxnSpPr/>
          <p:nvPr userDrawn="1"/>
        </p:nvCxnSpPr>
        <p:spPr>
          <a:xfrm>
            <a:off x="468249" y="2438218"/>
            <a:ext cx="3552220"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5C0E5FE-B2FF-2FC1-0DCD-3A24E4461702}"/>
              </a:ext>
              <a:ext uri="{C183D7F6-B498-43B3-948B-1728B52AA6E4}">
                <adec:decorative xmlns:adec="http://schemas.microsoft.com/office/drawing/2017/decorative" val="1"/>
              </a:ext>
            </a:extLst>
          </p:cNvPr>
          <p:cNvCxnSpPr/>
          <p:nvPr userDrawn="1"/>
        </p:nvCxnSpPr>
        <p:spPr>
          <a:xfrm>
            <a:off x="4281145" y="2438218"/>
            <a:ext cx="3552220"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2BCE957-963C-CC4F-D69B-5ABD71113624}"/>
              </a:ext>
              <a:ext uri="{C183D7F6-B498-43B3-948B-1728B52AA6E4}">
                <adec:decorative xmlns:adec="http://schemas.microsoft.com/office/drawing/2017/decorative" val="1"/>
              </a:ext>
            </a:extLst>
          </p:cNvPr>
          <p:cNvCxnSpPr/>
          <p:nvPr userDrawn="1"/>
        </p:nvCxnSpPr>
        <p:spPr>
          <a:xfrm>
            <a:off x="8142845" y="2438218"/>
            <a:ext cx="3552220"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0BC7F83-82B8-CE14-4E8B-4C1E1F21B6C0}"/>
              </a:ext>
              <a:ext uri="{C183D7F6-B498-43B3-948B-1728B52AA6E4}">
                <adec:decorative xmlns:adec="http://schemas.microsoft.com/office/drawing/2017/decorative" val="1"/>
              </a:ext>
            </a:extLst>
          </p:cNvPr>
          <p:cNvCxnSpPr/>
          <p:nvPr userDrawn="1"/>
        </p:nvCxnSpPr>
        <p:spPr>
          <a:xfrm>
            <a:off x="468249" y="4443664"/>
            <a:ext cx="3552220"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96B2DBA-105B-504C-81C8-02F461F94E69}"/>
              </a:ext>
              <a:ext uri="{C183D7F6-B498-43B3-948B-1728B52AA6E4}">
                <adec:decorative xmlns:adec="http://schemas.microsoft.com/office/drawing/2017/decorative" val="1"/>
              </a:ext>
            </a:extLst>
          </p:cNvPr>
          <p:cNvCxnSpPr/>
          <p:nvPr userDrawn="1"/>
        </p:nvCxnSpPr>
        <p:spPr>
          <a:xfrm>
            <a:off x="4281145" y="4443664"/>
            <a:ext cx="3552220"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FD692E-4224-2BD7-6C98-6C8FB7530DCD}"/>
              </a:ext>
              <a:ext uri="{C183D7F6-B498-43B3-948B-1728B52AA6E4}">
                <adec:decorative xmlns:adec="http://schemas.microsoft.com/office/drawing/2017/decorative" val="1"/>
              </a:ext>
            </a:extLst>
          </p:cNvPr>
          <p:cNvCxnSpPr/>
          <p:nvPr userDrawn="1"/>
        </p:nvCxnSpPr>
        <p:spPr>
          <a:xfrm>
            <a:off x="8142845" y="4443664"/>
            <a:ext cx="3552220"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Kuva 2">
            <a:extLst>
              <a:ext uri="{FF2B5EF4-FFF2-40B4-BE49-F238E27FC236}">
                <a16:creationId xmlns:a16="http://schemas.microsoft.com/office/drawing/2014/main" id="{97BE3F02-DCD8-088C-C2BA-9207F68D2313}"/>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942034" y="123580"/>
            <a:ext cx="1134936" cy="785408"/>
          </a:xfrm>
          <a:prstGeom prst="rect">
            <a:avLst/>
          </a:prstGeom>
        </p:spPr>
      </p:pic>
      <p:pic>
        <p:nvPicPr>
          <p:cNvPr id="6" name="Graphic 5">
            <a:extLst>
              <a:ext uri="{FF2B5EF4-FFF2-40B4-BE49-F238E27FC236}">
                <a16:creationId xmlns:a16="http://schemas.microsoft.com/office/drawing/2014/main" id="{611A48F9-408A-598F-2843-C5942B540EB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1467436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 sisältökohdett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49C5E2-1305-ED3A-48DB-0D8CE82A6CE8}"/>
              </a:ext>
            </a:extLst>
          </p:cNvPr>
          <p:cNvSpPr>
            <a:spLocks noGrp="1"/>
          </p:cNvSpPr>
          <p:nvPr>
            <p:ph type="title"/>
          </p:nvPr>
        </p:nvSpPr>
        <p:spPr>
          <a:xfrm>
            <a:off x="457098" y="851399"/>
            <a:ext cx="10260000" cy="1325563"/>
          </a:xfrm>
        </p:spPr>
        <p:txBody>
          <a:bodyPr>
            <a:normAutofit/>
          </a:bodyPr>
          <a:lstStyle>
            <a:lvl1pPr>
              <a:defRPr sz="3200"/>
            </a:lvl1pPr>
          </a:lstStyle>
          <a:p>
            <a:r>
              <a:rPr lang="en-US"/>
              <a:t>Click to edit Master title style</a:t>
            </a:r>
            <a:endParaRPr lang="fi-FI"/>
          </a:p>
        </p:txBody>
      </p:sp>
      <p:sp>
        <p:nvSpPr>
          <p:cNvPr id="89" name="Text Placeholder 64">
            <a:extLst>
              <a:ext uri="{FF2B5EF4-FFF2-40B4-BE49-F238E27FC236}">
                <a16:creationId xmlns:a16="http://schemas.microsoft.com/office/drawing/2014/main" id="{BD46FC81-AB58-C609-62EE-C4561E274495}"/>
              </a:ext>
            </a:extLst>
          </p:cNvPr>
          <p:cNvSpPr>
            <a:spLocks noGrp="1"/>
          </p:cNvSpPr>
          <p:nvPr>
            <p:ph type="body" sz="quarter" idx="17"/>
          </p:nvPr>
        </p:nvSpPr>
        <p:spPr>
          <a:xfrm>
            <a:off x="468249" y="2550812"/>
            <a:ext cx="2509285" cy="654062"/>
          </a:xfrm>
        </p:spPr>
        <p:txBody>
          <a:bodyPr anchor="t">
            <a:noAutofit/>
          </a:bodyPr>
          <a:lstStyle>
            <a:lvl1pPr marL="0" indent="0" algn="l">
              <a:lnSpc>
                <a:spcPct val="100000"/>
              </a:lnSpc>
              <a:buFont typeface="Arial" panose="020B0604020202020204" pitchFamily="34" charset="0"/>
              <a:buNone/>
              <a:defRPr sz="2400">
                <a:latin typeface="+mj-lt"/>
              </a:defRPr>
            </a:lvl1pPr>
          </a:lstStyle>
          <a:p>
            <a:pPr lvl="0"/>
            <a:r>
              <a:rPr lang="en-US" sz="2000"/>
              <a:t>Click to edit Master text styles</a:t>
            </a:r>
          </a:p>
        </p:txBody>
      </p:sp>
      <p:sp>
        <p:nvSpPr>
          <p:cNvPr id="67" name="Text Placeholder 64">
            <a:extLst>
              <a:ext uri="{FF2B5EF4-FFF2-40B4-BE49-F238E27FC236}">
                <a16:creationId xmlns:a16="http://schemas.microsoft.com/office/drawing/2014/main" id="{FCDAF4DD-3993-D951-6297-AA197DA83246}"/>
              </a:ext>
            </a:extLst>
          </p:cNvPr>
          <p:cNvSpPr>
            <a:spLocks noGrp="1"/>
          </p:cNvSpPr>
          <p:nvPr>
            <p:ph type="body" sz="quarter" idx="16"/>
          </p:nvPr>
        </p:nvSpPr>
        <p:spPr>
          <a:xfrm>
            <a:off x="468249" y="3227171"/>
            <a:ext cx="2509285" cy="904873"/>
          </a:xfrm>
        </p:spPr>
        <p:txBody>
          <a:bodyPr>
            <a:noAutofit/>
          </a:bodyPr>
          <a:lstStyle>
            <a:lvl1pPr marL="0" indent="0">
              <a:buFont typeface="Arial" panose="020B0604020202020204" pitchFamily="34" charse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90" name="Text Placeholder 64">
            <a:extLst>
              <a:ext uri="{FF2B5EF4-FFF2-40B4-BE49-F238E27FC236}">
                <a16:creationId xmlns:a16="http://schemas.microsoft.com/office/drawing/2014/main" id="{BF485BBE-3218-5331-A1DA-E3592EB569B4}"/>
              </a:ext>
            </a:extLst>
          </p:cNvPr>
          <p:cNvSpPr>
            <a:spLocks noGrp="1"/>
          </p:cNvSpPr>
          <p:nvPr>
            <p:ph type="body" sz="quarter" idx="19"/>
          </p:nvPr>
        </p:nvSpPr>
        <p:spPr>
          <a:xfrm>
            <a:off x="3382466" y="2550812"/>
            <a:ext cx="2509285" cy="654062"/>
          </a:xfrm>
        </p:spPr>
        <p:txBody>
          <a:bodyPr anchor="t">
            <a:noAutofit/>
          </a:bodyPr>
          <a:lstStyle>
            <a:lvl1pPr marL="0" indent="0" algn="l">
              <a:lnSpc>
                <a:spcPct val="100000"/>
              </a:lnSpc>
              <a:buFont typeface="Arial" panose="020B0604020202020204" pitchFamily="34" charset="0"/>
              <a:buNone/>
              <a:defRPr sz="2400">
                <a:latin typeface="+mj-lt"/>
              </a:defRPr>
            </a:lvl1pPr>
          </a:lstStyle>
          <a:p>
            <a:pPr lvl="0"/>
            <a:r>
              <a:rPr lang="en-US" sz="2000"/>
              <a:t>Click to edit Master text styles</a:t>
            </a:r>
          </a:p>
        </p:txBody>
      </p:sp>
      <p:sp>
        <p:nvSpPr>
          <p:cNvPr id="69" name="Text Placeholder 64">
            <a:extLst>
              <a:ext uri="{FF2B5EF4-FFF2-40B4-BE49-F238E27FC236}">
                <a16:creationId xmlns:a16="http://schemas.microsoft.com/office/drawing/2014/main" id="{A367A078-BA4C-367D-F98B-4C1F60237975}"/>
              </a:ext>
            </a:extLst>
          </p:cNvPr>
          <p:cNvSpPr>
            <a:spLocks noGrp="1"/>
          </p:cNvSpPr>
          <p:nvPr>
            <p:ph type="body" sz="quarter" idx="18"/>
          </p:nvPr>
        </p:nvSpPr>
        <p:spPr>
          <a:xfrm>
            <a:off x="3382466" y="3227171"/>
            <a:ext cx="2509285" cy="904873"/>
          </a:xfrm>
        </p:spPr>
        <p:txBody>
          <a:bodyPr>
            <a:noAutofit/>
          </a:bodyPr>
          <a:lstStyle>
            <a:lvl1pPr marL="0" indent="0">
              <a:buFont typeface="Arial" panose="020B0604020202020204" pitchFamily="34" charse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91" name="Text Placeholder 64">
            <a:extLst>
              <a:ext uri="{FF2B5EF4-FFF2-40B4-BE49-F238E27FC236}">
                <a16:creationId xmlns:a16="http://schemas.microsoft.com/office/drawing/2014/main" id="{F9F8A733-C1C2-6ED8-0D57-E5136CAD0FEA}"/>
              </a:ext>
            </a:extLst>
          </p:cNvPr>
          <p:cNvSpPr>
            <a:spLocks noGrp="1"/>
          </p:cNvSpPr>
          <p:nvPr>
            <p:ph type="body" sz="quarter" idx="21"/>
          </p:nvPr>
        </p:nvSpPr>
        <p:spPr>
          <a:xfrm>
            <a:off x="6296684" y="2550812"/>
            <a:ext cx="2509285" cy="654062"/>
          </a:xfrm>
        </p:spPr>
        <p:txBody>
          <a:bodyPr anchor="t">
            <a:noAutofit/>
          </a:bodyPr>
          <a:lstStyle>
            <a:lvl1pPr marL="0" indent="0" algn="l">
              <a:lnSpc>
                <a:spcPct val="100000"/>
              </a:lnSpc>
              <a:buFont typeface="Arial" panose="020B0604020202020204" pitchFamily="34" charset="0"/>
              <a:buNone/>
              <a:defRPr sz="2400">
                <a:latin typeface="+mj-lt"/>
              </a:defRPr>
            </a:lvl1pPr>
          </a:lstStyle>
          <a:p>
            <a:pPr lvl="0"/>
            <a:r>
              <a:rPr lang="en-US" sz="2000"/>
              <a:t>Click to edit Master text styles</a:t>
            </a:r>
          </a:p>
        </p:txBody>
      </p:sp>
      <p:sp>
        <p:nvSpPr>
          <p:cNvPr id="71" name="Text Placeholder 64">
            <a:extLst>
              <a:ext uri="{FF2B5EF4-FFF2-40B4-BE49-F238E27FC236}">
                <a16:creationId xmlns:a16="http://schemas.microsoft.com/office/drawing/2014/main" id="{D2005A24-7719-A485-DB69-F8BD3CA78BED}"/>
              </a:ext>
            </a:extLst>
          </p:cNvPr>
          <p:cNvSpPr>
            <a:spLocks noGrp="1"/>
          </p:cNvSpPr>
          <p:nvPr>
            <p:ph type="body" sz="quarter" idx="20"/>
          </p:nvPr>
        </p:nvSpPr>
        <p:spPr>
          <a:xfrm>
            <a:off x="6296684" y="3227171"/>
            <a:ext cx="2509285" cy="904873"/>
          </a:xfrm>
        </p:spPr>
        <p:txBody>
          <a:bodyPr>
            <a:noAutofit/>
          </a:bodyPr>
          <a:lstStyle>
            <a:lvl1pPr marL="0" indent="0">
              <a:buFont typeface="Arial" panose="020B0604020202020204" pitchFamily="34" charse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21" name="Text Placeholder 64">
            <a:extLst>
              <a:ext uri="{FF2B5EF4-FFF2-40B4-BE49-F238E27FC236}">
                <a16:creationId xmlns:a16="http://schemas.microsoft.com/office/drawing/2014/main" id="{5C67A292-7B48-0E0D-F8AF-7CD853D4BB72}"/>
              </a:ext>
            </a:extLst>
          </p:cNvPr>
          <p:cNvSpPr>
            <a:spLocks noGrp="1"/>
          </p:cNvSpPr>
          <p:nvPr>
            <p:ph type="body" sz="quarter" idx="31"/>
          </p:nvPr>
        </p:nvSpPr>
        <p:spPr>
          <a:xfrm>
            <a:off x="9185780" y="2550812"/>
            <a:ext cx="2509285" cy="654062"/>
          </a:xfrm>
        </p:spPr>
        <p:txBody>
          <a:bodyPr anchor="t">
            <a:noAutofit/>
          </a:bodyPr>
          <a:lstStyle>
            <a:lvl1pPr marL="0" indent="0" algn="l">
              <a:lnSpc>
                <a:spcPct val="100000"/>
              </a:lnSpc>
              <a:buFont typeface="Arial" panose="020B0604020202020204" pitchFamily="34" charset="0"/>
              <a:buNone/>
              <a:defRPr sz="2400">
                <a:latin typeface="+mj-lt"/>
              </a:defRPr>
            </a:lvl1pPr>
          </a:lstStyle>
          <a:p>
            <a:pPr lvl="0"/>
            <a:r>
              <a:rPr lang="en-US" sz="2000"/>
              <a:t>Click to edit Master text styles</a:t>
            </a:r>
          </a:p>
        </p:txBody>
      </p:sp>
      <p:sp>
        <p:nvSpPr>
          <p:cNvPr id="19" name="Text Placeholder 64">
            <a:extLst>
              <a:ext uri="{FF2B5EF4-FFF2-40B4-BE49-F238E27FC236}">
                <a16:creationId xmlns:a16="http://schemas.microsoft.com/office/drawing/2014/main" id="{60A927E9-6FD3-9439-610F-DF45562F0330}"/>
              </a:ext>
            </a:extLst>
          </p:cNvPr>
          <p:cNvSpPr>
            <a:spLocks noGrp="1"/>
          </p:cNvSpPr>
          <p:nvPr>
            <p:ph type="body" sz="quarter" idx="29"/>
          </p:nvPr>
        </p:nvSpPr>
        <p:spPr>
          <a:xfrm>
            <a:off x="9185780" y="3227171"/>
            <a:ext cx="2509285" cy="904873"/>
          </a:xfrm>
        </p:spPr>
        <p:txBody>
          <a:bodyPr>
            <a:noAutofit/>
          </a:bodyPr>
          <a:lstStyle>
            <a:lvl1pPr marL="0" indent="0">
              <a:buFont typeface="Arial" panose="020B0604020202020204" pitchFamily="34" charse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92" name="Text Placeholder 64">
            <a:extLst>
              <a:ext uri="{FF2B5EF4-FFF2-40B4-BE49-F238E27FC236}">
                <a16:creationId xmlns:a16="http://schemas.microsoft.com/office/drawing/2014/main" id="{D98EAFC6-56BF-AC8F-6CEA-8711AB445C6F}"/>
              </a:ext>
            </a:extLst>
          </p:cNvPr>
          <p:cNvSpPr>
            <a:spLocks noGrp="1"/>
          </p:cNvSpPr>
          <p:nvPr>
            <p:ph type="body" sz="quarter" idx="23"/>
          </p:nvPr>
        </p:nvSpPr>
        <p:spPr>
          <a:xfrm>
            <a:off x="468249" y="4627585"/>
            <a:ext cx="2509285" cy="654062"/>
          </a:xfrm>
        </p:spPr>
        <p:txBody>
          <a:bodyPr anchor="t">
            <a:noAutofit/>
          </a:bodyPr>
          <a:lstStyle>
            <a:lvl1pPr marL="0" indent="0" algn="l">
              <a:lnSpc>
                <a:spcPct val="100000"/>
              </a:lnSpc>
              <a:buFont typeface="Arial" panose="020B0604020202020204" pitchFamily="34" charset="0"/>
              <a:buNone/>
              <a:defRPr sz="2400">
                <a:latin typeface="+mj-lt"/>
              </a:defRPr>
            </a:lvl1pPr>
          </a:lstStyle>
          <a:p>
            <a:pPr lvl="0"/>
            <a:r>
              <a:rPr lang="en-US" sz="2000"/>
              <a:t>Click to edit Master text styles</a:t>
            </a:r>
          </a:p>
        </p:txBody>
      </p:sp>
      <p:sp>
        <p:nvSpPr>
          <p:cNvPr id="73" name="Text Placeholder 64">
            <a:extLst>
              <a:ext uri="{FF2B5EF4-FFF2-40B4-BE49-F238E27FC236}">
                <a16:creationId xmlns:a16="http://schemas.microsoft.com/office/drawing/2014/main" id="{36A54E77-8071-0406-6219-53BAE005E0EB}"/>
              </a:ext>
            </a:extLst>
          </p:cNvPr>
          <p:cNvSpPr>
            <a:spLocks noGrp="1"/>
          </p:cNvSpPr>
          <p:nvPr>
            <p:ph type="body" sz="quarter" idx="22"/>
          </p:nvPr>
        </p:nvSpPr>
        <p:spPr>
          <a:xfrm>
            <a:off x="468249" y="5303944"/>
            <a:ext cx="2509285" cy="904873"/>
          </a:xfrm>
        </p:spPr>
        <p:txBody>
          <a:bodyPr>
            <a:noAutofit/>
          </a:bodyPr>
          <a:lstStyle>
            <a:lvl1pPr marL="0" indent="0">
              <a:buFont typeface="Arial" panose="020B0604020202020204" pitchFamily="34" charse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93" name="Text Placeholder 64">
            <a:extLst>
              <a:ext uri="{FF2B5EF4-FFF2-40B4-BE49-F238E27FC236}">
                <a16:creationId xmlns:a16="http://schemas.microsoft.com/office/drawing/2014/main" id="{A458066B-9BBC-4CAC-994B-033C5058B25A}"/>
              </a:ext>
            </a:extLst>
          </p:cNvPr>
          <p:cNvSpPr>
            <a:spLocks noGrp="1"/>
          </p:cNvSpPr>
          <p:nvPr>
            <p:ph type="body" sz="quarter" idx="25"/>
          </p:nvPr>
        </p:nvSpPr>
        <p:spPr>
          <a:xfrm>
            <a:off x="3382466" y="4627585"/>
            <a:ext cx="2509285" cy="654062"/>
          </a:xfrm>
        </p:spPr>
        <p:txBody>
          <a:bodyPr anchor="t">
            <a:noAutofit/>
          </a:bodyPr>
          <a:lstStyle>
            <a:lvl1pPr marL="0" indent="0" algn="l">
              <a:lnSpc>
                <a:spcPct val="100000"/>
              </a:lnSpc>
              <a:buFont typeface="Arial" panose="020B0604020202020204" pitchFamily="34" charset="0"/>
              <a:buNone/>
              <a:defRPr sz="2400">
                <a:latin typeface="+mj-lt"/>
              </a:defRPr>
            </a:lvl1pPr>
          </a:lstStyle>
          <a:p>
            <a:pPr lvl="0"/>
            <a:r>
              <a:rPr lang="en-US" sz="2000"/>
              <a:t>Click to edit Master text styles</a:t>
            </a:r>
          </a:p>
        </p:txBody>
      </p:sp>
      <p:sp>
        <p:nvSpPr>
          <p:cNvPr id="75" name="Text Placeholder 64">
            <a:extLst>
              <a:ext uri="{FF2B5EF4-FFF2-40B4-BE49-F238E27FC236}">
                <a16:creationId xmlns:a16="http://schemas.microsoft.com/office/drawing/2014/main" id="{E0998DCE-E162-41AD-CD85-ADA4CEB8255F}"/>
              </a:ext>
            </a:extLst>
          </p:cNvPr>
          <p:cNvSpPr>
            <a:spLocks noGrp="1"/>
          </p:cNvSpPr>
          <p:nvPr>
            <p:ph type="body" sz="quarter" idx="24"/>
          </p:nvPr>
        </p:nvSpPr>
        <p:spPr>
          <a:xfrm>
            <a:off x="3382466" y="5303944"/>
            <a:ext cx="2509285" cy="904873"/>
          </a:xfrm>
        </p:spPr>
        <p:txBody>
          <a:bodyPr>
            <a:noAutofit/>
          </a:bodyPr>
          <a:lstStyle>
            <a:lvl1pPr marL="0" indent="0">
              <a:buFont typeface="Arial" panose="020B0604020202020204" pitchFamily="34" charse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94" name="Text Placeholder 64">
            <a:extLst>
              <a:ext uri="{FF2B5EF4-FFF2-40B4-BE49-F238E27FC236}">
                <a16:creationId xmlns:a16="http://schemas.microsoft.com/office/drawing/2014/main" id="{4662EDCE-70FE-8FCE-2E11-93CBBC5EC849}"/>
              </a:ext>
            </a:extLst>
          </p:cNvPr>
          <p:cNvSpPr>
            <a:spLocks noGrp="1"/>
          </p:cNvSpPr>
          <p:nvPr>
            <p:ph type="body" sz="quarter" idx="27"/>
          </p:nvPr>
        </p:nvSpPr>
        <p:spPr>
          <a:xfrm>
            <a:off x="6296684" y="4627585"/>
            <a:ext cx="2509285" cy="654062"/>
          </a:xfrm>
        </p:spPr>
        <p:txBody>
          <a:bodyPr anchor="t">
            <a:noAutofit/>
          </a:bodyPr>
          <a:lstStyle>
            <a:lvl1pPr marL="0" indent="0" algn="l">
              <a:lnSpc>
                <a:spcPct val="100000"/>
              </a:lnSpc>
              <a:buFont typeface="Arial" panose="020B0604020202020204" pitchFamily="34" charset="0"/>
              <a:buNone/>
              <a:defRPr sz="2400">
                <a:latin typeface="+mj-lt"/>
              </a:defRPr>
            </a:lvl1pPr>
          </a:lstStyle>
          <a:p>
            <a:pPr lvl="0"/>
            <a:r>
              <a:rPr lang="en-US" sz="2000"/>
              <a:t>Click to edit Master text styles</a:t>
            </a:r>
          </a:p>
        </p:txBody>
      </p:sp>
      <p:sp>
        <p:nvSpPr>
          <p:cNvPr id="77" name="Text Placeholder 64">
            <a:extLst>
              <a:ext uri="{FF2B5EF4-FFF2-40B4-BE49-F238E27FC236}">
                <a16:creationId xmlns:a16="http://schemas.microsoft.com/office/drawing/2014/main" id="{D975B5FA-4232-E6AB-9338-FB1E7B8086E6}"/>
              </a:ext>
            </a:extLst>
          </p:cNvPr>
          <p:cNvSpPr>
            <a:spLocks noGrp="1"/>
          </p:cNvSpPr>
          <p:nvPr>
            <p:ph type="body" sz="quarter" idx="26"/>
          </p:nvPr>
        </p:nvSpPr>
        <p:spPr>
          <a:xfrm>
            <a:off x="6296684" y="5303944"/>
            <a:ext cx="2509285" cy="904873"/>
          </a:xfrm>
        </p:spPr>
        <p:txBody>
          <a:bodyPr>
            <a:noAutofit/>
          </a:bodyPr>
          <a:lstStyle>
            <a:lvl1pPr marL="0" indent="0">
              <a:buFont typeface="Arial" panose="020B0604020202020204" pitchFamily="34" charse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22" name="Text Placeholder 64">
            <a:extLst>
              <a:ext uri="{FF2B5EF4-FFF2-40B4-BE49-F238E27FC236}">
                <a16:creationId xmlns:a16="http://schemas.microsoft.com/office/drawing/2014/main" id="{9A6E38EB-80EB-DA8B-2B12-29CEEE7ABB4A}"/>
              </a:ext>
            </a:extLst>
          </p:cNvPr>
          <p:cNvSpPr>
            <a:spLocks noGrp="1"/>
          </p:cNvSpPr>
          <p:nvPr>
            <p:ph type="body" sz="quarter" idx="32"/>
          </p:nvPr>
        </p:nvSpPr>
        <p:spPr>
          <a:xfrm>
            <a:off x="9185780" y="4627585"/>
            <a:ext cx="2509285" cy="654062"/>
          </a:xfrm>
        </p:spPr>
        <p:txBody>
          <a:bodyPr anchor="t">
            <a:noAutofit/>
          </a:bodyPr>
          <a:lstStyle>
            <a:lvl1pPr marL="0" indent="0" algn="l">
              <a:lnSpc>
                <a:spcPct val="100000"/>
              </a:lnSpc>
              <a:buFont typeface="Arial" panose="020B0604020202020204" pitchFamily="34" charset="0"/>
              <a:buNone/>
              <a:defRPr sz="2400">
                <a:latin typeface="+mj-lt"/>
              </a:defRPr>
            </a:lvl1pPr>
          </a:lstStyle>
          <a:p>
            <a:pPr lvl="0"/>
            <a:r>
              <a:rPr lang="en-US" sz="2000"/>
              <a:t>Click to edit Master text styles</a:t>
            </a:r>
          </a:p>
        </p:txBody>
      </p:sp>
      <p:sp>
        <p:nvSpPr>
          <p:cNvPr id="20" name="Text Placeholder 64">
            <a:extLst>
              <a:ext uri="{FF2B5EF4-FFF2-40B4-BE49-F238E27FC236}">
                <a16:creationId xmlns:a16="http://schemas.microsoft.com/office/drawing/2014/main" id="{23707BA2-F3CE-A56C-0905-989D7DECCA9A}"/>
              </a:ext>
            </a:extLst>
          </p:cNvPr>
          <p:cNvSpPr>
            <a:spLocks noGrp="1"/>
          </p:cNvSpPr>
          <p:nvPr>
            <p:ph type="body" sz="quarter" idx="30"/>
          </p:nvPr>
        </p:nvSpPr>
        <p:spPr>
          <a:xfrm>
            <a:off x="9185780" y="5303944"/>
            <a:ext cx="2509285" cy="904873"/>
          </a:xfrm>
        </p:spPr>
        <p:txBody>
          <a:bodyPr>
            <a:noAutofit/>
          </a:bodyPr>
          <a:lstStyle>
            <a:lvl1pPr marL="0" indent="0">
              <a:buFont typeface="Arial" panose="020B0604020202020204" pitchFamily="34" charse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cxnSp>
        <p:nvCxnSpPr>
          <p:cNvPr id="42" name="Straight Connector 41">
            <a:extLst>
              <a:ext uri="{FF2B5EF4-FFF2-40B4-BE49-F238E27FC236}">
                <a16:creationId xmlns:a16="http://schemas.microsoft.com/office/drawing/2014/main" id="{A0E17AE6-245A-C232-CD9E-2B2F6CDD5A18}"/>
              </a:ext>
            </a:extLst>
          </p:cNvPr>
          <p:cNvCxnSpPr>
            <a:cxnSpLocks/>
          </p:cNvCxnSpPr>
          <p:nvPr userDrawn="1"/>
        </p:nvCxnSpPr>
        <p:spPr>
          <a:xfrm>
            <a:off x="468249" y="2438218"/>
            <a:ext cx="2509285"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5C0E5FE-B2FF-2FC1-0DCD-3A24E4461702}"/>
              </a:ext>
            </a:extLst>
          </p:cNvPr>
          <p:cNvCxnSpPr>
            <a:cxnSpLocks/>
          </p:cNvCxnSpPr>
          <p:nvPr userDrawn="1"/>
        </p:nvCxnSpPr>
        <p:spPr>
          <a:xfrm>
            <a:off x="3382466" y="2438218"/>
            <a:ext cx="2509285"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2BCE957-963C-CC4F-D69B-5ABD71113624}"/>
              </a:ext>
            </a:extLst>
          </p:cNvPr>
          <p:cNvCxnSpPr>
            <a:cxnSpLocks/>
          </p:cNvCxnSpPr>
          <p:nvPr userDrawn="1"/>
        </p:nvCxnSpPr>
        <p:spPr>
          <a:xfrm>
            <a:off x="6296684" y="2438218"/>
            <a:ext cx="2509285"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0BC7F83-82B8-CE14-4E8B-4C1E1F21B6C0}"/>
              </a:ext>
            </a:extLst>
          </p:cNvPr>
          <p:cNvCxnSpPr>
            <a:cxnSpLocks/>
          </p:cNvCxnSpPr>
          <p:nvPr userDrawn="1"/>
        </p:nvCxnSpPr>
        <p:spPr>
          <a:xfrm>
            <a:off x="468249" y="4443664"/>
            <a:ext cx="2509285"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96B2DBA-105B-504C-81C8-02F461F94E69}"/>
              </a:ext>
            </a:extLst>
          </p:cNvPr>
          <p:cNvCxnSpPr>
            <a:cxnSpLocks/>
          </p:cNvCxnSpPr>
          <p:nvPr userDrawn="1"/>
        </p:nvCxnSpPr>
        <p:spPr>
          <a:xfrm>
            <a:off x="3382466" y="4443664"/>
            <a:ext cx="2509285"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FD692E-4224-2BD7-6C98-6C8FB7530DCD}"/>
              </a:ext>
            </a:extLst>
          </p:cNvPr>
          <p:cNvCxnSpPr>
            <a:cxnSpLocks/>
          </p:cNvCxnSpPr>
          <p:nvPr userDrawn="1"/>
        </p:nvCxnSpPr>
        <p:spPr>
          <a:xfrm>
            <a:off x="6296684" y="4443664"/>
            <a:ext cx="2509285"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22ED5C9-D86C-723F-C3A6-9D618CEE4D67}"/>
              </a:ext>
            </a:extLst>
          </p:cNvPr>
          <p:cNvCxnSpPr>
            <a:cxnSpLocks/>
          </p:cNvCxnSpPr>
          <p:nvPr userDrawn="1"/>
        </p:nvCxnSpPr>
        <p:spPr>
          <a:xfrm>
            <a:off x="9185780" y="2438218"/>
            <a:ext cx="2509285"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6743C1B-6936-40A9-8EC9-D5013E63AC48}"/>
              </a:ext>
            </a:extLst>
          </p:cNvPr>
          <p:cNvCxnSpPr>
            <a:cxnSpLocks/>
          </p:cNvCxnSpPr>
          <p:nvPr userDrawn="1"/>
        </p:nvCxnSpPr>
        <p:spPr>
          <a:xfrm>
            <a:off x="9185780" y="4443664"/>
            <a:ext cx="2509285"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Kuva 2">
            <a:extLst>
              <a:ext uri="{FF2B5EF4-FFF2-40B4-BE49-F238E27FC236}">
                <a16:creationId xmlns:a16="http://schemas.microsoft.com/office/drawing/2014/main" id="{CAEE1E91-AF73-F5C9-6FE0-059EDD7E12FD}"/>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942034" y="123580"/>
            <a:ext cx="1134936" cy="785408"/>
          </a:xfrm>
          <a:prstGeom prst="rect">
            <a:avLst/>
          </a:prstGeom>
        </p:spPr>
      </p:pic>
      <p:pic>
        <p:nvPicPr>
          <p:cNvPr id="6" name="Graphic 5">
            <a:extLst>
              <a:ext uri="{FF2B5EF4-FFF2-40B4-BE49-F238E27FC236}">
                <a16:creationId xmlns:a16="http://schemas.microsoft.com/office/drawing/2014/main" id="{B539BE10-3A6F-624D-F39C-32129BEC788F}"/>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1257220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ksi palstaa vertailu">
    <p:spTree>
      <p:nvGrpSpPr>
        <p:cNvPr id="1" name=""/>
        <p:cNvGrpSpPr/>
        <p:nvPr/>
      </p:nvGrpSpPr>
      <p:grpSpPr>
        <a:xfrm>
          <a:off x="0" y="0"/>
          <a:ext cx="0" cy="0"/>
          <a:chOff x="0" y="0"/>
          <a:chExt cx="0" cy="0"/>
        </a:xfrm>
      </p:grpSpPr>
      <p:sp>
        <p:nvSpPr>
          <p:cNvPr id="2" name="Otsikko 1"/>
          <p:cNvSpPr>
            <a:spLocks noGrp="1"/>
          </p:cNvSpPr>
          <p:nvPr>
            <p:ph type="title"/>
          </p:nvPr>
        </p:nvSpPr>
        <p:spPr>
          <a:xfrm>
            <a:off x="966000" y="800590"/>
            <a:ext cx="10260000" cy="1325563"/>
          </a:xfrm>
        </p:spPr>
        <p:txBody>
          <a:bodyPr/>
          <a:lstStyle/>
          <a:p>
            <a:r>
              <a:rPr lang="en-US"/>
              <a:t>Click to edit Master title style</a:t>
            </a:r>
            <a:endParaRPr lang="fi-FI"/>
          </a:p>
        </p:txBody>
      </p:sp>
      <p:sp>
        <p:nvSpPr>
          <p:cNvPr id="3" name="Tekstin paikkamerkki 2"/>
          <p:cNvSpPr>
            <a:spLocks noGrp="1"/>
          </p:cNvSpPr>
          <p:nvPr>
            <p:ph type="body" idx="1"/>
          </p:nvPr>
        </p:nvSpPr>
        <p:spPr>
          <a:xfrm>
            <a:off x="966001" y="2237504"/>
            <a:ext cx="5040000" cy="746107"/>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Sisällön paikkamerkki 3"/>
          <p:cNvSpPr>
            <a:spLocks noGrp="1"/>
          </p:cNvSpPr>
          <p:nvPr>
            <p:ph sz="half" idx="2"/>
          </p:nvPr>
        </p:nvSpPr>
        <p:spPr>
          <a:xfrm>
            <a:off x="966000" y="2983612"/>
            <a:ext cx="5040000" cy="34976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kstin paikkamerkki 4"/>
          <p:cNvSpPr>
            <a:spLocks noGrp="1"/>
          </p:cNvSpPr>
          <p:nvPr>
            <p:ph type="body" sz="quarter" idx="3"/>
          </p:nvPr>
        </p:nvSpPr>
        <p:spPr>
          <a:xfrm>
            <a:off x="6185999" y="2237504"/>
            <a:ext cx="5040001" cy="746107"/>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Sisällön paikkamerkki 5"/>
          <p:cNvSpPr>
            <a:spLocks noGrp="1"/>
          </p:cNvSpPr>
          <p:nvPr>
            <p:ph sz="quarter" idx="4"/>
          </p:nvPr>
        </p:nvSpPr>
        <p:spPr>
          <a:xfrm>
            <a:off x="6186000" y="2983612"/>
            <a:ext cx="5040000" cy="34976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pic>
        <p:nvPicPr>
          <p:cNvPr id="9" name="Kuva 2">
            <a:extLst>
              <a:ext uri="{FF2B5EF4-FFF2-40B4-BE49-F238E27FC236}">
                <a16:creationId xmlns:a16="http://schemas.microsoft.com/office/drawing/2014/main" id="{9D4C1202-C930-66A2-D001-9AC8843BC98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942034" y="123580"/>
            <a:ext cx="1134936" cy="785408"/>
          </a:xfrm>
          <a:prstGeom prst="rect">
            <a:avLst/>
          </a:prstGeom>
        </p:spPr>
      </p:pic>
      <p:pic>
        <p:nvPicPr>
          <p:cNvPr id="11" name="Graphic 10">
            <a:extLst>
              <a:ext uri="{FF2B5EF4-FFF2-40B4-BE49-F238E27FC236}">
                <a16:creationId xmlns:a16="http://schemas.microsoft.com/office/drawing/2014/main" id="{4274DC5E-2C85-DC0F-99BD-C34153D301EF}"/>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3797874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ain otsikko">
    <p:spTree>
      <p:nvGrpSpPr>
        <p:cNvPr id="1" name=""/>
        <p:cNvGrpSpPr/>
        <p:nvPr/>
      </p:nvGrpSpPr>
      <p:grpSpPr>
        <a:xfrm>
          <a:off x="0" y="0"/>
          <a:ext cx="0" cy="0"/>
          <a:chOff x="0" y="0"/>
          <a:chExt cx="0" cy="0"/>
        </a:xfrm>
      </p:grpSpPr>
      <p:sp>
        <p:nvSpPr>
          <p:cNvPr id="4" name="Otsikko 1">
            <a:extLst>
              <a:ext uri="{FF2B5EF4-FFF2-40B4-BE49-F238E27FC236}">
                <a16:creationId xmlns:a16="http://schemas.microsoft.com/office/drawing/2014/main" id="{E404C41B-F652-5501-D363-75ED64B2FBF9}"/>
              </a:ext>
            </a:extLst>
          </p:cNvPr>
          <p:cNvSpPr>
            <a:spLocks noGrp="1"/>
          </p:cNvSpPr>
          <p:nvPr>
            <p:ph type="title"/>
          </p:nvPr>
        </p:nvSpPr>
        <p:spPr>
          <a:xfrm>
            <a:off x="966000" y="800590"/>
            <a:ext cx="10260000" cy="1325563"/>
          </a:xfrm>
        </p:spPr>
        <p:txBody>
          <a:bodyPr/>
          <a:lstStyle/>
          <a:p>
            <a:r>
              <a:rPr lang="en-US"/>
              <a:t>Click to edit Master title style</a:t>
            </a:r>
            <a:endParaRPr lang="fi-FI"/>
          </a:p>
        </p:txBody>
      </p:sp>
      <p:pic>
        <p:nvPicPr>
          <p:cNvPr id="5" name="Kuva 2">
            <a:extLst>
              <a:ext uri="{FF2B5EF4-FFF2-40B4-BE49-F238E27FC236}">
                <a16:creationId xmlns:a16="http://schemas.microsoft.com/office/drawing/2014/main" id="{401CA55A-DC83-E2BB-2309-49429EFB19F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942034" y="123580"/>
            <a:ext cx="1134936" cy="785408"/>
          </a:xfrm>
          <a:prstGeom prst="rect">
            <a:avLst/>
          </a:prstGeom>
        </p:spPr>
      </p:pic>
      <p:pic>
        <p:nvPicPr>
          <p:cNvPr id="7" name="Graphic 6">
            <a:extLst>
              <a:ext uri="{FF2B5EF4-FFF2-40B4-BE49-F238E27FC236}">
                <a16:creationId xmlns:a16="http://schemas.microsoft.com/office/drawing/2014/main" id="{42ABD6F8-63BF-3188-54B9-CE2D7C6705C5}"/>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26550953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Tyhjä_Logo">
    <p:spTree>
      <p:nvGrpSpPr>
        <p:cNvPr id="1" name=""/>
        <p:cNvGrpSpPr/>
        <p:nvPr/>
      </p:nvGrpSpPr>
      <p:grpSpPr>
        <a:xfrm>
          <a:off x="0" y="0"/>
          <a:ext cx="0" cy="0"/>
          <a:chOff x="0" y="0"/>
          <a:chExt cx="0" cy="0"/>
        </a:xfrm>
      </p:grpSpPr>
      <p:pic>
        <p:nvPicPr>
          <p:cNvPr id="3" name="Kuva 2">
            <a:extLst>
              <a:ext uri="{FF2B5EF4-FFF2-40B4-BE49-F238E27FC236}">
                <a16:creationId xmlns:a16="http://schemas.microsoft.com/office/drawing/2014/main" id="{CF812838-3B22-B9F3-F524-7B9657645C8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942034" y="123580"/>
            <a:ext cx="1134936" cy="785408"/>
          </a:xfrm>
          <a:prstGeom prst="rect">
            <a:avLst/>
          </a:prstGeom>
        </p:spPr>
      </p:pic>
      <p:pic>
        <p:nvPicPr>
          <p:cNvPr id="6" name="Graphic 5">
            <a:extLst>
              <a:ext uri="{FF2B5EF4-FFF2-40B4-BE49-F238E27FC236}">
                <a16:creationId xmlns:a16="http://schemas.microsoft.com/office/drawing/2014/main" id="{58F155C5-4D71-2787-2F5A-51BD138CC068}"/>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413910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nsi – tumma">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CA252A8-C17B-65C1-E2A8-B58737C1F5C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48703" y="271773"/>
            <a:ext cx="3644091" cy="1388225"/>
          </a:xfrm>
          <a:prstGeom prst="rect">
            <a:avLst/>
          </a:prstGeom>
        </p:spPr>
      </p:pic>
      <p:sp>
        <p:nvSpPr>
          <p:cNvPr id="2" name="Title 1">
            <a:extLst>
              <a:ext uri="{FF2B5EF4-FFF2-40B4-BE49-F238E27FC236}">
                <a16:creationId xmlns:a16="http://schemas.microsoft.com/office/drawing/2014/main" id="{15933D3A-4207-9488-55A8-500D30F29AD5}"/>
              </a:ext>
            </a:extLst>
          </p:cNvPr>
          <p:cNvSpPr>
            <a:spLocks noGrp="1"/>
          </p:cNvSpPr>
          <p:nvPr>
            <p:ph type="title"/>
          </p:nvPr>
        </p:nvSpPr>
        <p:spPr>
          <a:xfrm>
            <a:off x="405435" y="1866195"/>
            <a:ext cx="6124432" cy="3125608"/>
          </a:xfrm>
        </p:spPr>
        <p:txBody>
          <a:bodyPr anchor="ctr">
            <a:noAutofit/>
          </a:bodyPr>
          <a:lstStyle>
            <a:lvl1pPr>
              <a:defRPr sz="4800">
                <a:solidFill>
                  <a:schemeClr val="bg1"/>
                </a:solidFill>
              </a:defRPr>
            </a:lvl1pPr>
          </a:lstStyle>
          <a:p>
            <a:r>
              <a:rPr lang="en-US"/>
              <a:t>Click to edit Master title style</a:t>
            </a:r>
            <a:endParaRPr lang="fi-FI"/>
          </a:p>
        </p:txBody>
      </p:sp>
      <p:sp>
        <p:nvSpPr>
          <p:cNvPr id="6" name="Text Placeholder 7">
            <a:extLst>
              <a:ext uri="{FF2B5EF4-FFF2-40B4-BE49-F238E27FC236}">
                <a16:creationId xmlns:a16="http://schemas.microsoft.com/office/drawing/2014/main" id="{17BD4CEB-C616-744B-1B0E-CAEBBB298533}"/>
              </a:ext>
            </a:extLst>
          </p:cNvPr>
          <p:cNvSpPr>
            <a:spLocks noGrp="1"/>
          </p:cNvSpPr>
          <p:nvPr>
            <p:ph type="body" sz="quarter" idx="10"/>
          </p:nvPr>
        </p:nvSpPr>
        <p:spPr>
          <a:xfrm>
            <a:off x="405435" y="5367082"/>
            <a:ext cx="2516188" cy="1027112"/>
          </a:xfrm>
        </p:spPr>
        <p:txBody>
          <a:bodyPr anchor="b">
            <a:noAutofit/>
          </a:bodyPr>
          <a:lstStyle>
            <a:lvl1pPr marL="0" indent="0">
              <a:lnSpc>
                <a:spcPct val="10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125000"/>
              </a:lnSpc>
              <a:spcBef>
                <a:spcPts val="1000"/>
              </a:spcBef>
              <a:spcAft>
                <a:spcPts val="400"/>
              </a:spcAft>
              <a:buClrTx/>
              <a:buSzTx/>
              <a:buFont typeface="System Font Regular"/>
              <a:buNone/>
              <a:tabLst/>
              <a:defRPr/>
            </a:pPr>
            <a:r>
              <a:rPr lang="en-US"/>
              <a:t>Click to edit Master text styles</a:t>
            </a:r>
          </a:p>
        </p:txBody>
      </p:sp>
      <p:sp>
        <p:nvSpPr>
          <p:cNvPr id="7" name="Text Placeholder 7">
            <a:extLst>
              <a:ext uri="{FF2B5EF4-FFF2-40B4-BE49-F238E27FC236}">
                <a16:creationId xmlns:a16="http://schemas.microsoft.com/office/drawing/2014/main" id="{7176A517-F5EC-E7C5-D71E-4A4D7524F7B6}"/>
              </a:ext>
            </a:extLst>
          </p:cNvPr>
          <p:cNvSpPr>
            <a:spLocks noGrp="1"/>
          </p:cNvSpPr>
          <p:nvPr>
            <p:ph type="body" sz="quarter" idx="11"/>
          </p:nvPr>
        </p:nvSpPr>
        <p:spPr>
          <a:xfrm>
            <a:off x="3138696" y="5367082"/>
            <a:ext cx="2516188" cy="1027112"/>
          </a:xfrm>
        </p:spPr>
        <p:txBody>
          <a:bodyPr anchor="b">
            <a:noAutofit/>
          </a:bodyPr>
          <a:lstStyle>
            <a:lvl1pPr marL="0" indent="0">
              <a:lnSpc>
                <a:spcPct val="10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125000"/>
              </a:lnSpc>
              <a:spcBef>
                <a:spcPts val="1000"/>
              </a:spcBef>
              <a:spcAft>
                <a:spcPts val="400"/>
              </a:spcAft>
              <a:buClrTx/>
              <a:buSzTx/>
              <a:buFont typeface="System Font Regular"/>
              <a:buNone/>
              <a:tabLst/>
              <a:defRPr/>
            </a:pPr>
            <a:r>
              <a:rPr lang="en-US"/>
              <a:t>Click to edit Master text styles</a:t>
            </a:r>
          </a:p>
        </p:txBody>
      </p:sp>
      <p:pic>
        <p:nvPicPr>
          <p:cNvPr id="5" name="Kuva 2" descr="RUN EU – Regional University Network, European University">
            <a:extLst>
              <a:ext uri="{FF2B5EF4-FFF2-40B4-BE49-F238E27FC236}">
                <a16:creationId xmlns:a16="http://schemas.microsoft.com/office/drawing/2014/main" id="{35CAEC44-5E0C-0182-F73A-5A1F3599CE95}"/>
              </a:ext>
              <a:ext uri="{C183D7F6-B498-43B3-948B-1728B52AA6E4}">
                <adec:decorative xmlns:adec="http://schemas.microsoft.com/office/drawing/2017/decorative" val="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3897849" y="212097"/>
            <a:ext cx="1757035" cy="1215917"/>
          </a:xfrm>
          <a:prstGeom prst="rect">
            <a:avLst/>
          </a:prstGeom>
        </p:spPr>
      </p:pic>
    </p:spTree>
    <p:extLst>
      <p:ext uri="{BB962C8B-B14F-4D97-AF65-F5344CB8AC3E}">
        <p14:creationId xmlns:p14="http://schemas.microsoft.com/office/powerpoint/2010/main" val="42182873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0669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Yhteystiedo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2107D0-8658-4288-A7E7-FF16D7826415}"/>
              </a:ext>
            </a:extLst>
          </p:cNvPr>
          <p:cNvSpPr>
            <a:spLocks noGrp="1"/>
          </p:cNvSpPr>
          <p:nvPr>
            <p:ph type="pic" sz="quarter" idx="14" hasCustomPrompt="1"/>
          </p:nvPr>
        </p:nvSpPr>
        <p:spPr>
          <a:xfrm>
            <a:off x="6096000" y="0"/>
            <a:ext cx="6096000" cy="6858000"/>
          </a:xfrm>
        </p:spPr>
        <p:txBody>
          <a:bodyPr anchor="ctr"/>
          <a:lstStyle>
            <a:lvl1pPr marL="0" indent="0" algn="ctr">
              <a:buNone/>
              <a:defRPr/>
            </a:lvl1pPr>
          </a:lstStyle>
          <a:p>
            <a:r>
              <a:rPr lang="en-GB"/>
              <a:t>Click icon </a:t>
            </a:r>
            <a:br>
              <a:rPr lang="en-GB"/>
            </a:br>
            <a:r>
              <a:rPr lang="en-GB"/>
              <a:t>to add picture</a:t>
            </a:r>
            <a:endParaRPr lang="fi-FI"/>
          </a:p>
        </p:txBody>
      </p:sp>
      <p:sp>
        <p:nvSpPr>
          <p:cNvPr id="16" name="Otsikko 1">
            <a:extLst>
              <a:ext uri="{FF2B5EF4-FFF2-40B4-BE49-F238E27FC236}">
                <a16:creationId xmlns:a16="http://schemas.microsoft.com/office/drawing/2014/main" id="{4D51EEF9-4139-D98B-086A-2E92E7107765}"/>
              </a:ext>
            </a:extLst>
          </p:cNvPr>
          <p:cNvSpPr>
            <a:spLocks noGrp="1"/>
          </p:cNvSpPr>
          <p:nvPr>
            <p:ph type="title" hasCustomPrompt="1"/>
          </p:nvPr>
        </p:nvSpPr>
        <p:spPr>
          <a:xfrm>
            <a:off x="583198" y="1335983"/>
            <a:ext cx="4674602" cy="1325563"/>
          </a:xfrm>
        </p:spPr>
        <p:txBody>
          <a:bodyPr>
            <a:normAutofit/>
          </a:bodyPr>
          <a:lstStyle>
            <a:lvl1pPr>
              <a:defRPr sz="4200"/>
            </a:lvl1pPr>
          </a:lstStyle>
          <a:p>
            <a:r>
              <a:rPr lang="en-GB"/>
              <a:t>First name</a:t>
            </a:r>
            <a:br>
              <a:rPr lang="en-GB"/>
            </a:br>
            <a:r>
              <a:rPr lang="en-GB"/>
              <a:t>Surname</a:t>
            </a:r>
            <a:endParaRPr lang="fi-FI"/>
          </a:p>
        </p:txBody>
      </p:sp>
      <p:pic>
        <p:nvPicPr>
          <p:cNvPr id="10" name="Picture Placeholder 42">
            <a:extLst>
              <a:ext uri="{FF2B5EF4-FFF2-40B4-BE49-F238E27FC236}">
                <a16:creationId xmlns:a16="http://schemas.microsoft.com/office/drawing/2014/main" id="{950FD6E4-B711-2DD7-1747-356FC275F84C}"/>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l="-23582" t="-9679" r="-25672" b="-17392"/>
          <a:stretch/>
        </p:blipFill>
        <p:spPr>
          <a:xfrm>
            <a:off x="618190" y="3079072"/>
            <a:ext cx="699855" cy="699855"/>
          </a:xfrm>
          <a:prstGeom prst="ellipse">
            <a:avLst/>
          </a:prstGeom>
        </p:spPr>
      </p:pic>
      <p:sp>
        <p:nvSpPr>
          <p:cNvPr id="19" name="Text Placeholder 17">
            <a:extLst>
              <a:ext uri="{FF2B5EF4-FFF2-40B4-BE49-F238E27FC236}">
                <a16:creationId xmlns:a16="http://schemas.microsoft.com/office/drawing/2014/main" id="{C2042E0B-FDD1-D508-4EF5-C6BEA278763D}"/>
              </a:ext>
            </a:extLst>
          </p:cNvPr>
          <p:cNvSpPr>
            <a:spLocks noGrp="1"/>
          </p:cNvSpPr>
          <p:nvPr>
            <p:ph type="body" sz="quarter" idx="15" hasCustomPrompt="1"/>
          </p:nvPr>
        </p:nvSpPr>
        <p:spPr>
          <a:xfrm>
            <a:off x="1543812" y="3195063"/>
            <a:ext cx="3713987" cy="514870"/>
          </a:xfrm>
        </p:spPr>
        <p:txBody>
          <a:bodyPr anchor="b">
            <a:noAutofit/>
          </a:bodyPr>
          <a:lstStyle>
            <a:lvl1pPr marL="0" indent="0" algn="l">
              <a:buFont typeface="Arial" panose="020B0604020202020204" pitchFamily="34" charset="0"/>
              <a:buNone/>
              <a:defRPr sz="2000">
                <a:latin typeface="+mn-lt"/>
              </a:defRPr>
            </a:lvl1pPr>
          </a:lstStyle>
          <a:p>
            <a:pPr algn="l"/>
            <a:r>
              <a:rPr lang="fi-FI" sz="2400" err="1">
                <a:solidFill>
                  <a:schemeClr val="tx1"/>
                </a:solidFill>
              </a:rPr>
              <a:t>Tittle</a:t>
            </a:r>
            <a:r>
              <a:rPr lang="fi-FI" sz="2400">
                <a:solidFill>
                  <a:schemeClr val="tx1"/>
                </a:solidFill>
              </a:rPr>
              <a:t>, </a:t>
            </a:r>
            <a:r>
              <a:rPr lang="fi-FI" sz="2400" err="1">
                <a:solidFill>
                  <a:schemeClr val="tx1"/>
                </a:solidFill>
              </a:rPr>
              <a:t>unit</a:t>
            </a:r>
            <a:endParaRPr lang="fi-FI" sz="2400">
              <a:solidFill>
                <a:schemeClr val="tx1"/>
              </a:solidFill>
            </a:endParaRPr>
          </a:p>
        </p:txBody>
      </p:sp>
      <p:pic>
        <p:nvPicPr>
          <p:cNvPr id="12" name="Graphic 11">
            <a:extLst>
              <a:ext uri="{FF2B5EF4-FFF2-40B4-BE49-F238E27FC236}">
                <a16:creationId xmlns:a16="http://schemas.microsoft.com/office/drawing/2014/main" id="{86CBC45E-4DF3-FCDA-C72A-5F58E7F5277D}"/>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59570" y="4156676"/>
            <a:ext cx="417095" cy="319338"/>
          </a:xfrm>
          <a:prstGeom prst="rect">
            <a:avLst/>
          </a:prstGeom>
        </p:spPr>
      </p:pic>
      <p:sp>
        <p:nvSpPr>
          <p:cNvPr id="20" name="Text Placeholder 17">
            <a:extLst>
              <a:ext uri="{FF2B5EF4-FFF2-40B4-BE49-F238E27FC236}">
                <a16:creationId xmlns:a16="http://schemas.microsoft.com/office/drawing/2014/main" id="{22D9513F-ADBB-A534-E4F1-0554D739C1C6}"/>
              </a:ext>
            </a:extLst>
          </p:cNvPr>
          <p:cNvSpPr>
            <a:spLocks noGrp="1"/>
          </p:cNvSpPr>
          <p:nvPr>
            <p:ph type="body" sz="quarter" idx="16" hasCustomPrompt="1"/>
          </p:nvPr>
        </p:nvSpPr>
        <p:spPr>
          <a:xfrm>
            <a:off x="1543812" y="4047035"/>
            <a:ext cx="3713987" cy="514870"/>
          </a:xfrm>
        </p:spPr>
        <p:txBody>
          <a:bodyPr anchor="b">
            <a:noAutofit/>
          </a:bodyPr>
          <a:lstStyle>
            <a:lvl1pPr marL="0" indent="0" algn="l">
              <a:buFont typeface="Arial" panose="020B0604020202020204" pitchFamily="34" charset="0"/>
              <a:buNone/>
              <a:defRPr sz="2000">
                <a:latin typeface="+mn-lt"/>
              </a:defRPr>
            </a:lvl1pPr>
          </a:lstStyle>
          <a:p>
            <a:pPr algn="l"/>
            <a:r>
              <a:rPr lang="fi-FI" sz="2400" err="1">
                <a:solidFill>
                  <a:schemeClr val="tx1"/>
                </a:solidFill>
              </a:rPr>
              <a:t>name.surname@hamk.fi</a:t>
            </a:r>
            <a:endParaRPr lang="fi-FI" sz="2400">
              <a:solidFill>
                <a:schemeClr val="tx1"/>
              </a:solidFill>
            </a:endParaRPr>
          </a:p>
        </p:txBody>
      </p:sp>
      <p:pic>
        <p:nvPicPr>
          <p:cNvPr id="13" name="Graphic 12">
            <a:extLst>
              <a:ext uri="{FF2B5EF4-FFF2-40B4-BE49-F238E27FC236}">
                <a16:creationId xmlns:a16="http://schemas.microsoft.com/office/drawing/2014/main" id="{5727CBC1-73DD-75CD-64A6-727CF910A1F3}"/>
              </a:ext>
            </a:extLst>
          </p:cNvPr>
          <p:cNvPicPr>
            <a:picLocks noChangeAspect="1"/>
          </p:cNvPicPr>
          <p:nvPr userDrawn="1"/>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08447" y="4928764"/>
            <a:ext cx="319338" cy="514852"/>
          </a:xfrm>
          <a:prstGeom prst="rect">
            <a:avLst/>
          </a:prstGeom>
        </p:spPr>
      </p:pic>
      <p:sp>
        <p:nvSpPr>
          <p:cNvPr id="21" name="Text Placeholder 17">
            <a:extLst>
              <a:ext uri="{FF2B5EF4-FFF2-40B4-BE49-F238E27FC236}">
                <a16:creationId xmlns:a16="http://schemas.microsoft.com/office/drawing/2014/main" id="{859D0CF4-CBAA-642E-2F5F-44BA42F940A6}"/>
              </a:ext>
            </a:extLst>
          </p:cNvPr>
          <p:cNvSpPr>
            <a:spLocks noGrp="1"/>
          </p:cNvSpPr>
          <p:nvPr>
            <p:ph type="body" sz="quarter" idx="17" hasCustomPrompt="1"/>
          </p:nvPr>
        </p:nvSpPr>
        <p:spPr>
          <a:xfrm>
            <a:off x="1543812" y="4927902"/>
            <a:ext cx="3713987" cy="514870"/>
          </a:xfrm>
        </p:spPr>
        <p:txBody>
          <a:bodyPr anchor="b">
            <a:noAutofit/>
          </a:bodyPr>
          <a:lstStyle>
            <a:lvl1pPr marL="0" indent="0" algn="l">
              <a:buFont typeface="Arial" panose="020B0604020202020204" pitchFamily="34" charset="0"/>
              <a:buNone/>
              <a:defRPr sz="2000">
                <a:latin typeface="+mn-lt"/>
              </a:defRPr>
            </a:lvl1pPr>
          </a:lstStyle>
          <a:p>
            <a:pPr algn="l"/>
            <a:r>
              <a:rPr lang="fi-FI" sz="2400">
                <a:solidFill>
                  <a:schemeClr val="tx1"/>
                </a:solidFill>
              </a:rPr>
              <a:t>+385 xx xxx xxxx</a:t>
            </a:r>
          </a:p>
        </p:txBody>
      </p:sp>
      <p:cxnSp>
        <p:nvCxnSpPr>
          <p:cNvPr id="3" name="Straight Connector 2">
            <a:extLst>
              <a:ext uri="{FF2B5EF4-FFF2-40B4-BE49-F238E27FC236}">
                <a16:creationId xmlns:a16="http://schemas.microsoft.com/office/drawing/2014/main" id="{8F6E4624-27A9-26E7-C68C-7553CBBD3CB5}"/>
              </a:ext>
            </a:extLst>
          </p:cNvPr>
          <p:cNvCxnSpPr/>
          <p:nvPr userDrawn="1"/>
        </p:nvCxnSpPr>
        <p:spPr>
          <a:xfrm>
            <a:off x="583198" y="3838720"/>
            <a:ext cx="4674602"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6D2D814-57EE-4CC0-92A5-98B6C65A5F6A}"/>
              </a:ext>
            </a:extLst>
          </p:cNvPr>
          <p:cNvCxnSpPr/>
          <p:nvPr userDrawn="1"/>
        </p:nvCxnSpPr>
        <p:spPr>
          <a:xfrm>
            <a:off x="583198" y="2778456"/>
            <a:ext cx="4674602"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236F88D-0FF6-E4C0-0E7C-8D9BC2A18086}"/>
              </a:ext>
            </a:extLst>
          </p:cNvPr>
          <p:cNvCxnSpPr/>
          <p:nvPr userDrawn="1"/>
        </p:nvCxnSpPr>
        <p:spPr>
          <a:xfrm>
            <a:off x="583198" y="4764409"/>
            <a:ext cx="4674602"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Kuva 2">
            <a:extLst>
              <a:ext uri="{FF2B5EF4-FFF2-40B4-BE49-F238E27FC236}">
                <a16:creationId xmlns:a16="http://schemas.microsoft.com/office/drawing/2014/main" id="{ADE7B526-2BAF-F310-0D37-BB3BF947DA7C}"/>
              </a:ext>
              <a:ext uri="{C183D7F6-B498-43B3-948B-1728B52AA6E4}">
                <adec:decorative xmlns:adec="http://schemas.microsoft.com/office/drawing/2017/decorative" val="1"/>
              </a:ext>
            </a:extLst>
          </p:cNvPr>
          <p:cNvPicPr>
            <a:picLocks noChangeAspect="1"/>
          </p:cNvPicPr>
          <p:nvPr userDrawn="1"/>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2942034" y="123580"/>
            <a:ext cx="1134936" cy="785408"/>
          </a:xfrm>
          <a:prstGeom prst="rect">
            <a:avLst/>
          </a:prstGeom>
        </p:spPr>
      </p:pic>
      <p:pic>
        <p:nvPicPr>
          <p:cNvPr id="14" name="Graphic 13">
            <a:extLst>
              <a:ext uri="{FF2B5EF4-FFF2-40B4-BE49-F238E27FC236}">
                <a16:creationId xmlns:a16="http://schemas.microsoft.com/office/drawing/2014/main" id="{BFF3FA09-D6A3-4B96-272A-79A4225FE997}"/>
              </a:ext>
              <a:ext uri="{C183D7F6-B498-43B3-948B-1728B52AA6E4}">
                <adec:decorative xmlns:adec="http://schemas.microsoft.com/office/drawing/2017/decorative" val="1"/>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2982713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ppudia">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04CCDCE-8F81-FF83-F1C6-9187FA63955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1"/>
            <a:ext cx="12192000" cy="6858000"/>
          </a:xfrm>
          <a:prstGeom prst="rect">
            <a:avLst/>
          </a:prstGeom>
        </p:spPr>
      </p:pic>
      <p:sp>
        <p:nvSpPr>
          <p:cNvPr id="2" name="Otsikko 1"/>
          <p:cNvSpPr>
            <a:spLocks noGrp="1"/>
          </p:cNvSpPr>
          <p:nvPr>
            <p:ph type="ctrTitle" hasCustomPrompt="1"/>
          </p:nvPr>
        </p:nvSpPr>
        <p:spPr>
          <a:xfrm>
            <a:off x="626269" y="2113048"/>
            <a:ext cx="4631531" cy="2631903"/>
          </a:xfrm>
        </p:spPr>
        <p:txBody>
          <a:bodyPr anchor="ctr">
            <a:noAutofit/>
          </a:bodyPr>
          <a:lstStyle>
            <a:lvl1pPr algn="l">
              <a:defRPr sz="5600" b="0">
                <a:solidFill>
                  <a:schemeClr val="tx1"/>
                </a:solidFill>
              </a:defRPr>
            </a:lvl1pPr>
          </a:lstStyle>
          <a:p>
            <a:r>
              <a:rPr lang="en-US"/>
              <a:t>Kiitos!</a:t>
            </a:r>
            <a:endParaRPr lang="fi-FI"/>
          </a:p>
        </p:txBody>
      </p:sp>
      <p:sp>
        <p:nvSpPr>
          <p:cNvPr id="6" name="Picture Placeholder 5">
            <a:extLst>
              <a:ext uri="{FF2B5EF4-FFF2-40B4-BE49-F238E27FC236}">
                <a16:creationId xmlns:a16="http://schemas.microsoft.com/office/drawing/2014/main" id="{C9886392-8660-4EAF-A6DA-F6F879DE478C}"/>
              </a:ext>
            </a:extLst>
          </p:cNvPr>
          <p:cNvSpPr>
            <a:spLocks noGrp="1"/>
          </p:cNvSpPr>
          <p:nvPr>
            <p:ph type="pic" sz="quarter" idx="12" hasCustomPrompt="1"/>
          </p:nvPr>
        </p:nvSpPr>
        <p:spPr>
          <a:xfrm>
            <a:off x="6096000" y="0"/>
            <a:ext cx="6096000" cy="6858000"/>
          </a:xfrm>
        </p:spPr>
        <p:txBody>
          <a:bodyPr anchor="ctr"/>
          <a:lstStyle>
            <a:lvl1pPr marL="0" indent="0" algn="ctr">
              <a:buNone/>
              <a:defRPr>
                <a:solidFill>
                  <a:schemeClr val="tx1"/>
                </a:solidFill>
              </a:defRPr>
            </a:lvl1pPr>
          </a:lstStyle>
          <a:p>
            <a:r>
              <a:rPr lang="en-GB"/>
              <a:t>Click icon </a:t>
            </a:r>
            <a:br>
              <a:rPr lang="en-GB"/>
            </a:br>
            <a:r>
              <a:rPr lang="en-GB"/>
              <a:t>to add picture</a:t>
            </a:r>
            <a:endParaRPr lang="fi-FI"/>
          </a:p>
        </p:txBody>
      </p:sp>
      <p:sp>
        <p:nvSpPr>
          <p:cNvPr id="9" name="TextBox 8">
            <a:extLst>
              <a:ext uri="{FF2B5EF4-FFF2-40B4-BE49-F238E27FC236}">
                <a16:creationId xmlns:a16="http://schemas.microsoft.com/office/drawing/2014/main" id="{7E8E8849-D49E-A9FD-BA32-5D121D26FC3E}"/>
              </a:ext>
            </a:extLst>
          </p:cNvPr>
          <p:cNvSpPr txBox="1"/>
          <p:nvPr userDrawn="1"/>
        </p:nvSpPr>
        <p:spPr>
          <a:xfrm>
            <a:off x="626269" y="5042439"/>
            <a:ext cx="4631531" cy="1482714"/>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sz="2400" err="1">
                <a:solidFill>
                  <a:schemeClr val="tx1"/>
                </a:solidFill>
                <a:latin typeface="+mj-lt"/>
              </a:rPr>
              <a:t>Häme</a:t>
            </a:r>
            <a:r>
              <a:rPr lang="en-US" sz="2400">
                <a:solidFill>
                  <a:schemeClr val="tx1"/>
                </a:solidFill>
                <a:latin typeface="+mj-lt"/>
              </a:rPr>
              <a:t> University </a:t>
            </a:r>
            <a:br>
              <a:rPr lang="en-US" sz="2400">
                <a:solidFill>
                  <a:schemeClr val="tx1"/>
                </a:solidFill>
                <a:latin typeface="+mj-lt"/>
              </a:rPr>
            </a:br>
            <a:r>
              <a:rPr lang="en-US" sz="2400">
                <a:solidFill>
                  <a:schemeClr val="tx1"/>
                </a:solidFill>
                <a:latin typeface="+mj-lt"/>
              </a:rPr>
              <a:t>of Applied Sciences</a:t>
            </a:r>
          </a:p>
          <a:p>
            <a:pPr marL="0" marR="0" lvl="0" indent="0" algn="l" defTabSz="914400" rtl="0" eaLnBrk="1" fontAlgn="auto" latinLnBrk="0" hangingPunct="1">
              <a:lnSpc>
                <a:spcPct val="130000"/>
              </a:lnSpc>
              <a:spcBef>
                <a:spcPts val="0"/>
              </a:spcBef>
              <a:spcAft>
                <a:spcPts val="0"/>
              </a:spcAft>
              <a:buClrTx/>
              <a:buSzTx/>
              <a:buFontTx/>
              <a:buNone/>
              <a:tabLst/>
              <a:defRPr/>
            </a:pPr>
            <a:r>
              <a:rPr lang="en-US" sz="2400" err="1">
                <a:solidFill>
                  <a:schemeClr val="tx1"/>
                </a:solidFill>
                <a:latin typeface="+mn-lt"/>
              </a:rPr>
              <a:t>www.hamk.fi</a:t>
            </a:r>
            <a:endParaRPr lang="en-US" sz="2400">
              <a:solidFill>
                <a:schemeClr val="tx1"/>
              </a:solidFill>
              <a:latin typeface="+mn-lt"/>
            </a:endParaRPr>
          </a:p>
        </p:txBody>
      </p:sp>
      <p:pic>
        <p:nvPicPr>
          <p:cNvPr id="3" name="Kuva 2">
            <a:extLst>
              <a:ext uri="{FF2B5EF4-FFF2-40B4-BE49-F238E27FC236}">
                <a16:creationId xmlns:a16="http://schemas.microsoft.com/office/drawing/2014/main" id="{D9E3785B-4E17-8229-2D3E-CFE96E1AD252}"/>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2942034" y="123580"/>
            <a:ext cx="1134936" cy="785408"/>
          </a:xfrm>
          <a:prstGeom prst="rect">
            <a:avLst/>
          </a:prstGeom>
        </p:spPr>
      </p:pic>
      <p:pic>
        <p:nvPicPr>
          <p:cNvPr id="5" name="Graphic 4">
            <a:extLst>
              <a:ext uri="{FF2B5EF4-FFF2-40B4-BE49-F238E27FC236}">
                <a16:creationId xmlns:a16="http://schemas.microsoft.com/office/drawing/2014/main" id="{409B1A5B-1032-FD1A-F716-33EB6C0FEB0C}"/>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14919056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ppudia – Tumma">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04CCDCE-8F81-FF83-F1C6-9187FA63955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Otsikko 1"/>
          <p:cNvSpPr>
            <a:spLocks noGrp="1"/>
          </p:cNvSpPr>
          <p:nvPr>
            <p:ph type="ctrTitle" hasCustomPrompt="1"/>
          </p:nvPr>
        </p:nvSpPr>
        <p:spPr>
          <a:xfrm>
            <a:off x="626269" y="2113048"/>
            <a:ext cx="4631531" cy="2631903"/>
          </a:xfrm>
        </p:spPr>
        <p:txBody>
          <a:bodyPr anchor="ctr">
            <a:noAutofit/>
          </a:bodyPr>
          <a:lstStyle>
            <a:lvl1pPr algn="l">
              <a:defRPr sz="5600" b="0">
                <a:solidFill>
                  <a:schemeClr val="bg1"/>
                </a:solidFill>
              </a:defRPr>
            </a:lvl1pPr>
          </a:lstStyle>
          <a:p>
            <a:r>
              <a:rPr lang="en-US"/>
              <a:t>Kiitos!</a:t>
            </a:r>
            <a:endParaRPr lang="fi-FI"/>
          </a:p>
        </p:txBody>
      </p:sp>
      <p:sp>
        <p:nvSpPr>
          <p:cNvPr id="6" name="Picture Placeholder 5">
            <a:extLst>
              <a:ext uri="{FF2B5EF4-FFF2-40B4-BE49-F238E27FC236}">
                <a16:creationId xmlns:a16="http://schemas.microsoft.com/office/drawing/2014/main" id="{C9886392-8660-4EAF-A6DA-F6F879DE478C}"/>
              </a:ext>
            </a:extLst>
          </p:cNvPr>
          <p:cNvSpPr>
            <a:spLocks noGrp="1"/>
          </p:cNvSpPr>
          <p:nvPr>
            <p:ph type="pic" sz="quarter" idx="12" hasCustomPrompt="1"/>
          </p:nvPr>
        </p:nvSpPr>
        <p:spPr>
          <a:xfrm>
            <a:off x="6096000" y="0"/>
            <a:ext cx="6096000" cy="6858000"/>
          </a:xfrm>
        </p:spPr>
        <p:txBody>
          <a:bodyPr anchor="ctr"/>
          <a:lstStyle>
            <a:lvl1pPr marL="0" indent="0" algn="ctr">
              <a:buNone/>
              <a:defRPr>
                <a:solidFill>
                  <a:schemeClr val="bg1"/>
                </a:solidFill>
              </a:defRPr>
            </a:lvl1pPr>
          </a:lstStyle>
          <a:p>
            <a:r>
              <a:rPr lang="en-GB"/>
              <a:t>Click icon </a:t>
            </a:r>
            <a:br>
              <a:rPr lang="en-GB"/>
            </a:br>
            <a:r>
              <a:rPr lang="en-GB"/>
              <a:t>to add picture</a:t>
            </a:r>
            <a:endParaRPr lang="fi-FI"/>
          </a:p>
        </p:txBody>
      </p:sp>
      <p:pic>
        <p:nvPicPr>
          <p:cNvPr id="7" name="Kuva 2">
            <a:extLst>
              <a:ext uri="{FF2B5EF4-FFF2-40B4-BE49-F238E27FC236}">
                <a16:creationId xmlns:a16="http://schemas.microsoft.com/office/drawing/2014/main" id="{6C9FBC00-B20F-8837-78EE-D37243BBCB7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2942034" y="123580"/>
            <a:ext cx="1134936" cy="785409"/>
          </a:xfrm>
          <a:prstGeom prst="rect">
            <a:avLst/>
          </a:prstGeom>
        </p:spPr>
      </p:pic>
      <p:sp>
        <p:nvSpPr>
          <p:cNvPr id="9" name="TextBox 8">
            <a:extLst>
              <a:ext uri="{FF2B5EF4-FFF2-40B4-BE49-F238E27FC236}">
                <a16:creationId xmlns:a16="http://schemas.microsoft.com/office/drawing/2014/main" id="{7E8E8849-D49E-A9FD-BA32-5D121D26FC3E}"/>
              </a:ext>
            </a:extLst>
          </p:cNvPr>
          <p:cNvSpPr txBox="1"/>
          <p:nvPr userDrawn="1"/>
        </p:nvSpPr>
        <p:spPr>
          <a:xfrm>
            <a:off x="626269" y="5042439"/>
            <a:ext cx="4631531" cy="1482714"/>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sz="2400" err="1">
                <a:solidFill>
                  <a:schemeClr val="bg1"/>
                </a:solidFill>
                <a:latin typeface="+mj-lt"/>
              </a:rPr>
              <a:t>Häme</a:t>
            </a:r>
            <a:r>
              <a:rPr lang="en-US" sz="2400">
                <a:solidFill>
                  <a:schemeClr val="bg1"/>
                </a:solidFill>
                <a:latin typeface="+mj-lt"/>
              </a:rPr>
              <a:t> University </a:t>
            </a:r>
            <a:br>
              <a:rPr lang="en-US" sz="2400">
                <a:solidFill>
                  <a:schemeClr val="bg1"/>
                </a:solidFill>
                <a:latin typeface="+mj-lt"/>
              </a:rPr>
            </a:br>
            <a:r>
              <a:rPr lang="en-US" sz="2400">
                <a:solidFill>
                  <a:schemeClr val="bg1"/>
                </a:solidFill>
                <a:latin typeface="+mj-lt"/>
              </a:rPr>
              <a:t>of Applied Sciences</a:t>
            </a:r>
          </a:p>
          <a:p>
            <a:pPr marL="0" marR="0" lvl="0" indent="0" algn="l" defTabSz="914400" rtl="0" eaLnBrk="1" fontAlgn="auto" latinLnBrk="0" hangingPunct="1">
              <a:lnSpc>
                <a:spcPct val="130000"/>
              </a:lnSpc>
              <a:spcBef>
                <a:spcPts val="0"/>
              </a:spcBef>
              <a:spcAft>
                <a:spcPts val="0"/>
              </a:spcAft>
              <a:buClrTx/>
              <a:buSzTx/>
              <a:buFontTx/>
              <a:buNone/>
              <a:tabLst/>
              <a:defRPr/>
            </a:pPr>
            <a:r>
              <a:rPr lang="en-US" sz="2400" err="1">
                <a:solidFill>
                  <a:schemeClr val="bg1"/>
                </a:solidFill>
                <a:latin typeface="+mn-lt"/>
              </a:rPr>
              <a:t>www.hamk.fi</a:t>
            </a:r>
            <a:endParaRPr lang="en-US" sz="2400">
              <a:solidFill>
                <a:schemeClr val="bg1"/>
              </a:solidFill>
              <a:latin typeface="+mn-lt"/>
            </a:endParaRPr>
          </a:p>
        </p:txBody>
      </p:sp>
      <p:pic>
        <p:nvPicPr>
          <p:cNvPr id="19" name="Graphic 18">
            <a:extLst>
              <a:ext uri="{FF2B5EF4-FFF2-40B4-BE49-F238E27FC236}">
                <a16:creationId xmlns:a16="http://schemas.microsoft.com/office/drawing/2014/main" id="{089B63CC-0058-4413-F92C-29F1B3726A83}"/>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503986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8724900" y="418915"/>
            <a:ext cx="2381715" cy="6034582"/>
          </a:xfrm>
        </p:spPr>
        <p:txBody>
          <a:bodyPr vert="eaVert"/>
          <a:lstStyle/>
          <a:p>
            <a:r>
              <a:rPr lang="en-US"/>
              <a:t>Click to edit Master title style</a:t>
            </a:r>
            <a:endParaRPr lang="fi-FI"/>
          </a:p>
        </p:txBody>
      </p:sp>
      <p:sp>
        <p:nvSpPr>
          <p:cNvPr id="3" name="Pystysuoran tekstin paikkamerkki 2"/>
          <p:cNvSpPr>
            <a:spLocks noGrp="1"/>
          </p:cNvSpPr>
          <p:nvPr>
            <p:ph type="body" orient="vert" idx="1"/>
          </p:nvPr>
        </p:nvSpPr>
        <p:spPr>
          <a:xfrm>
            <a:off x="838200" y="418915"/>
            <a:ext cx="7734300" cy="60345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pic>
        <p:nvPicPr>
          <p:cNvPr id="8" name="Graphic 7">
            <a:extLst>
              <a:ext uri="{FF2B5EF4-FFF2-40B4-BE49-F238E27FC236}">
                <a16:creationId xmlns:a16="http://schemas.microsoft.com/office/drawing/2014/main" id="{19546692-B303-847D-46A7-F9057AAF7A9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rot="5400000">
            <a:off x="10260787" y="1039691"/>
            <a:ext cx="2410761" cy="918385"/>
          </a:xfrm>
          <a:prstGeom prst="rect">
            <a:avLst/>
          </a:prstGeom>
        </p:spPr>
      </p:pic>
    </p:spTree>
    <p:extLst>
      <p:ext uri="{BB962C8B-B14F-4D97-AF65-F5344CB8AC3E}">
        <p14:creationId xmlns:p14="http://schemas.microsoft.com/office/powerpoint/2010/main" val="1471420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nsi – vaalea">
    <p:bg>
      <p:bgPr>
        <a:solidFill>
          <a:schemeClr val="accent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F878647-1460-712E-F77A-8EEE8945C22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51230" y="271774"/>
            <a:ext cx="3644091" cy="1388225"/>
          </a:xfrm>
          <a:prstGeom prst="rect">
            <a:avLst/>
          </a:prstGeom>
        </p:spPr>
      </p:pic>
      <p:sp>
        <p:nvSpPr>
          <p:cNvPr id="2" name="Title 1">
            <a:extLst>
              <a:ext uri="{FF2B5EF4-FFF2-40B4-BE49-F238E27FC236}">
                <a16:creationId xmlns:a16="http://schemas.microsoft.com/office/drawing/2014/main" id="{819D6E0B-1608-AA7C-60A1-9CBBB144BFDB}"/>
              </a:ext>
            </a:extLst>
          </p:cNvPr>
          <p:cNvSpPr>
            <a:spLocks noGrp="1"/>
          </p:cNvSpPr>
          <p:nvPr>
            <p:ph type="title"/>
          </p:nvPr>
        </p:nvSpPr>
        <p:spPr>
          <a:xfrm>
            <a:off x="405435" y="1866195"/>
            <a:ext cx="6124432" cy="3125608"/>
          </a:xfrm>
        </p:spPr>
        <p:txBody>
          <a:bodyPr anchor="ctr">
            <a:noAutofit/>
          </a:bodyPr>
          <a:lstStyle>
            <a:lvl1pPr>
              <a:defRPr sz="4800">
                <a:solidFill>
                  <a:schemeClr val="tx1"/>
                </a:solidFill>
              </a:defRPr>
            </a:lvl1pPr>
          </a:lstStyle>
          <a:p>
            <a:r>
              <a:rPr lang="en-US"/>
              <a:t>Click to edit Master title style</a:t>
            </a:r>
            <a:endParaRPr lang="fi-FI"/>
          </a:p>
        </p:txBody>
      </p:sp>
      <p:sp>
        <p:nvSpPr>
          <p:cNvPr id="7" name="Text Placeholder 7">
            <a:extLst>
              <a:ext uri="{FF2B5EF4-FFF2-40B4-BE49-F238E27FC236}">
                <a16:creationId xmlns:a16="http://schemas.microsoft.com/office/drawing/2014/main" id="{CF1C6C43-6585-08D2-9982-1FB0541B64C1}"/>
              </a:ext>
            </a:extLst>
          </p:cNvPr>
          <p:cNvSpPr>
            <a:spLocks noGrp="1"/>
          </p:cNvSpPr>
          <p:nvPr>
            <p:ph type="body" sz="quarter" idx="10"/>
          </p:nvPr>
        </p:nvSpPr>
        <p:spPr>
          <a:xfrm>
            <a:off x="405435" y="5367082"/>
            <a:ext cx="2516188" cy="1027112"/>
          </a:xfrm>
        </p:spPr>
        <p:txBody>
          <a:bodyPr anchor="b">
            <a:noAutofit/>
          </a:bodyPr>
          <a:lstStyle>
            <a:lvl1pPr marL="0" indent="0">
              <a:lnSpc>
                <a:spcPct val="10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125000"/>
              </a:lnSpc>
              <a:spcBef>
                <a:spcPts val="1000"/>
              </a:spcBef>
              <a:spcAft>
                <a:spcPts val="400"/>
              </a:spcAft>
              <a:buClrTx/>
              <a:buSzTx/>
              <a:buFont typeface="System Font Regular"/>
              <a:buNone/>
              <a:tabLst/>
              <a:defRPr/>
            </a:pPr>
            <a:r>
              <a:rPr lang="en-US"/>
              <a:t>Click to edit Master text styles</a:t>
            </a:r>
          </a:p>
        </p:txBody>
      </p:sp>
      <p:sp>
        <p:nvSpPr>
          <p:cNvPr id="8" name="Text Placeholder 7">
            <a:extLst>
              <a:ext uri="{FF2B5EF4-FFF2-40B4-BE49-F238E27FC236}">
                <a16:creationId xmlns:a16="http://schemas.microsoft.com/office/drawing/2014/main" id="{9B1FDC9F-2778-DD14-FD5C-AEBF0D174C09}"/>
              </a:ext>
            </a:extLst>
          </p:cNvPr>
          <p:cNvSpPr>
            <a:spLocks noGrp="1"/>
          </p:cNvSpPr>
          <p:nvPr>
            <p:ph type="body" sz="quarter" idx="11"/>
          </p:nvPr>
        </p:nvSpPr>
        <p:spPr>
          <a:xfrm>
            <a:off x="3138696" y="5367082"/>
            <a:ext cx="2516188" cy="1027112"/>
          </a:xfrm>
        </p:spPr>
        <p:txBody>
          <a:bodyPr anchor="b">
            <a:noAutofit/>
          </a:bodyPr>
          <a:lstStyle>
            <a:lvl1pPr marL="0" indent="0">
              <a:lnSpc>
                <a:spcPct val="10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125000"/>
              </a:lnSpc>
              <a:spcBef>
                <a:spcPts val="1000"/>
              </a:spcBef>
              <a:spcAft>
                <a:spcPts val="400"/>
              </a:spcAft>
              <a:buClrTx/>
              <a:buSzTx/>
              <a:buFont typeface="System Font Regular"/>
              <a:buNone/>
              <a:tabLst/>
              <a:defRPr/>
            </a:pPr>
            <a:r>
              <a:rPr lang="en-US"/>
              <a:t>Click to edit Master text styles</a:t>
            </a:r>
          </a:p>
        </p:txBody>
      </p:sp>
      <p:pic>
        <p:nvPicPr>
          <p:cNvPr id="4" name="Kuva 2" descr="RUN EU – Regional University Network, European University">
            <a:extLst>
              <a:ext uri="{FF2B5EF4-FFF2-40B4-BE49-F238E27FC236}">
                <a16:creationId xmlns:a16="http://schemas.microsoft.com/office/drawing/2014/main" id="{429C2499-285F-8D7C-8945-BDEFD9AB035D}"/>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3895323" y="212097"/>
            <a:ext cx="1759562" cy="1217667"/>
          </a:xfrm>
          <a:prstGeom prst="rect">
            <a:avLst/>
          </a:prstGeom>
        </p:spPr>
      </p:pic>
    </p:spTree>
    <p:extLst>
      <p:ext uri="{BB962C8B-B14F-4D97-AF65-F5344CB8AC3E}">
        <p14:creationId xmlns:p14="http://schemas.microsoft.com/office/powerpoint/2010/main" val="407975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tsikkodia">
    <p:bg>
      <p:bgPr>
        <a:solidFill>
          <a:schemeClr val="accent2"/>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626269" y="1041400"/>
            <a:ext cx="4631531" cy="2387600"/>
          </a:xfrm>
        </p:spPr>
        <p:txBody>
          <a:bodyPr anchor="b">
            <a:normAutofit/>
          </a:bodyPr>
          <a:lstStyle>
            <a:lvl1pPr algn="l">
              <a:defRPr sz="4800" b="0">
                <a:solidFill>
                  <a:schemeClr val="bg1"/>
                </a:solidFill>
              </a:defRPr>
            </a:lvl1pPr>
          </a:lstStyle>
          <a:p>
            <a:r>
              <a:rPr lang="en-US"/>
              <a:t>Click to edit Master title style</a:t>
            </a:r>
            <a:endParaRPr lang="fi-FI"/>
          </a:p>
        </p:txBody>
      </p:sp>
      <p:sp>
        <p:nvSpPr>
          <p:cNvPr id="3" name="Alaotsikko 2"/>
          <p:cNvSpPr>
            <a:spLocks noGrp="1"/>
          </p:cNvSpPr>
          <p:nvPr>
            <p:ph type="subTitle" idx="1"/>
          </p:nvPr>
        </p:nvSpPr>
        <p:spPr>
          <a:xfrm>
            <a:off x="626269" y="3521075"/>
            <a:ext cx="4631531" cy="2679284"/>
          </a:xfrm>
        </p:spPr>
        <p:txBody>
          <a:bodyPr>
            <a:normAutofit/>
          </a:bodyPr>
          <a:lstStyle>
            <a:lvl1pPr marL="0" indent="0" algn="l">
              <a:buNone/>
              <a:defRPr sz="21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
        <p:nvSpPr>
          <p:cNvPr id="6" name="Picture Placeholder 5">
            <a:extLst>
              <a:ext uri="{FF2B5EF4-FFF2-40B4-BE49-F238E27FC236}">
                <a16:creationId xmlns:a16="http://schemas.microsoft.com/office/drawing/2014/main" id="{C9886392-8660-4EAF-A6DA-F6F879DE478C}"/>
              </a:ext>
            </a:extLst>
          </p:cNvPr>
          <p:cNvSpPr>
            <a:spLocks noGrp="1"/>
          </p:cNvSpPr>
          <p:nvPr>
            <p:ph type="pic" sz="quarter" idx="12" hasCustomPrompt="1"/>
          </p:nvPr>
        </p:nvSpPr>
        <p:spPr>
          <a:xfrm>
            <a:off x="6096000" y="0"/>
            <a:ext cx="6096000" cy="6858000"/>
          </a:xfrm>
        </p:spPr>
        <p:txBody>
          <a:bodyPr anchor="ctr"/>
          <a:lstStyle>
            <a:lvl1pPr marL="0" indent="0" algn="ctr">
              <a:buNone/>
              <a:defRPr>
                <a:solidFill>
                  <a:schemeClr val="bg1"/>
                </a:solidFill>
              </a:defRPr>
            </a:lvl1pPr>
          </a:lstStyle>
          <a:p>
            <a:r>
              <a:rPr lang="en-GB"/>
              <a:t>Click icon </a:t>
            </a:r>
            <a:br>
              <a:rPr lang="en-GB"/>
            </a:br>
            <a:r>
              <a:rPr lang="en-GB"/>
              <a:t>to add picture</a:t>
            </a:r>
            <a:endParaRPr lang="fi-FI"/>
          </a:p>
        </p:txBody>
      </p:sp>
      <p:pic>
        <p:nvPicPr>
          <p:cNvPr id="10" name="Kuva 2">
            <a:extLst>
              <a:ext uri="{FF2B5EF4-FFF2-40B4-BE49-F238E27FC236}">
                <a16:creationId xmlns:a16="http://schemas.microsoft.com/office/drawing/2014/main" id="{C7A61C57-8C1D-594C-6C98-E227E6C677CC}"/>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942034" y="123580"/>
            <a:ext cx="1134936" cy="785409"/>
          </a:xfrm>
          <a:prstGeom prst="rect">
            <a:avLst/>
          </a:prstGeom>
        </p:spPr>
      </p:pic>
      <p:pic>
        <p:nvPicPr>
          <p:cNvPr id="11" name="Graphic 10">
            <a:extLst>
              <a:ext uri="{FF2B5EF4-FFF2-40B4-BE49-F238E27FC236}">
                <a16:creationId xmlns:a16="http://schemas.microsoft.com/office/drawing/2014/main" id="{87836E86-10FE-6934-DA58-9A322A76E41E}"/>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262000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Otsikkodia">
    <p:bg>
      <p:bgPr>
        <a:solidFill>
          <a:schemeClr val="bg1"/>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626269" y="1041400"/>
            <a:ext cx="4631531" cy="2387600"/>
          </a:xfrm>
        </p:spPr>
        <p:txBody>
          <a:bodyPr anchor="b">
            <a:normAutofit/>
          </a:bodyPr>
          <a:lstStyle>
            <a:lvl1pPr algn="l">
              <a:defRPr sz="4800" b="0">
                <a:solidFill>
                  <a:schemeClr val="tx1"/>
                </a:solidFill>
              </a:defRPr>
            </a:lvl1pPr>
          </a:lstStyle>
          <a:p>
            <a:r>
              <a:rPr lang="en-US"/>
              <a:t>Click to edit Master title style</a:t>
            </a:r>
            <a:endParaRPr lang="fi-FI"/>
          </a:p>
        </p:txBody>
      </p:sp>
      <p:sp>
        <p:nvSpPr>
          <p:cNvPr id="3" name="Alaotsikko 2"/>
          <p:cNvSpPr>
            <a:spLocks noGrp="1"/>
          </p:cNvSpPr>
          <p:nvPr>
            <p:ph type="subTitle" idx="1"/>
          </p:nvPr>
        </p:nvSpPr>
        <p:spPr>
          <a:xfrm>
            <a:off x="626269" y="3521075"/>
            <a:ext cx="4631531" cy="2679284"/>
          </a:xfrm>
        </p:spPr>
        <p:txBody>
          <a:bodyPr>
            <a:normAutofit/>
          </a:bodyPr>
          <a:lstStyle>
            <a:lvl1pPr marL="0" indent="0" algn="l">
              <a:buNone/>
              <a:defRPr sz="21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
        <p:nvSpPr>
          <p:cNvPr id="6" name="Picture Placeholder 5">
            <a:extLst>
              <a:ext uri="{FF2B5EF4-FFF2-40B4-BE49-F238E27FC236}">
                <a16:creationId xmlns:a16="http://schemas.microsoft.com/office/drawing/2014/main" id="{C9886392-8660-4EAF-A6DA-F6F879DE478C}"/>
              </a:ext>
            </a:extLst>
          </p:cNvPr>
          <p:cNvSpPr>
            <a:spLocks noGrp="1"/>
          </p:cNvSpPr>
          <p:nvPr>
            <p:ph type="pic" sz="quarter" idx="12" hasCustomPrompt="1"/>
          </p:nvPr>
        </p:nvSpPr>
        <p:spPr>
          <a:xfrm>
            <a:off x="6096000" y="0"/>
            <a:ext cx="6096000" cy="6858000"/>
          </a:xfrm>
        </p:spPr>
        <p:txBody>
          <a:bodyPr anchor="ctr"/>
          <a:lstStyle>
            <a:lvl1pPr marL="0" indent="0" algn="ctr">
              <a:buNone/>
              <a:defRPr>
                <a:solidFill>
                  <a:schemeClr val="tx1"/>
                </a:solidFill>
              </a:defRPr>
            </a:lvl1pPr>
          </a:lstStyle>
          <a:p>
            <a:r>
              <a:rPr lang="en-GB"/>
              <a:t>Click icon </a:t>
            </a:r>
            <a:br>
              <a:rPr lang="en-GB"/>
            </a:br>
            <a:r>
              <a:rPr lang="en-GB"/>
              <a:t>to add picture</a:t>
            </a:r>
            <a:endParaRPr lang="fi-FI"/>
          </a:p>
        </p:txBody>
      </p:sp>
      <p:pic>
        <p:nvPicPr>
          <p:cNvPr id="8" name="Kuva 2">
            <a:extLst>
              <a:ext uri="{FF2B5EF4-FFF2-40B4-BE49-F238E27FC236}">
                <a16:creationId xmlns:a16="http://schemas.microsoft.com/office/drawing/2014/main" id="{79648436-825A-5FF2-1937-B15ABCF7FC57}"/>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942034" y="123580"/>
            <a:ext cx="1134936" cy="785408"/>
          </a:xfrm>
          <a:prstGeom prst="rect">
            <a:avLst/>
          </a:prstGeom>
        </p:spPr>
      </p:pic>
      <p:pic>
        <p:nvPicPr>
          <p:cNvPr id="10" name="Graphic 9">
            <a:extLst>
              <a:ext uri="{FF2B5EF4-FFF2-40B4-BE49-F238E27FC236}">
                <a16:creationId xmlns:a16="http://schemas.microsoft.com/office/drawing/2014/main" id="{39FF140D-C5A2-2023-DB41-7091547097A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227224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1053582" y="847614"/>
            <a:ext cx="10260000" cy="1217707"/>
          </a:xfrm>
        </p:spPr>
        <p:txBody>
          <a:bodyPr>
            <a:normAutofit/>
          </a:bodyPr>
          <a:lstStyle>
            <a:lvl1pPr>
              <a:defRPr sz="3600"/>
            </a:lvl1pPr>
          </a:lstStyle>
          <a:p>
            <a:r>
              <a:rPr lang="en-US"/>
              <a:t>Click to edit Master title style</a:t>
            </a:r>
            <a:endParaRPr lang="fi-FI"/>
          </a:p>
        </p:txBody>
      </p:sp>
      <p:sp>
        <p:nvSpPr>
          <p:cNvPr id="3" name="Sisällön paikkamerkki 2"/>
          <p:cNvSpPr>
            <a:spLocks noGrp="1"/>
          </p:cNvSpPr>
          <p:nvPr>
            <p:ph idx="1"/>
          </p:nvPr>
        </p:nvSpPr>
        <p:spPr>
          <a:xfrm>
            <a:off x="1053582" y="2200258"/>
            <a:ext cx="10260000" cy="37191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pic>
        <p:nvPicPr>
          <p:cNvPr id="4" name="Kuva 2">
            <a:extLst>
              <a:ext uri="{FF2B5EF4-FFF2-40B4-BE49-F238E27FC236}">
                <a16:creationId xmlns:a16="http://schemas.microsoft.com/office/drawing/2014/main" id="{128C4059-A9F0-7DEC-B0DA-7E3D6032EE6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942034" y="123580"/>
            <a:ext cx="1134936" cy="785408"/>
          </a:xfrm>
          <a:prstGeom prst="rect">
            <a:avLst/>
          </a:prstGeom>
        </p:spPr>
      </p:pic>
      <p:pic>
        <p:nvPicPr>
          <p:cNvPr id="7" name="Graphic 6">
            <a:extLst>
              <a:ext uri="{FF2B5EF4-FFF2-40B4-BE49-F238E27FC236}">
                <a16:creationId xmlns:a16="http://schemas.microsoft.com/office/drawing/2014/main" id="{41FFA9AF-D81B-938E-4741-4A3F721B895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232385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tsikko ja sisältö - Grafiikk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A8B7464-65B1-666F-89CD-C846F634B42D}"/>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Otsikko 1"/>
          <p:cNvSpPr>
            <a:spLocks noGrp="1"/>
          </p:cNvSpPr>
          <p:nvPr>
            <p:ph type="title"/>
          </p:nvPr>
        </p:nvSpPr>
        <p:spPr>
          <a:xfrm>
            <a:off x="1053582" y="847614"/>
            <a:ext cx="10260000" cy="1217707"/>
          </a:xfrm>
        </p:spPr>
        <p:txBody>
          <a:bodyPr>
            <a:normAutofit/>
          </a:bodyPr>
          <a:lstStyle>
            <a:lvl1pPr>
              <a:defRPr sz="3600"/>
            </a:lvl1pPr>
          </a:lstStyle>
          <a:p>
            <a:r>
              <a:rPr lang="en-US"/>
              <a:t>Click to edit Master title style</a:t>
            </a:r>
            <a:endParaRPr lang="fi-FI"/>
          </a:p>
        </p:txBody>
      </p:sp>
      <p:sp>
        <p:nvSpPr>
          <p:cNvPr id="3" name="Sisällön paikkamerkki 2"/>
          <p:cNvSpPr>
            <a:spLocks noGrp="1"/>
          </p:cNvSpPr>
          <p:nvPr>
            <p:ph idx="1"/>
          </p:nvPr>
        </p:nvSpPr>
        <p:spPr>
          <a:xfrm>
            <a:off x="1053582" y="2200258"/>
            <a:ext cx="10260000" cy="37191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pic>
        <p:nvPicPr>
          <p:cNvPr id="6" name="Kuva 2">
            <a:extLst>
              <a:ext uri="{FF2B5EF4-FFF2-40B4-BE49-F238E27FC236}">
                <a16:creationId xmlns:a16="http://schemas.microsoft.com/office/drawing/2014/main" id="{73257BE3-0AF7-6ED3-518D-876D4B65DCC5}"/>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2942034" y="123580"/>
            <a:ext cx="1134936" cy="785408"/>
          </a:xfrm>
          <a:prstGeom prst="rect">
            <a:avLst/>
          </a:prstGeom>
        </p:spPr>
      </p:pic>
      <p:pic>
        <p:nvPicPr>
          <p:cNvPr id="9" name="Graphic 8">
            <a:extLst>
              <a:ext uri="{FF2B5EF4-FFF2-40B4-BE49-F238E27FC236}">
                <a16:creationId xmlns:a16="http://schemas.microsoft.com/office/drawing/2014/main" id="{018A340D-F6B4-8ACF-80DB-DD042957B5F4}"/>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51662" y="155818"/>
            <a:ext cx="2410761" cy="918385"/>
          </a:xfrm>
          <a:prstGeom prst="rect">
            <a:avLst/>
          </a:prstGeom>
        </p:spPr>
      </p:pic>
    </p:spTree>
    <p:extLst>
      <p:ext uri="{BB962C8B-B14F-4D97-AF65-F5344CB8AC3E}">
        <p14:creationId xmlns:p14="http://schemas.microsoft.com/office/powerpoint/2010/main" val="152594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tsikko ja sisältö oikealla kuva vasemmalla – grafiikka">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50DFC79-282A-6464-6A3F-E6F8896DEF7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7" name="Picture Placeholder 6">
            <a:extLst>
              <a:ext uri="{FF2B5EF4-FFF2-40B4-BE49-F238E27FC236}">
                <a16:creationId xmlns:a16="http://schemas.microsoft.com/office/drawing/2014/main" id="{8335F366-CB27-4601-87F8-E0FA3542B4E2}"/>
              </a:ext>
            </a:extLst>
          </p:cNvPr>
          <p:cNvSpPr>
            <a:spLocks noGrp="1"/>
          </p:cNvSpPr>
          <p:nvPr>
            <p:ph type="pic" sz="quarter" idx="14" hasCustomPrompt="1"/>
          </p:nvPr>
        </p:nvSpPr>
        <p:spPr>
          <a:xfrm>
            <a:off x="0" y="0"/>
            <a:ext cx="6096000" cy="6857999"/>
          </a:xfrm>
        </p:spPr>
        <p:txBody>
          <a:bodyPr anchor="ctr"/>
          <a:lstStyle>
            <a:lvl1pPr marL="0" indent="0" algn="ctr">
              <a:buNone/>
              <a:defRPr/>
            </a:lvl1pPr>
          </a:lstStyle>
          <a:p>
            <a:r>
              <a:rPr lang="en-GB"/>
              <a:t>Click icon </a:t>
            </a:r>
            <a:br>
              <a:rPr lang="en-GB"/>
            </a:br>
            <a:r>
              <a:rPr lang="en-GB"/>
              <a:t>to add picture</a:t>
            </a:r>
            <a:endParaRPr lang="en-US"/>
          </a:p>
        </p:txBody>
      </p:sp>
      <p:sp>
        <p:nvSpPr>
          <p:cNvPr id="4" name="Otsikko 1">
            <a:extLst>
              <a:ext uri="{FF2B5EF4-FFF2-40B4-BE49-F238E27FC236}">
                <a16:creationId xmlns:a16="http://schemas.microsoft.com/office/drawing/2014/main" id="{A3B84327-C75F-A0AE-967C-E79681561809}"/>
              </a:ext>
            </a:extLst>
          </p:cNvPr>
          <p:cNvSpPr>
            <a:spLocks noGrp="1"/>
          </p:cNvSpPr>
          <p:nvPr>
            <p:ph type="title"/>
          </p:nvPr>
        </p:nvSpPr>
        <p:spPr>
          <a:xfrm>
            <a:off x="6981937" y="676405"/>
            <a:ext cx="4674603" cy="1985141"/>
          </a:xfrm>
        </p:spPr>
        <p:txBody>
          <a:bodyPr>
            <a:normAutofit/>
          </a:bodyPr>
          <a:lstStyle>
            <a:lvl1pPr>
              <a:defRPr sz="4200"/>
            </a:lvl1pPr>
          </a:lstStyle>
          <a:p>
            <a:r>
              <a:rPr lang="en-US"/>
              <a:t>Click to edit Master title style</a:t>
            </a:r>
            <a:endParaRPr lang="fi-FI"/>
          </a:p>
        </p:txBody>
      </p:sp>
      <p:sp>
        <p:nvSpPr>
          <p:cNvPr id="5" name="Sisällön paikkamerkki 2">
            <a:extLst>
              <a:ext uri="{FF2B5EF4-FFF2-40B4-BE49-F238E27FC236}">
                <a16:creationId xmlns:a16="http://schemas.microsoft.com/office/drawing/2014/main" id="{1524F951-7FD8-2468-5C87-933503186523}"/>
              </a:ext>
            </a:extLst>
          </p:cNvPr>
          <p:cNvSpPr>
            <a:spLocks noGrp="1"/>
          </p:cNvSpPr>
          <p:nvPr>
            <p:ph idx="13"/>
          </p:nvPr>
        </p:nvSpPr>
        <p:spPr>
          <a:xfrm>
            <a:off x="6981937" y="2899107"/>
            <a:ext cx="4674603" cy="3646155"/>
          </a:xfrm>
        </p:spPr>
        <p:txBody>
          <a:bodyPr/>
          <a:lstStyle>
            <a:lvl2pPr>
              <a:spcBef>
                <a:spcPts val="0"/>
              </a:spcBef>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339483358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966000" y="365125"/>
            <a:ext cx="10260000" cy="1325563"/>
          </a:xfrm>
          <a:prstGeom prst="rect">
            <a:avLst/>
          </a:prstGeom>
        </p:spPr>
        <p:txBody>
          <a:bodyPr vert="horz" lIns="91440" tIns="45720" rIns="91440" bIns="45720" rtlCol="0" anchor="b">
            <a:normAutofit/>
          </a:bodyPr>
          <a:lstStyle/>
          <a:p>
            <a:r>
              <a:rPr lang="fi-FI"/>
              <a:t>Muokkaa </a:t>
            </a:r>
            <a:r>
              <a:rPr lang="fi-FI" err="1"/>
              <a:t>perustyyl</a:t>
            </a:r>
            <a:r>
              <a:rPr lang="fi-FI"/>
              <a:t>. </a:t>
            </a:r>
            <a:r>
              <a:rPr lang="fi-FI" err="1"/>
              <a:t>napsautt</a:t>
            </a:r>
            <a:r>
              <a:rPr lang="fi-FI"/>
              <a:t>.</a:t>
            </a:r>
          </a:p>
        </p:txBody>
      </p:sp>
      <p:sp>
        <p:nvSpPr>
          <p:cNvPr id="3" name="Tekstin paikkamerkki 2"/>
          <p:cNvSpPr>
            <a:spLocks noGrp="1"/>
          </p:cNvSpPr>
          <p:nvPr>
            <p:ph type="body" idx="1"/>
          </p:nvPr>
        </p:nvSpPr>
        <p:spPr>
          <a:xfrm>
            <a:off x="966000" y="1825625"/>
            <a:ext cx="10260000" cy="3719196"/>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Tree>
    <p:extLst>
      <p:ext uri="{BB962C8B-B14F-4D97-AF65-F5344CB8AC3E}">
        <p14:creationId xmlns:p14="http://schemas.microsoft.com/office/powerpoint/2010/main" val="1014279739"/>
      </p:ext>
    </p:extLst>
  </p:cSld>
  <p:clrMap bg1="lt1" tx1="dk1" bg2="lt2" tx2="dk2" accent1="accent1" accent2="accent2" accent3="accent3" accent4="accent4" accent5="accent5" accent6="accent6" hlink="hlink" folHlink="folHlink"/>
  <p:sldLayoutIdLst>
    <p:sldLayoutId id="2147483715" r:id="rId1"/>
    <p:sldLayoutId id="2147483714" r:id="rId2"/>
    <p:sldLayoutId id="2147483701" r:id="rId3"/>
    <p:sldLayoutId id="2147483703" r:id="rId4"/>
    <p:sldLayoutId id="2147483675" r:id="rId5"/>
    <p:sldLayoutId id="2147483707" r:id="rId6"/>
    <p:sldLayoutId id="2147483702" r:id="rId7"/>
    <p:sldLayoutId id="2147483676" r:id="rId8"/>
    <p:sldLayoutId id="2147483677" r:id="rId9"/>
    <p:sldLayoutId id="2147483698" r:id="rId10"/>
    <p:sldLayoutId id="2147483705" r:id="rId11"/>
    <p:sldLayoutId id="2147483711" r:id="rId12"/>
    <p:sldLayoutId id="2147483678" r:id="rId13"/>
    <p:sldLayoutId id="2147483693" r:id="rId14"/>
    <p:sldLayoutId id="2147483692" r:id="rId15"/>
    <p:sldLayoutId id="2147483710" r:id="rId16"/>
    <p:sldLayoutId id="2147483708" r:id="rId17"/>
    <p:sldLayoutId id="2147483709" r:id="rId18"/>
    <p:sldLayoutId id="2147483679" r:id="rId19"/>
    <p:sldLayoutId id="2147483691" r:id="rId20"/>
    <p:sldLayoutId id="2147483706" r:id="rId21"/>
    <p:sldLayoutId id="2147483680" r:id="rId22"/>
    <p:sldLayoutId id="2147483712" r:id="rId23"/>
    <p:sldLayoutId id="2147483695" r:id="rId24"/>
    <p:sldLayoutId id="2147483694" r:id="rId25"/>
    <p:sldLayoutId id="2147483696" r:id="rId26"/>
    <p:sldLayoutId id="2147483681" r:id="rId27"/>
    <p:sldLayoutId id="2147483682" r:id="rId28"/>
    <p:sldLayoutId id="2147483683" r:id="rId29"/>
    <p:sldLayoutId id="2147483697" r:id="rId30"/>
    <p:sldLayoutId id="2147483700" r:id="rId31"/>
    <p:sldLayoutId id="2147483713" r:id="rId32"/>
    <p:sldLayoutId id="2147483704" r:id="rId33"/>
    <p:sldLayoutId id="2147483685" r:id="rId34"/>
  </p:sldLayoutIdLst>
  <p:txStyles>
    <p:titleStyle>
      <a:lvl1pPr algn="l" defTabSz="914400" rtl="0" eaLnBrk="1" latinLnBrk="0" hangingPunct="1">
        <a:lnSpc>
          <a:spcPct val="90000"/>
        </a:lnSpc>
        <a:spcBef>
          <a:spcPct val="0"/>
        </a:spcBef>
        <a:spcAft>
          <a:spcPts val="1200"/>
        </a:spcAft>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spcAft>
          <a:spcPts val="400"/>
        </a:spcAft>
        <a:buClrTx/>
        <a:buFont typeface="System Font Regular"/>
        <a:buChar char="●"/>
        <a:defRPr sz="2000" kern="1200">
          <a:solidFill>
            <a:schemeClr val="tx1"/>
          </a:solidFill>
          <a:latin typeface="+mn-lt"/>
          <a:ea typeface="+mn-ea"/>
          <a:cs typeface="+mn-cs"/>
        </a:defRPr>
      </a:lvl1pPr>
      <a:lvl2pPr marL="685800" indent="-228600" algn="l" defTabSz="914400" rtl="0" eaLnBrk="1" latinLnBrk="0" hangingPunct="1">
        <a:lnSpc>
          <a:spcPct val="125000"/>
        </a:lnSpc>
        <a:spcBef>
          <a:spcPts val="500"/>
        </a:spcBef>
        <a:spcAft>
          <a:spcPts val="400"/>
        </a:spcAft>
        <a:buClrTx/>
        <a:buFont typeface="System Font Regular"/>
        <a:buChar char="●"/>
        <a:defRPr sz="1800" kern="1200">
          <a:solidFill>
            <a:schemeClr val="tx1"/>
          </a:solidFill>
          <a:latin typeface="+mn-lt"/>
          <a:ea typeface="+mn-ea"/>
          <a:cs typeface="+mn-cs"/>
        </a:defRPr>
      </a:lvl2pPr>
      <a:lvl3pPr marL="1143000" indent="-228600" algn="l" defTabSz="914400" rtl="0" eaLnBrk="1" latinLnBrk="0" hangingPunct="1">
        <a:lnSpc>
          <a:spcPct val="125000"/>
        </a:lnSpc>
        <a:spcBef>
          <a:spcPts val="500"/>
        </a:spcBef>
        <a:spcAft>
          <a:spcPts val="400"/>
        </a:spcAft>
        <a:buClrTx/>
        <a:buFont typeface="System Font Regular"/>
        <a:buChar char="●"/>
        <a:defRPr sz="1800" kern="1200">
          <a:solidFill>
            <a:schemeClr val="tx1"/>
          </a:solidFill>
          <a:latin typeface="+mn-lt"/>
          <a:ea typeface="+mn-ea"/>
          <a:cs typeface="+mn-cs"/>
        </a:defRPr>
      </a:lvl3pPr>
      <a:lvl4pPr marL="1600200" indent="-228600" algn="l" defTabSz="914400" rtl="0" eaLnBrk="1" latinLnBrk="0" hangingPunct="1">
        <a:lnSpc>
          <a:spcPct val="125000"/>
        </a:lnSpc>
        <a:spcBef>
          <a:spcPts val="500"/>
        </a:spcBef>
        <a:spcAft>
          <a:spcPts val="400"/>
        </a:spcAft>
        <a:buClrTx/>
        <a:buFont typeface="System Font Regular"/>
        <a:buChar char="●"/>
        <a:defRPr sz="1600" kern="1200">
          <a:solidFill>
            <a:schemeClr val="tx1"/>
          </a:solidFill>
          <a:latin typeface="+mn-lt"/>
          <a:ea typeface="+mn-ea"/>
          <a:cs typeface="+mn-cs"/>
        </a:defRPr>
      </a:lvl4pPr>
      <a:lvl5pPr marL="2057400" indent="-228600" algn="l" defTabSz="914400" rtl="0" eaLnBrk="1" latinLnBrk="0" hangingPunct="1">
        <a:lnSpc>
          <a:spcPct val="125000"/>
        </a:lnSpc>
        <a:spcBef>
          <a:spcPts val="500"/>
        </a:spcBef>
        <a:spcAft>
          <a:spcPts val="400"/>
        </a:spcAft>
        <a:buClrTx/>
        <a:buFont typeface="System Font Regula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55F258-67DA-1D40-45C4-AC6246413AB5}"/>
              </a:ext>
            </a:extLst>
          </p:cNvPr>
          <p:cNvSpPr>
            <a:spLocks noGrp="1"/>
          </p:cNvSpPr>
          <p:nvPr>
            <p:ph type="title"/>
          </p:nvPr>
        </p:nvSpPr>
        <p:spPr>
          <a:xfrm>
            <a:off x="1113782" y="1402538"/>
            <a:ext cx="10897172" cy="906729"/>
          </a:xfrm>
        </p:spPr>
        <p:txBody>
          <a:bodyPr>
            <a:normAutofit/>
          </a:bodyPr>
          <a:lstStyle/>
          <a:p>
            <a:r>
              <a:rPr lang="en-US" dirty="0"/>
              <a:t>The main steps of data analysis</a:t>
            </a:r>
            <a:endParaRPr lang="fi-FI" dirty="0"/>
          </a:p>
        </p:txBody>
      </p:sp>
      <p:graphicFrame>
        <p:nvGraphicFramePr>
          <p:cNvPr id="8" name="Content Placeholder 7">
            <a:extLst>
              <a:ext uri="{FF2B5EF4-FFF2-40B4-BE49-F238E27FC236}">
                <a16:creationId xmlns:a16="http://schemas.microsoft.com/office/drawing/2014/main" id="{8FEB1E90-E520-1CA9-63BC-DB074AB70A5C}"/>
              </a:ext>
            </a:extLst>
          </p:cNvPr>
          <p:cNvGraphicFramePr>
            <a:graphicFrameLocks noGrp="1"/>
          </p:cNvGraphicFramePr>
          <p:nvPr>
            <p:ph idx="13"/>
            <p:extLst>
              <p:ext uri="{D42A27DB-BD31-4B8C-83A1-F6EECF244321}">
                <p14:modId xmlns:p14="http://schemas.microsoft.com/office/powerpoint/2010/main" val="1581227334"/>
              </p:ext>
            </p:extLst>
          </p:nvPr>
        </p:nvGraphicFramePr>
        <p:xfrm>
          <a:off x="261257" y="1993009"/>
          <a:ext cx="11687820" cy="3960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460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55F258-67DA-1D40-45C4-AC6246413AB5}"/>
              </a:ext>
            </a:extLst>
          </p:cNvPr>
          <p:cNvSpPr>
            <a:spLocks noGrp="1"/>
          </p:cNvSpPr>
          <p:nvPr>
            <p:ph type="title"/>
          </p:nvPr>
        </p:nvSpPr>
        <p:spPr>
          <a:xfrm>
            <a:off x="656581" y="966501"/>
            <a:ext cx="10897172" cy="1026508"/>
          </a:xfrm>
        </p:spPr>
        <p:txBody>
          <a:bodyPr>
            <a:normAutofit/>
          </a:bodyPr>
          <a:lstStyle/>
          <a:p>
            <a:r>
              <a:rPr lang="en-US" sz="2400" dirty="0"/>
              <a:t>Example: </a:t>
            </a:r>
            <a:r>
              <a:rPr lang="en-US" sz="2400" dirty="0" err="1"/>
              <a:t>analysing</a:t>
            </a:r>
            <a:r>
              <a:rPr lang="en-US" sz="2400" dirty="0"/>
              <a:t> HAMK's competitiveness with other Universities of Applied Sciences</a:t>
            </a:r>
            <a:endParaRPr lang="fi-FI" sz="2400" dirty="0"/>
          </a:p>
        </p:txBody>
      </p:sp>
      <p:graphicFrame>
        <p:nvGraphicFramePr>
          <p:cNvPr id="8" name="Content Placeholder 7">
            <a:extLst>
              <a:ext uri="{FF2B5EF4-FFF2-40B4-BE49-F238E27FC236}">
                <a16:creationId xmlns:a16="http://schemas.microsoft.com/office/drawing/2014/main" id="{8FEB1E90-E520-1CA9-63BC-DB074AB70A5C}"/>
              </a:ext>
            </a:extLst>
          </p:cNvPr>
          <p:cNvGraphicFramePr>
            <a:graphicFrameLocks noGrp="1"/>
          </p:cNvGraphicFramePr>
          <p:nvPr>
            <p:ph idx="13"/>
            <p:extLst>
              <p:ext uri="{D42A27DB-BD31-4B8C-83A1-F6EECF244321}">
                <p14:modId xmlns:p14="http://schemas.microsoft.com/office/powerpoint/2010/main" val="1199793494"/>
              </p:ext>
            </p:extLst>
          </p:nvPr>
        </p:nvGraphicFramePr>
        <p:xfrm>
          <a:off x="261257" y="1993009"/>
          <a:ext cx="11687820" cy="3960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8507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4E5C14-A562-2589-F364-4F3CD4324F1D}"/>
              </a:ext>
            </a:extLst>
          </p:cNvPr>
          <p:cNvSpPr>
            <a:spLocks noGrp="1"/>
          </p:cNvSpPr>
          <p:nvPr>
            <p:ph type="title"/>
          </p:nvPr>
        </p:nvSpPr>
        <p:spPr/>
        <p:txBody>
          <a:bodyPr>
            <a:normAutofit/>
          </a:bodyPr>
          <a:lstStyle/>
          <a:p>
            <a:r>
              <a:rPr lang="en-US" dirty="0"/>
              <a:t>Some tools for data analytics</a:t>
            </a:r>
            <a:endParaRPr lang="fi-FI" dirty="0"/>
          </a:p>
        </p:txBody>
      </p:sp>
      <p:sp>
        <p:nvSpPr>
          <p:cNvPr id="6" name="Content Placeholder 5">
            <a:extLst>
              <a:ext uri="{FF2B5EF4-FFF2-40B4-BE49-F238E27FC236}">
                <a16:creationId xmlns:a16="http://schemas.microsoft.com/office/drawing/2014/main" id="{ADFB56C4-3A98-CAD7-7251-C309F1DB65DC}"/>
              </a:ext>
            </a:extLst>
          </p:cNvPr>
          <p:cNvSpPr>
            <a:spLocks noGrp="1"/>
          </p:cNvSpPr>
          <p:nvPr>
            <p:ph idx="1"/>
          </p:nvPr>
        </p:nvSpPr>
        <p:spPr/>
        <p:txBody>
          <a:bodyPr>
            <a:normAutofit fontScale="92500" lnSpcReduction="10000"/>
          </a:bodyPr>
          <a:lstStyle/>
          <a:p>
            <a:r>
              <a:rPr lang="en-US" dirty="0"/>
              <a:t>Microsoft Excel / Google Sheets – </a:t>
            </a:r>
          </a:p>
          <a:p>
            <a:pPr lvl="1"/>
            <a:r>
              <a:rPr lang="en-US" dirty="0"/>
              <a:t>Queries, PivotTables, charts, and diagrams</a:t>
            </a:r>
          </a:p>
          <a:p>
            <a:r>
              <a:rPr lang="en-US" dirty="0"/>
              <a:t>Power Bi</a:t>
            </a:r>
          </a:p>
          <a:p>
            <a:pPr lvl="1"/>
            <a:r>
              <a:rPr lang="en-US" dirty="0"/>
              <a:t>Versatile interactive visualizations, dashboards, data relations</a:t>
            </a:r>
          </a:p>
          <a:p>
            <a:r>
              <a:rPr lang="en-US" dirty="0"/>
              <a:t>Python </a:t>
            </a:r>
          </a:p>
          <a:p>
            <a:pPr lvl="1"/>
            <a:r>
              <a:rPr lang="en-US" dirty="0"/>
              <a:t>Programming language for data processing</a:t>
            </a:r>
          </a:p>
          <a:p>
            <a:r>
              <a:rPr lang="en-US" dirty="0"/>
              <a:t>R</a:t>
            </a:r>
          </a:p>
          <a:p>
            <a:pPr lvl="1"/>
            <a:r>
              <a:rPr lang="en-US" dirty="0"/>
              <a:t>Open source programming language for presenting data analysis results</a:t>
            </a:r>
          </a:p>
        </p:txBody>
      </p:sp>
    </p:spTree>
    <p:extLst>
      <p:ext uri="{BB962C8B-B14F-4D97-AF65-F5344CB8AC3E}">
        <p14:creationId xmlns:p14="http://schemas.microsoft.com/office/powerpoint/2010/main" val="14373929"/>
      </p:ext>
    </p:extLst>
  </p:cSld>
  <p:clrMapOvr>
    <a:masterClrMapping/>
  </p:clrMapOvr>
</p:sld>
</file>

<file path=ppt/theme/theme1.xml><?xml version="1.0" encoding="utf-8"?>
<a:theme xmlns:a="http://schemas.openxmlformats.org/drawingml/2006/main" name="HAMKyleisesityksen teema">
  <a:themeElements>
    <a:clrScheme name="HAMK 1">
      <a:dk1>
        <a:srgbClr val="000000"/>
      </a:dk1>
      <a:lt1>
        <a:srgbClr val="FFFFFF"/>
      </a:lt1>
      <a:dk2>
        <a:srgbClr val="D7AFFF"/>
      </a:dk2>
      <a:lt2>
        <a:srgbClr val="FF6400"/>
      </a:lt2>
      <a:accent1>
        <a:srgbClr val="B4FA00"/>
      </a:accent1>
      <a:accent2>
        <a:srgbClr val="003755"/>
      </a:accent2>
      <a:accent3>
        <a:srgbClr val="B9E6D2"/>
      </a:accent3>
      <a:accent4>
        <a:srgbClr val="FFD7BE"/>
      </a:accent4>
      <a:accent5>
        <a:srgbClr val="7300F0"/>
      </a:accent5>
      <a:accent6>
        <a:srgbClr val="585C23"/>
      </a:accent6>
      <a:hlink>
        <a:srgbClr val="003755"/>
      </a:hlink>
      <a:folHlink>
        <a:srgbClr val="FF6400"/>
      </a:folHlink>
    </a:clrScheme>
    <a:fontScheme name="HAMK">
      <a:majorFont>
        <a:latin typeface="Arial Rounded MT Bol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5614F7DC-36FD-4FE3-AD08-83DB1B2BEEFE}" vid="{B5783786-4CBE-4720-9103-9774E5230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Asiakirja" ma:contentTypeID="0x01010038EE76596A5F804BB329E1BDACE74DE0" ma:contentTypeVersion="16" ma:contentTypeDescription="Luo uusi asiakirja." ma:contentTypeScope="" ma:versionID="99c593cfd5d379b4a4ccc6a6782add03">
  <xsd:schema xmlns:xsd="http://www.w3.org/2001/XMLSchema" xmlns:xs="http://www.w3.org/2001/XMLSchema" xmlns:p="http://schemas.microsoft.com/office/2006/metadata/properties" xmlns:ns2="968718c2-7b99-45c1-a1bb-3dce5786b7b4" xmlns:ns3="567038ec-8ad6-4ff6-92f9-bf50d3afea29" targetNamespace="http://schemas.microsoft.com/office/2006/metadata/properties" ma:root="true" ma:fieldsID="a6234611954c5cd7654bb5a1601e0731" ns2:_="" ns3:_="">
    <xsd:import namespace="968718c2-7b99-45c1-a1bb-3dce5786b7b4"/>
    <xsd:import namespace="567038ec-8ad6-4ff6-92f9-bf50d3afea2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8718c2-7b99-45c1-a1bb-3dce5786b7b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Kuvien tunnisteet" ma:readOnly="false" ma:fieldId="{5cf76f15-5ced-4ddc-b409-7134ff3c332f}" ma:taxonomyMulti="true" ma:sspId="e1c13e40-b2b1-49b8-8663-ef592bdcc8c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67038ec-8ad6-4ff6-92f9-bf50d3afea29" elementFormDefault="qualified">
    <xsd:import namespace="http://schemas.microsoft.com/office/2006/documentManagement/types"/>
    <xsd:import namespace="http://schemas.microsoft.com/office/infopath/2007/PartnerControls"/>
    <xsd:element name="SharedWithUsers" ma:index="10" nillable="true" ma:displayName="Jaettu"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Jakamisen tiedot" ma:description="" ma:internalName="SharedWithDetails" ma:readOnly="true">
      <xsd:simpleType>
        <xsd:restriction base="dms:Note">
          <xsd:maxLength value="255"/>
        </xsd:restriction>
      </xsd:simpleType>
    </xsd:element>
    <xsd:element name="TaxCatchAll" ma:index="23" nillable="true" ma:displayName="Taxonomy Catch All Column" ma:hidden="true" ma:list="{86d0edb5-c713-45bd-9ed1-837218a96b1a}" ma:internalName="TaxCatchAll" ma:showField="CatchAllData" ma:web="567038ec-8ad6-4ff6-92f9-bf50d3afea2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68718c2-7b99-45c1-a1bb-3dce5786b7b4">
      <Terms xmlns="http://schemas.microsoft.com/office/infopath/2007/PartnerControls"/>
    </lcf76f155ced4ddcb4097134ff3c332f>
    <TaxCatchAll xmlns="567038ec-8ad6-4ff6-92f9-bf50d3afea29" xsi:nil="true"/>
  </documentManagement>
</p:properties>
</file>

<file path=customXml/itemProps1.xml><?xml version="1.0" encoding="utf-8"?>
<ds:datastoreItem xmlns:ds="http://schemas.openxmlformats.org/officeDocument/2006/customXml" ds:itemID="{4D0792E0-6D65-40B5-BF79-45E0E5CABC19}">
  <ds:schemaRefs>
    <ds:schemaRef ds:uri="http://schemas.microsoft.com/sharepoint/v3/contenttype/forms"/>
  </ds:schemaRefs>
</ds:datastoreItem>
</file>

<file path=customXml/itemProps2.xml><?xml version="1.0" encoding="utf-8"?>
<ds:datastoreItem xmlns:ds="http://schemas.openxmlformats.org/officeDocument/2006/customXml" ds:itemID="{9178FBDC-15B4-4EB2-AF23-4FD3616AA563}">
  <ds:schemaRefs>
    <ds:schemaRef ds:uri="567038ec-8ad6-4ff6-92f9-bf50d3afea29"/>
    <ds:schemaRef ds:uri="968718c2-7b99-45c1-a1bb-3dce5786b7b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5119A1C-1013-466F-A244-C564D8CDB3FF}">
  <ds:schemaRefs>
    <ds:schemaRef ds:uri="567038ec-8ad6-4ff6-92f9-bf50d3afea29"/>
    <ds:schemaRef ds:uri="968718c2-7b99-45c1-a1bb-3dce5786b7b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HAMK_new+brand_PowerPoint (1)</Template>
  <TotalTime>0</TotalTime>
  <Words>314</Words>
  <Application>Microsoft Office PowerPoint</Application>
  <PresentationFormat>Widescreen</PresentationFormat>
  <Paragraphs>23</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HAMKyleisesityksen teema</vt:lpstr>
      <vt:lpstr>The main steps of data analysis</vt:lpstr>
      <vt:lpstr>Example: analysing HAMK's competitiveness with other Universities of Applied Sciences</vt:lpstr>
      <vt:lpstr>Some tools for data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Data-analyysin tärkeimmät vaiheet</dc:title>
  <dc:creator>Mirlinda Kosova-Alija</dc:creator>
  <cp:lastModifiedBy>Mirlinda Kosova-Alija</cp:lastModifiedBy>
  <cp:revision>2</cp:revision>
  <dcterms:created xsi:type="dcterms:W3CDTF">2023-08-11T11:19:57Z</dcterms:created>
  <dcterms:modified xsi:type="dcterms:W3CDTF">2024-11-04T11:01:51Z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0x01010038EE76596A5F804BB329E1BDACE74DE0</vt:lpwstr>
  </property>
  <property fmtid="{D5CDD505-2E9C-101B-9397-08002B2CF9AE}" pid="3" name="MediaServiceImageTags">
    <vt:lpwstr/>
  </property>
</Properties>
</file>