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2" r:id="rId4"/>
    <p:sldId id="258" r:id="rId5"/>
    <p:sldId id="257" r:id="rId6"/>
    <p:sldId id="265" r:id="rId7"/>
    <p:sldId id="272" r:id="rId8"/>
    <p:sldId id="263" r:id="rId9"/>
    <p:sldId id="273" r:id="rId10"/>
    <p:sldId id="274" r:id="rId11"/>
    <p:sldId id="275" r:id="rId12"/>
    <p:sldId id="266" r:id="rId13"/>
    <p:sldId id="264" r:id="rId14"/>
    <p:sldId id="267" r:id="rId15"/>
    <p:sldId id="268" r:id="rId16"/>
    <p:sldId id="269" r:id="rId17"/>
    <p:sldId id="277" r:id="rId18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77B5"/>
    <a:srgbClr val="FF80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A76959-2651-5644-8488-8C1ED7DD9146}" v="33" dt="2024-10-25T11:34:40.492"/>
    <p1510:client id="{38A89FC1-50B0-5170-63CE-EF729D0F6273}" v="164" dt="2024-10-25T12:40:53.761"/>
    <p1510:client id="{3B442138-3B2E-CB92-DC59-C3E133127335}" v="7" dt="2024-10-25T09:15:05.291"/>
    <p1510:client id="{760295AC-64E8-7EA7-A87D-640B1081025B}" v="71" dt="2024-10-25T08:29:24.465"/>
    <p1510:client id="{996D45B6-8C21-CDB0-70A3-B98E293D0E6E}" v="15" dt="2024-10-25T17:49:54.480"/>
    <p1510:client id="{9F941EBE-7778-2C10-4326-5F7542963F8F}" v="780" dt="2024-10-25T13:17:00.143"/>
    <p1510:client id="{BE66B5E6-10B9-B6DA-3AA7-2DA0D43C6128}" v="1025" dt="2024-10-25T22:52:32.547"/>
    <p1510:client id="{C7B35BB9-50E4-5734-6BB6-55EC20A51779}" v="57" dt="2024-10-25T13:38:36.418"/>
    <p1510:client id="{C7F628D7-8E26-D2E8-0846-A55807C48344}" v="2" dt="2024-10-25T10:51:37.433"/>
    <p1510:client id="{E13C876C-677B-4FAB-4ADC-655FBCA45C8D}" v="6" dt="2024-10-25T09:11:55.4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Normaali tyyli 2 - Korostu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nh Nguyen" userId="S::dinh23000@student.hamk.fi::421d0ec3-d699-4bc5-ae40-246680e43786" providerId="AD" clId="Web-{BE66B5E6-10B9-B6DA-3AA7-2DA0D43C6128}"/>
    <pc:docChg chg="addSld delSld modSld">
      <pc:chgData name="Dinh Nguyen" userId="S::dinh23000@student.hamk.fi::421d0ec3-d699-4bc5-ae40-246680e43786" providerId="AD" clId="Web-{BE66B5E6-10B9-B6DA-3AA7-2DA0D43C6128}" dt="2024-10-25T22:52:32.547" v="933"/>
      <pc:docMkLst>
        <pc:docMk/>
      </pc:docMkLst>
      <pc:sldChg chg="modSp">
        <pc:chgData name="Dinh Nguyen" userId="S::dinh23000@student.hamk.fi::421d0ec3-d699-4bc5-ae40-246680e43786" providerId="AD" clId="Web-{BE66B5E6-10B9-B6DA-3AA7-2DA0D43C6128}" dt="2024-10-25T21:21:12.443" v="521"/>
        <pc:sldMkLst>
          <pc:docMk/>
          <pc:sldMk cId="3674242821" sldId="262"/>
        </pc:sldMkLst>
        <pc:graphicFrameChg chg="mod modGraphic">
          <ac:chgData name="Dinh Nguyen" userId="S::dinh23000@student.hamk.fi::421d0ec3-d699-4bc5-ae40-246680e43786" providerId="AD" clId="Web-{BE66B5E6-10B9-B6DA-3AA7-2DA0D43C6128}" dt="2024-10-25T21:21:12.443" v="521"/>
          <ac:graphicFrameMkLst>
            <pc:docMk/>
            <pc:sldMk cId="3674242821" sldId="262"/>
            <ac:graphicFrameMk id="4" creationId="{CEEBA97B-2335-ED64-3AA7-088233D1AABB}"/>
          </ac:graphicFrameMkLst>
        </pc:graphicFrameChg>
      </pc:sldChg>
      <pc:sldChg chg="modSp">
        <pc:chgData name="Dinh Nguyen" userId="S::dinh23000@student.hamk.fi::421d0ec3-d699-4bc5-ae40-246680e43786" providerId="AD" clId="Web-{BE66B5E6-10B9-B6DA-3AA7-2DA0D43C6128}" dt="2024-10-25T20:52:20.114" v="35" actId="1076"/>
        <pc:sldMkLst>
          <pc:docMk/>
          <pc:sldMk cId="1207890481" sldId="263"/>
        </pc:sldMkLst>
        <pc:picChg chg="mod">
          <ac:chgData name="Dinh Nguyen" userId="S::dinh23000@student.hamk.fi::421d0ec3-d699-4bc5-ae40-246680e43786" providerId="AD" clId="Web-{BE66B5E6-10B9-B6DA-3AA7-2DA0D43C6128}" dt="2024-10-25T20:52:20.114" v="35" actId="1076"/>
          <ac:picMkLst>
            <pc:docMk/>
            <pc:sldMk cId="1207890481" sldId="263"/>
            <ac:picMk id="5" creationId="{061ED942-537E-806C-8A6F-D3E9D827F874}"/>
          </ac:picMkLst>
        </pc:picChg>
      </pc:sldChg>
      <pc:sldChg chg="modSp">
        <pc:chgData name="Dinh Nguyen" userId="S::dinh23000@student.hamk.fi::421d0ec3-d699-4bc5-ae40-246680e43786" providerId="AD" clId="Web-{BE66B5E6-10B9-B6DA-3AA7-2DA0D43C6128}" dt="2024-10-25T22:46:34.515" v="884" actId="1076"/>
        <pc:sldMkLst>
          <pc:docMk/>
          <pc:sldMk cId="3235001613" sldId="264"/>
        </pc:sldMkLst>
        <pc:spChg chg="mod">
          <ac:chgData name="Dinh Nguyen" userId="S::dinh23000@student.hamk.fi::421d0ec3-d699-4bc5-ae40-246680e43786" providerId="AD" clId="Web-{BE66B5E6-10B9-B6DA-3AA7-2DA0D43C6128}" dt="2024-10-25T22:45:52.446" v="878" actId="20577"/>
          <ac:spMkLst>
            <pc:docMk/>
            <pc:sldMk cId="3235001613" sldId="264"/>
            <ac:spMk id="2" creationId="{8F6A075A-A16F-3E89-6F39-8591CE784C32}"/>
          </ac:spMkLst>
        </pc:spChg>
        <pc:picChg chg="mod">
          <ac:chgData name="Dinh Nguyen" userId="S::dinh23000@student.hamk.fi::421d0ec3-d699-4bc5-ae40-246680e43786" providerId="AD" clId="Web-{BE66B5E6-10B9-B6DA-3AA7-2DA0D43C6128}" dt="2024-10-25T22:46:34.484" v="883" actId="1076"/>
          <ac:picMkLst>
            <pc:docMk/>
            <pc:sldMk cId="3235001613" sldId="264"/>
            <ac:picMk id="9" creationId="{B67EBD19-15DE-3728-D20E-6E1A4AAADFF4}"/>
          </ac:picMkLst>
        </pc:picChg>
        <pc:picChg chg="mod">
          <ac:chgData name="Dinh Nguyen" userId="S::dinh23000@student.hamk.fi::421d0ec3-d699-4bc5-ae40-246680e43786" providerId="AD" clId="Web-{BE66B5E6-10B9-B6DA-3AA7-2DA0D43C6128}" dt="2024-10-25T22:46:34.515" v="884" actId="1076"/>
          <ac:picMkLst>
            <pc:docMk/>
            <pc:sldMk cId="3235001613" sldId="264"/>
            <ac:picMk id="11" creationId="{9701487F-C62E-54DE-854E-ED003D78A046}"/>
          </ac:picMkLst>
        </pc:picChg>
      </pc:sldChg>
      <pc:sldChg chg="modSp">
        <pc:chgData name="Dinh Nguyen" userId="S::dinh23000@student.hamk.fi::421d0ec3-d699-4bc5-ae40-246680e43786" providerId="AD" clId="Web-{BE66B5E6-10B9-B6DA-3AA7-2DA0D43C6128}" dt="2024-10-25T22:42:15.721" v="867" actId="14100"/>
        <pc:sldMkLst>
          <pc:docMk/>
          <pc:sldMk cId="1315761435" sldId="265"/>
        </pc:sldMkLst>
        <pc:spChg chg="mod">
          <ac:chgData name="Dinh Nguyen" userId="S::dinh23000@student.hamk.fi::421d0ec3-d699-4bc5-ae40-246680e43786" providerId="AD" clId="Web-{BE66B5E6-10B9-B6DA-3AA7-2DA0D43C6128}" dt="2024-10-25T22:42:15.721" v="867" actId="14100"/>
          <ac:spMkLst>
            <pc:docMk/>
            <pc:sldMk cId="1315761435" sldId="265"/>
            <ac:spMk id="2" creationId="{174163E8-6D20-AA13-30EF-99C9F366307F}"/>
          </ac:spMkLst>
        </pc:spChg>
      </pc:sldChg>
      <pc:sldChg chg="modSp">
        <pc:chgData name="Dinh Nguyen" userId="S::dinh23000@student.hamk.fi::421d0ec3-d699-4bc5-ae40-246680e43786" providerId="AD" clId="Web-{BE66B5E6-10B9-B6DA-3AA7-2DA0D43C6128}" dt="2024-10-25T21:13:08.705" v="259" actId="20577"/>
        <pc:sldMkLst>
          <pc:docMk/>
          <pc:sldMk cId="1643306503" sldId="266"/>
        </pc:sldMkLst>
        <pc:spChg chg="mod">
          <ac:chgData name="Dinh Nguyen" userId="S::dinh23000@student.hamk.fi::421d0ec3-d699-4bc5-ae40-246680e43786" providerId="AD" clId="Web-{BE66B5E6-10B9-B6DA-3AA7-2DA0D43C6128}" dt="2024-10-25T21:13:08.705" v="259" actId="20577"/>
          <ac:spMkLst>
            <pc:docMk/>
            <pc:sldMk cId="1643306503" sldId="266"/>
            <ac:spMk id="771" creationId="{98BF853A-71E0-D3B5-9C63-B3008B3EB6A3}"/>
          </ac:spMkLst>
        </pc:spChg>
      </pc:sldChg>
      <pc:sldChg chg="addSp delSp modSp">
        <pc:chgData name="Dinh Nguyen" userId="S::dinh23000@student.hamk.fi::421d0ec3-d699-4bc5-ae40-246680e43786" providerId="AD" clId="Web-{BE66B5E6-10B9-B6DA-3AA7-2DA0D43C6128}" dt="2024-10-25T22:47:26.126" v="891"/>
        <pc:sldMkLst>
          <pc:docMk/>
          <pc:sldMk cId="1310071042" sldId="267"/>
        </pc:sldMkLst>
        <pc:spChg chg="del mod">
          <ac:chgData name="Dinh Nguyen" userId="S::dinh23000@student.hamk.fi::421d0ec3-d699-4bc5-ae40-246680e43786" providerId="AD" clId="Web-{BE66B5E6-10B9-B6DA-3AA7-2DA0D43C6128}" dt="2024-10-25T22:47:09.204" v="888"/>
          <ac:spMkLst>
            <pc:docMk/>
            <pc:sldMk cId="1310071042" sldId="267"/>
            <ac:spMk id="2" creationId="{C00BE411-9835-C462-470D-8CE93761C26F}"/>
          </ac:spMkLst>
        </pc:spChg>
        <pc:spChg chg="mod">
          <ac:chgData name="Dinh Nguyen" userId="S::dinh23000@student.hamk.fi::421d0ec3-d699-4bc5-ae40-246680e43786" providerId="AD" clId="Web-{BE66B5E6-10B9-B6DA-3AA7-2DA0D43C6128}" dt="2024-10-25T21:28:09.443" v="630" actId="20577"/>
          <ac:spMkLst>
            <pc:docMk/>
            <pc:sldMk cId="1310071042" sldId="267"/>
            <ac:spMk id="3" creationId="{037CC9FD-D606-1465-7D21-5CA757190643}"/>
          </ac:spMkLst>
        </pc:spChg>
        <pc:spChg chg="mod">
          <ac:chgData name="Dinh Nguyen" userId="S::dinh23000@student.hamk.fi::421d0ec3-d699-4bc5-ae40-246680e43786" providerId="AD" clId="Web-{BE66B5E6-10B9-B6DA-3AA7-2DA0D43C6128}" dt="2024-10-25T13:21:24.763" v="6" actId="1076"/>
          <ac:spMkLst>
            <pc:docMk/>
            <pc:sldMk cId="1310071042" sldId="267"/>
            <ac:spMk id="7" creationId="{12C9D96A-3DD0-9AC9-C403-8B01C5A1D093}"/>
          </ac:spMkLst>
        </pc:spChg>
        <pc:spChg chg="add">
          <ac:chgData name="Dinh Nguyen" userId="S::dinh23000@student.hamk.fi::421d0ec3-d699-4bc5-ae40-246680e43786" providerId="AD" clId="Web-{BE66B5E6-10B9-B6DA-3AA7-2DA0D43C6128}" dt="2024-10-25T22:47:02.172" v="887"/>
          <ac:spMkLst>
            <pc:docMk/>
            <pc:sldMk cId="1310071042" sldId="267"/>
            <ac:spMk id="8" creationId="{8D568067-314C-698E-DA31-16BD186ADD1B}"/>
          </ac:spMkLst>
        </pc:spChg>
        <pc:spChg chg="add del mod">
          <ac:chgData name="Dinh Nguyen" userId="S::dinh23000@student.hamk.fi::421d0ec3-d699-4bc5-ae40-246680e43786" providerId="AD" clId="Web-{BE66B5E6-10B9-B6DA-3AA7-2DA0D43C6128}" dt="2024-10-25T22:47:26.126" v="891"/>
          <ac:spMkLst>
            <pc:docMk/>
            <pc:sldMk cId="1310071042" sldId="267"/>
            <ac:spMk id="10" creationId="{59C6A19C-E8ED-16BF-DC33-A060AEDD3935}"/>
          </ac:spMkLst>
        </pc:spChg>
        <pc:spChg chg="del">
          <ac:chgData name="Dinh Nguyen" userId="S::dinh23000@student.hamk.fi::421d0ec3-d699-4bc5-ae40-246680e43786" providerId="AD" clId="Web-{BE66B5E6-10B9-B6DA-3AA7-2DA0D43C6128}" dt="2024-10-25T22:47:13.938" v="889"/>
          <ac:spMkLst>
            <pc:docMk/>
            <pc:sldMk cId="1310071042" sldId="267"/>
            <ac:spMk id="19" creationId="{2B566528-1B12-4246-9431-5C2D7D081168}"/>
          </ac:spMkLst>
        </pc:spChg>
        <pc:picChg chg="mod">
          <ac:chgData name="Dinh Nguyen" userId="S::dinh23000@student.hamk.fi::421d0ec3-d699-4bc5-ae40-246680e43786" providerId="AD" clId="Web-{BE66B5E6-10B9-B6DA-3AA7-2DA0D43C6128}" dt="2024-10-25T21:54:33.389" v="745" actId="1076"/>
          <ac:picMkLst>
            <pc:docMk/>
            <pc:sldMk cId="1310071042" sldId="267"/>
            <ac:picMk id="5" creationId="{DFA1A94E-9892-96B0-2AFA-259FD2DD7CCD}"/>
          </ac:picMkLst>
        </pc:picChg>
        <pc:picChg chg="mod">
          <ac:chgData name="Dinh Nguyen" userId="S::dinh23000@student.hamk.fi::421d0ec3-d699-4bc5-ae40-246680e43786" providerId="AD" clId="Web-{BE66B5E6-10B9-B6DA-3AA7-2DA0D43C6128}" dt="2024-10-25T21:54:28.905" v="744" actId="1076"/>
          <ac:picMkLst>
            <pc:docMk/>
            <pc:sldMk cId="1310071042" sldId="267"/>
            <ac:picMk id="6" creationId="{5FDB93DC-B293-2938-4275-06CD613438AA}"/>
          </ac:picMkLst>
        </pc:picChg>
      </pc:sldChg>
      <pc:sldChg chg="addSp delSp modSp">
        <pc:chgData name="Dinh Nguyen" userId="S::dinh23000@student.hamk.fi::421d0ec3-d699-4bc5-ae40-246680e43786" providerId="AD" clId="Web-{BE66B5E6-10B9-B6DA-3AA7-2DA0D43C6128}" dt="2024-10-25T22:48:22.269" v="907" actId="20577"/>
        <pc:sldMkLst>
          <pc:docMk/>
          <pc:sldMk cId="1284030137" sldId="268"/>
        </pc:sldMkLst>
        <pc:spChg chg="del mod">
          <ac:chgData name="Dinh Nguyen" userId="S::dinh23000@student.hamk.fi::421d0ec3-d699-4bc5-ae40-246680e43786" providerId="AD" clId="Web-{BE66B5E6-10B9-B6DA-3AA7-2DA0D43C6128}" dt="2024-10-25T22:47:58.049" v="892"/>
          <ac:spMkLst>
            <pc:docMk/>
            <pc:sldMk cId="1284030137" sldId="268"/>
            <ac:spMk id="2" creationId="{C6E4C9B6-D829-9980-3581-48619D509451}"/>
          </ac:spMkLst>
        </pc:spChg>
        <pc:spChg chg="mod">
          <ac:chgData name="Dinh Nguyen" userId="S::dinh23000@student.hamk.fi::421d0ec3-d699-4bc5-ae40-246680e43786" providerId="AD" clId="Web-{BE66B5E6-10B9-B6DA-3AA7-2DA0D43C6128}" dt="2024-10-25T21:52:52.933" v="739" actId="20577"/>
          <ac:spMkLst>
            <pc:docMk/>
            <pc:sldMk cId="1284030137" sldId="268"/>
            <ac:spMk id="3" creationId="{E1C36502-8E71-00F8-FDAA-E10C9FECA08F}"/>
          </ac:spMkLst>
        </pc:spChg>
        <pc:spChg chg="add del mod">
          <ac:chgData name="Dinh Nguyen" userId="S::dinh23000@student.hamk.fi::421d0ec3-d699-4bc5-ae40-246680e43786" providerId="AD" clId="Web-{BE66B5E6-10B9-B6DA-3AA7-2DA0D43C6128}" dt="2024-10-25T22:48:03.049" v="893"/>
          <ac:spMkLst>
            <pc:docMk/>
            <pc:sldMk cId="1284030137" sldId="268"/>
            <ac:spMk id="7" creationId="{587DC960-D401-B995-6A56-41400D7A31A2}"/>
          </ac:spMkLst>
        </pc:spChg>
        <pc:spChg chg="add mod">
          <ac:chgData name="Dinh Nguyen" userId="S::dinh23000@student.hamk.fi::421d0ec3-d699-4bc5-ae40-246680e43786" providerId="AD" clId="Web-{BE66B5E6-10B9-B6DA-3AA7-2DA0D43C6128}" dt="2024-10-25T22:48:22.269" v="907" actId="20577"/>
          <ac:spMkLst>
            <pc:docMk/>
            <pc:sldMk cId="1284030137" sldId="268"/>
            <ac:spMk id="9" creationId="{92DDA101-B30D-F23F-268F-1EE2A7118109}"/>
          </ac:spMkLst>
        </pc:spChg>
        <pc:picChg chg="add mod">
          <ac:chgData name="Dinh Nguyen" userId="S::dinh23000@student.hamk.fi::421d0ec3-d699-4bc5-ae40-246680e43786" providerId="AD" clId="Web-{BE66B5E6-10B9-B6DA-3AA7-2DA0D43C6128}" dt="2024-10-25T21:50:41.351" v="700" actId="1076"/>
          <ac:picMkLst>
            <pc:docMk/>
            <pc:sldMk cId="1284030137" sldId="268"/>
            <ac:picMk id="4" creationId="{415FEF86-9828-0AA0-CFF7-79BAC01A2694}"/>
          </ac:picMkLst>
        </pc:picChg>
        <pc:picChg chg="add mod modCrop">
          <ac:chgData name="Dinh Nguyen" userId="S::dinh23000@student.hamk.fi::421d0ec3-d699-4bc5-ae40-246680e43786" providerId="AD" clId="Web-{BE66B5E6-10B9-B6DA-3AA7-2DA0D43C6128}" dt="2024-10-25T21:50:41.336" v="699" actId="1076"/>
          <ac:picMkLst>
            <pc:docMk/>
            <pc:sldMk cId="1284030137" sldId="268"/>
            <ac:picMk id="5" creationId="{AC6BD6CE-2594-E6BC-A590-96C4BA9CED4B}"/>
          </ac:picMkLst>
        </pc:picChg>
        <pc:picChg chg="del">
          <ac:chgData name="Dinh Nguyen" userId="S::dinh23000@student.hamk.fi::421d0ec3-d699-4bc5-ae40-246680e43786" providerId="AD" clId="Web-{BE66B5E6-10B9-B6DA-3AA7-2DA0D43C6128}" dt="2024-10-25T21:39:00.315" v="636"/>
          <ac:picMkLst>
            <pc:docMk/>
            <pc:sldMk cId="1284030137" sldId="268"/>
            <ac:picMk id="10" creationId="{DCE6A135-8F29-A0CA-66CE-A3C4353E43B0}"/>
          </ac:picMkLst>
        </pc:picChg>
        <pc:picChg chg="del mod">
          <ac:chgData name="Dinh Nguyen" userId="S::dinh23000@student.hamk.fi::421d0ec3-d699-4bc5-ae40-246680e43786" providerId="AD" clId="Web-{BE66B5E6-10B9-B6DA-3AA7-2DA0D43C6128}" dt="2024-10-25T21:49:05.505" v="689"/>
          <ac:picMkLst>
            <pc:docMk/>
            <pc:sldMk cId="1284030137" sldId="268"/>
            <ac:picMk id="11" creationId="{5A1AA649-5C47-7CA6-EDCD-268D874D5EC1}"/>
          </ac:picMkLst>
        </pc:picChg>
      </pc:sldChg>
      <pc:sldChg chg="addSp delSp modSp">
        <pc:chgData name="Dinh Nguyen" userId="S::dinh23000@student.hamk.fi::421d0ec3-d699-4bc5-ae40-246680e43786" providerId="AD" clId="Web-{BE66B5E6-10B9-B6DA-3AA7-2DA0D43C6128}" dt="2024-10-25T22:48:58.832" v="914" actId="20577"/>
        <pc:sldMkLst>
          <pc:docMk/>
          <pc:sldMk cId="3908386704" sldId="269"/>
        </pc:sldMkLst>
        <pc:spChg chg="del">
          <ac:chgData name="Dinh Nguyen" userId="S::dinh23000@student.hamk.fi::421d0ec3-d699-4bc5-ae40-246680e43786" providerId="AD" clId="Web-{BE66B5E6-10B9-B6DA-3AA7-2DA0D43C6128}" dt="2024-10-25T22:48:47.738" v="908"/>
          <ac:spMkLst>
            <pc:docMk/>
            <pc:sldMk cId="3908386704" sldId="269"/>
            <ac:spMk id="2" creationId="{C6E4C9B6-D829-9980-3581-48619D509451}"/>
          </ac:spMkLst>
        </pc:spChg>
        <pc:spChg chg="mod">
          <ac:chgData name="Dinh Nguyen" userId="S::dinh23000@student.hamk.fi::421d0ec3-d699-4bc5-ae40-246680e43786" providerId="AD" clId="Web-{BE66B5E6-10B9-B6DA-3AA7-2DA0D43C6128}" dt="2024-10-25T22:33:55.679" v="805" actId="20577"/>
          <ac:spMkLst>
            <pc:docMk/>
            <pc:sldMk cId="3908386704" sldId="269"/>
            <ac:spMk id="3" creationId="{E1C36502-8E71-00F8-FDAA-E10C9FECA08F}"/>
          </ac:spMkLst>
        </pc:spChg>
        <pc:spChg chg="add del mod">
          <ac:chgData name="Dinh Nguyen" userId="S::dinh23000@student.hamk.fi::421d0ec3-d699-4bc5-ae40-246680e43786" providerId="AD" clId="Web-{BE66B5E6-10B9-B6DA-3AA7-2DA0D43C6128}" dt="2024-10-25T22:48:49.504" v="909"/>
          <ac:spMkLst>
            <pc:docMk/>
            <pc:sldMk cId="3908386704" sldId="269"/>
            <ac:spMk id="6" creationId="{9CD3ECA4-82AB-523C-E228-A3651677CCBB}"/>
          </ac:spMkLst>
        </pc:spChg>
        <pc:spChg chg="mod">
          <ac:chgData name="Dinh Nguyen" userId="S::dinh23000@student.hamk.fi::421d0ec3-d699-4bc5-ae40-246680e43786" providerId="AD" clId="Web-{BE66B5E6-10B9-B6DA-3AA7-2DA0D43C6128}" dt="2024-10-25T13:21:31.154" v="7" actId="1076"/>
          <ac:spMkLst>
            <pc:docMk/>
            <pc:sldMk cId="3908386704" sldId="269"/>
            <ac:spMk id="8" creationId="{5E1B9A92-02D1-CCA3-C1B9-18F116C12C89}"/>
          </ac:spMkLst>
        </pc:spChg>
        <pc:spChg chg="add mod">
          <ac:chgData name="Dinh Nguyen" userId="S::dinh23000@student.hamk.fi::421d0ec3-d699-4bc5-ae40-246680e43786" providerId="AD" clId="Web-{BE66B5E6-10B9-B6DA-3AA7-2DA0D43C6128}" dt="2024-10-25T22:48:58.832" v="914" actId="20577"/>
          <ac:spMkLst>
            <pc:docMk/>
            <pc:sldMk cId="3908386704" sldId="269"/>
            <ac:spMk id="9" creationId="{ED5AEC93-A786-4661-906F-1C43ABC39B88}"/>
          </ac:spMkLst>
        </pc:spChg>
      </pc:sldChg>
      <pc:sldChg chg="modSp">
        <pc:chgData name="Dinh Nguyen" userId="S::dinh23000@student.hamk.fi::421d0ec3-d699-4bc5-ae40-246680e43786" providerId="AD" clId="Web-{BE66B5E6-10B9-B6DA-3AA7-2DA0D43C6128}" dt="2024-10-25T22:42:27.893" v="868" actId="14100"/>
        <pc:sldMkLst>
          <pc:docMk/>
          <pc:sldMk cId="3110045509" sldId="272"/>
        </pc:sldMkLst>
        <pc:spChg chg="mod">
          <ac:chgData name="Dinh Nguyen" userId="S::dinh23000@student.hamk.fi::421d0ec3-d699-4bc5-ae40-246680e43786" providerId="AD" clId="Web-{BE66B5E6-10B9-B6DA-3AA7-2DA0D43C6128}" dt="2024-10-25T22:42:27.893" v="868" actId="14100"/>
          <ac:spMkLst>
            <pc:docMk/>
            <pc:sldMk cId="3110045509" sldId="272"/>
            <ac:spMk id="2" creationId="{174163E8-6D20-AA13-30EF-99C9F366307F}"/>
          </ac:spMkLst>
        </pc:spChg>
        <pc:spChg chg="mod">
          <ac:chgData name="Dinh Nguyen" userId="S::dinh23000@student.hamk.fi::421d0ec3-d699-4bc5-ae40-246680e43786" providerId="AD" clId="Web-{BE66B5E6-10B9-B6DA-3AA7-2DA0D43C6128}" dt="2024-10-25T20:49:43.750" v="24" actId="20577"/>
          <ac:spMkLst>
            <pc:docMk/>
            <pc:sldMk cId="3110045509" sldId="272"/>
            <ac:spMk id="3" creationId="{8635E02C-DB4E-6BFB-1291-18A30A3DCF05}"/>
          </ac:spMkLst>
        </pc:spChg>
      </pc:sldChg>
      <pc:sldChg chg="modSp">
        <pc:chgData name="Dinh Nguyen" userId="S::dinh23000@student.hamk.fi::421d0ec3-d699-4bc5-ae40-246680e43786" providerId="AD" clId="Web-{BE66B5E6-10B9-B6DA-3AA7-2DA0D43C6128}" dt="2024-10-25T22:42:47.878" v="869" actId="14100"/>
        <pc:sldMkLst>
          <pc:docMk/>
          <pc:sldMk cId="3989845386" sldId="273"/>
        </pc:sldMkLst>
        <pc:spChg chg="mod">
          <ac:chgData name="Dinh Nguyen" userId="S::dinh23000@student.hamk.fi::421d0ec3-d699-4bc5-ae40-246680e43786" providerId="AD" clId="Web-{BE66B5E6-10B9-B6DA-3AA7-2DA0D43C6128}" dt="2024-10-25T22:42:47.878" v="869" actId="14100"/>
          <ac:spMkLst>
            <pc:docMk/>
            <pc:sldMk cId="3989845386" sldId="273"/>
            <ac:spMk id="2" creationId="{174163E8-6D20-AA13-30EF-99C9F366307F}"/>
          </ac:spMkLst>
        </pc:spChg>
        <pc:spChg chg="mod">
          <ac:chgData name="Dinh Nguyen" userId="S::dinh23000@student.hamk.fi::421d0ec3-d699-4bc5-ae40-246680e43786" providerId="AD" clId="Web-{BE66B5E6-10B9-B6DA-3AA7-2DA0D43C6128}" dt="2024-10-25T21:23:37.025" v="526" actId="20577"/>
          <ac:spMkLst>
            <pc:docMk/>
            <pc:sldMk cId="3989845386" sldId="273"/>
            <ac:spMk id="3" creationId="{8635E02C-DB4E-6BFB-1291-18A30A3DCF05}"/>
          </ac:spMkLst>
        </pc:spChg>
      </pc:sldChg>
      <pc:sldChg chg="modSp">
        <pc:chgData name="Dinh Nguyen" userId="S::dinh23000@student.hamk.fi::421d0ec3-d699-4bc5-ae40-246680e43786" providerId="AD" clId="Web-{BE66B5E6-10B9-B6DA-3AA7-2DA0D43C6128}" dt="2024-10-25T22:44:19.193" v="875" actId="14100"/>
        <pc:sldMkLst>
          <pc:docMk/>
          <pc:sldMk cId="2733746725" sldId="274"/>
        </pc:sldMkLst>
        <pc:spChg chg="mod">
          <ac:chgData name="Dinh Nguyen" userId="S::dinh23000@student.hamk.fi::421d0ec3-d699-4bc5-ae40-246680e43786" providerId="AD" clId="Web-{BE66B5E6-10B9-B6DA-3AA7-2DA0D43C6128}" dt="2024-10-25T22:44:19.193" v="875" actId="14100"/>
          <ac:spMkLst>
            <pc:docMk/>
            <pc:sldMk cId="2733746725" sldId="274"/>
            <ac:spMk id="3" creationId="{BA707EBC-232B-C0D4-5DB3-1158298377DA}"/>
          </ac:spMkLst>
        </pc:spChg>
        <pc:picChg chg="mod">
          <ac:chgData name="Dinh Nguyen" userId="S::dinh23000@student.hamk.fi::421d0ec3-d699-4bc5-ae40-246680e43786" providerId="AD" clId="Web-{BE66B5E6-10B9-B6DA-3AA7-2DA0D43C6128}" dt="2024-10-25T22:44:09.958" v="874" actId="14100"/>
          <ac:picMkLst>
            <pc:docMk/>
            <pc:sldMk cId="2733746725" sldId="274"/>
            <ac:picMk id="6" creationId="{729A244A-4931-50B4-8091-19E8D5879B91}"/>
          </ac:picMkLst>
        </pc:picChg>
      </pc:sldChg>
      <pc:sldChg chg="modSp">
        <pc:chgData name="Dinh Nguyen" userId="S::dinh23000@student.hamk.fi::421d0ec3-d699-4bc5-ae40-246680e43786" providerId="AD" clId="Web-{BE66B5E6-10B9-B6DA-3AA7-2DA0D43C6128}" dt="2024-10-25T22:43:25.660" v="872" actId="1076"/>
        <pc:sldMkLst>
          <pc:docMk/>
          <pc:sldMk cId="692318320" sldId="275"/>
        </pc:sldMkLst>
        <pc:spChg chg="mod">
          <ac:chgData name="Dinh Nguyen" userId="S::dinh23000@student.hamk.fi::421d0ec3-d699-4bc5-ae40-246680e43786" providerId="AD" clId="Web-{BE66B5E6-10B9-B6DA-3AA7-2DA0D43C6128}" dt="2024-10-25T21:27:41.083" v="627" actId="20577"/>
          <ac:spMkLst>
            <pc:docMk/>
            <pc:sldMk cId="692318320" sldId="275"/>
            <ac:spMk id="3" creationId="{BA707EBC-232B-C0D4-5DB3-1158298377DA}"/>
          </ac:spMkLst>
        </pc:spChg>
        <pc:picChg chg="mod">
          <ac:chgData name="Dinh Nguyen" userId="S::dinh23000@student.hamk.fi::421d0ec3-d699-4bc5-ae40-246680e43786" providerId="AD" clId="Web-{BE66B5E6-10B9-B6DA-3AA7-2DA0D43C6128}" dt="2024-10-25T22:43:25.660" v="872" actId="1076"/>
          <ac:picMkLst>
            <pc:docMk/>
            <pc:sldMk cId="692318320" sldId="275"/>
            <ac:picMk id="4" creationId="{BAD4BA23-42B3-97E3-6E67-B0331A49213B}"/>
          </ac:picMkLst>
        </pc:picChg>
      </pc:sldChg>
      <pc:sldChg chg="addSp delSp modSp new del mod setBg">
        <pc:chgData name="Dinh Nguyen" userId="S::dinh23000@student.hamk.fi::421d0ec3-d699-4bc5-ae40-246680e43786" providerId="AD" clId="Web-{BE66B5E6-10B9-B6DA-3AA7-2DA0D43C6128}" dt="2024-10-25T22:52:32.547" v="933"/>
        <pc:sldMkLst>
          <pc:docMk/>
          <pc:sldMk cId="832014300" sldId="276"/>
        </pc:sldMkLst>
        <pc:spChg chg="del mod">
          <ac:chgData name="Dinh Nguyen" userId="S::dinh23000@student.hamk.fi::421d0ec3-d699-4bc5-ae40-246680e43786" providerId="AD" clId="Web-{BE66B5E6-10B9-B6DA-3AA7-2DA0D43C6128}" dt="2024-10-25T22:52:21.889" v="931"/>
          <ac:spMkLst>
            <pc:docMk/>
            <pc:sldMk cId="832014300" sldId="276"/>
            <ac:spMk id="2" creationId="{9D05ACAE-117D-5EE6-99C4-FDA128489CDD}"/>
          </ac:spMkLst>
        </pc:spChg>
        <pc:spChg chg="mod">
          <ac:chgData name="Dinh Nguyen" userId="S::dinh23000@student.hamk.fi::421d0ec3-d699-4bc5-ae40-246680e43786" providerId="AD" clId="Web-{BE66B5E6-10B9-B6DA-3AA7-2DA0D43C6128}" dt="2024-10-25T22:36:26.472" v="843"/>
          <ac:spMkLst>
            <pc:docMk/>
            <pc:sldMk cId="832014300" sldId="276"/>
            <ac:spMk id="3" creationId="{5D9FE563-02B0-AE8C-8C2D-C598A22594AB}"/>
          </ac:spMkLst>
        </pc:spChg>
        <pc:spChg chg="add del">
          <ac:chgData name="Dinh Nguyen" userId="S::dinh23000@student.hamk.fi::421d0ec3-d699-4bc5-ae40-246680e43786" providerId="AD" clId="Web-{BE66B5E6-10B9-B6DA-3AA7-2DA0D43C6128}" dt="2024-10-25T22:37:15.411" v="845"/>
          <ac:spMkLst>
            <pc:docMk/>
            <pc:sldMk cId="832014300" sldId="276"/>
            <ac:spMk id="5" creationId="{5D75E9AB-7306-A1FF-5360-A23E156D737D}"/>
          </ac:spMkLst>
        </pc:spChg>
        <pc:spChg chg="add del mod">
          <ac:chgData name="Dinh Nguyen" userId="S::dinh23000@student.hamk.fi::421d0ec3-d699-4bc5-ae40-246680e43786" providerId="AD" clId="Web-{BE66B5E6-10B9-B6DA-3AA7-2DA0D43C6128}" dt="2024-10-25T22:52:25.233" v="932"/>
          <ac:spMkLst>
            <pc:docMk/>
            <pc:sldMk cId="832014300" sldId="276"/>
            <ac:spMk id="7" creationId="{59FCB405-F298-5865-FBEF-B0581188F78C}"/>
          </ac:spMkLst>
        </pc:spChg>
        <pc:spChg chg="add">
          <ac:chgData name="Dinh Nguyen" userId="S::dinh23000@student.hamk.fi::421d0ec3-d699-4bc5-ae40-246680e43786" providerId="AD" clId="Web-{BE66B5E6-10B9-B6DA-3AA7-2DA0D43C6128}" dt="2024-10-25T22:36:26.472" v="843"/>
          <ac:spMkLst>
            <pc:docMk/>
            <pc:sldMk cId="832014300" sldId="276"/>
            <ac:spMk id="8" creationId="{081EA652-8C6A-4E69-BEB9-170809474553}"/>
          </ac:spMkLst>
        </pc:spChg>
        <pc:spChg chg="add">
          <ac:chgData name="Dinh Nguyen" userId="S::dinh23000@student.hamk.fi::421d0ec3-d699-4bc5-ae40-246680e43786" providerId="AD" clId="Web-{BE66B5E6-10B9-B6DA-3AA7-2DA0D43C6128}" dt="2024-10-25T22:36:26.472" v="843"/>
          <ac:spMkLst>
            <pc:docMk/>
            <pc:sldMk cId="832014300" sldId="276"/>
            <ac:spMk id="10" creationId="{5298780A-33B9-4EA2-8F67-DE68AD62841B}"/>
          </ac:spMkLst>
        </pc:spChg>
        <pc:spChg chg="add">
          <ac:chgData name="Dinh Nguyen" userId="S::dinh23000@student.hamk.fi::421d0ec3-d699-4bc5-ae40-246680e43786" providerId="AD" clId="Web-{BE66B5E6-10B9-B6DA-3AA7-2DA0D43C6128}" dt="2024-10-25T22:36:26.472" v="843"/>
          <ac:spMkLst>
            <pc:docMk/>
            <pc:sldMk cId="832014300" sldId="276"/>
            <ac:spMk id="12" creationId="{7F488E8B-4E1E-4402-8935-D4E6C02615C7}"/>
          </ac:spMkLst>
        </pc:spChg>
        <pc:cxnChg chg="add">
          <ac:chgData name="Dinh Nguyen" userId="S::dinh23000@student.hamk.fi::421d0ec3-d699-4bc5-ae40-246680e43786" providerId="AD" clId="Web-{BE66B5E6-10B9-B6DA-3AA7-2DA0D43C6128}" dt="2024-10-25T22:36:26.472" v="843"/>
          <ac:cxnSpMkLst>
            <pc:docMk/>
            <pc:sldMk cId="832014300" sldId="276"/>
            <ac:cxnSpMk id="14" creationId="{23AAC9B5-8015-485C-ACF9-A750390E9A56}"/>
          </ac:cxnSpMkLst>
        </pc:cxnChg>
      </pc:sldChg>
      <pc:sldChg chg="addSp delSp modSp add replId">
        <pc:chgData name="Dinh Nguyen" userId="S::dinh23000@student.hamk.fi::421d0ec3-d699-4bc5-ae40-246680e43786" providerId="AD" clId="Web-{BE66B5E6-10B9-B6DA-3AA7-2DA0D43C6128}" dt="2024-10-25T22:52:09.576" v="930"/>
        <pc:sldMkLst>
          <pc:docMk/>
          <pc:sldMk cId="64109231" sldId="277"/>
        </pc:sldMkLst>
        <pc:spChg chg="del">
          <ac:chgData name="Dinh Nguyen" userId="S::dinh23000@student.hamk.fi::421d0ec3-d699-4bc5-ae40-246680e43786" providerId="AD" clId="Web-{BE66B5E6-10B9-B6DA-3AA7-2DA0D43C6128}" dt="2024-10-25T22:49:38.943" v="917"/>
          <ac:spMkLst>
            <pc:docMk/>
            <pc:sldMk cId="64109231" sldId="277"/>
            <ac:spMk id="3" creationId="{E1C36502-8E71-00F8-FDAA-E10C9FECA08F}"/>
          </ac:spMkLst>
        </pc:spChg>
        <pc:spChg chg="add del mod">
          <ac:chgData name="Dinh Nguyen" userId="S::dinh23000@student.hamk.fi::421d0ec3-d699-4bc5-ae40-246680e43786" providerId="AD" clId="Web-{BE66B5E6-10B9-B6DA-3AA7-2DA0D43C6128}" dt="2024-10-25T22:49:46.693" v="920"/>
          <ac:spMkLst>
            <pc:docMk/>
            <pc:sldMk cId="64109231" sldId="277"/>
            <ac:spMk id="5" creationId="{6EBDFA38-689E-A9D6-47DF-BDC9D785D430}"/>
          </ac:spMkLst>
        </pc:spChg>
        <pc:spChg chg="add del mod">
          <ac:chgData name="Dinh Nguyen" userId="S::dinh23000@student.hamk.fi::421d0ec3-d699-4bc5-ae40-246680e43786" providerId="AD" clId="Web-{BE66B5E6-10B9-B6DA-3AA7-2DA0D43C6128}" dt="2024-10-25T22:49:44.287" v="919"/>
          <ac:spMkLst>
            <pc:docMk/>
            <pc:sldMk cId="64109231" sldId="277"/>
            <ac:spMk id="7" creationId="{87CC0E21-906A-B154-192B-0BABEE9499CD}"/>
          </ac:spMkLst>
        </pc:spChg>
        <pc:spChg chg="del">
          <ac:chgData name="Dinh Nguyen" userId="S::dinh23000@student.hamk.fi::421d0ec3-d699-4bc5-ae40-246680e43786" providerId="AD" clId="Web-{BE66B5E6-10B9-B6DA-3AA7-2DA0D43C6128}" dt="2024-10-25T22:49:36.130" v="916"/>
          <ac:spMkLst>
            <pc:docMk/>
            <pc:sldMk cId="64109231" sldId="277"/>
            <ac:spMk id="9" creationId="{ED5AEC93-A786-4661-906F-1C43ABC39B88}"/>
          </ac:spMkLst>
        </pc:spChg>
        <pc:spChg chg="add mod">
          <ac:chgData name="Dinh Nguyen" userId="S::dinh23000@student.hamk.fi::421d0ec3-d699-4bc5-ae40-246680e43786" providerId="AD" clId="Web-{BE66B5E6-10B9-B6DA-3AA7-2DA0D43C6128}" dt="2024-10-25T22:50:07.131" v="921"/>
          <ac:spMkLst>
            <pc:docMk/>
            <pc:sldMk cId="64109231" sldId="277"/>
            <ac:spMk id="10" creationId="{7C29FEE1-37D5-AA0A-E0DD-0E92C024BF96}"/>
          </ac:spMkLst>
        </pc:spChg>
        <pc:spChg chg="add mod">
          <ac:chgData name="Dinh Nguyen" userId="S::dinh23000@student.hamk.fi::421d0ec3-d699-4bc5-ae40-246680e43786" providerId="AD" clId="Web-{BE66B5E6-10B9-B6DA-3AA7-2DA0D43C6128}" dt="2024-10-25T22:50:07.147" v="922"/>
          <ac:spMkLst>
            <pc:docMk/>
            <pc:sldMk cId="64109231" sldId="277"/>
            <ac:spMk id="12" creationId="{30A1861C-AD74-9C88-653C-F82134324B71}"/>
          </ac:spMkLst>
        </pc:spChg>
        <pc:spChg chg="add mod">
          <ac:chgData name="Dinh Nguyen" userId="S::dinh23000@student.hamk.fi::421d0ec3-d699-4bc5-ae40-246680e43786" providerId="AD" clId="Web-{BE66B5E6-10B9-B6DA-3AA7-2DA0D43C6128}" dt="2024-10-25T22:52:09.576" v="930"/>
          <ac:spMkLst>
            <pc:docMk/>
            <pc:sldMk cId="64109231" sldId="277"/>
            <ac:spMk id="13" creationId="{2AFE9754-F5F1-1D1C-4D0F-B556E2A7660F}"/>
          </ac:spMkLst>
        </pc:spChg>
        <pc:picChg chg="del">
          <ac:chgData name="Dinh Nguyen" userId="S::dinh23000@student.hamk.fi::421d0ec3-d699-4bc5-ae40-246680e43786" providerId="AD" clId="Web-{BE66B5E6-10B9-B6DA-3AA7-2DA0D43C6128}" dt="2024-10-25T22:49:41.646" v="918"/>
          <ac:picMkLst>
            <pc:docMk/>
            <pc:sldMk cId="64109231" sldId="277"/>
            <ac:picMk id="4" creationId="{40EC425A-3958-30B8-31CC-92C5FF9D76D0}"/>
          </ac:picMkLst>
        </pc:picChg>
      </pc:sldChg>
    </pc:docChg>
  </pc:docChgLst>
  <pc:docChgLst>
    <pc:chgData name="Duy Tran" userId="S::duy23000@student.hamk.fi::6c9c1467-800b-441d-a67b-7a160e4655f1" providerId="AD" clId="Web-{C7B35BB9-50E4-5734-6BB6-55EC20A51779}"/>
    <pc:docChg chg="modSld">
      <pc:chgData name="Duy Tran" userId="S::duy23000@student.hamk.fi::6c9c1467-800b-441d-a67b-7a160e4655f1" providerId="AD" clId="Web-{C7B35BB9-50E4-5734-6BB6-55EC20A51779}" dt="2024-10-25T13:38:36.356" v="45" actId="14100"/>
      <pc:docMkLst>
        <pc:docMk/>
      </pc:docMkLst>
      <pc:sldChg chg="modSp">
        <pc:chgData name="Duy Tran" userId="S::duy23000@student.hamk.fi::6c9c1467-800b-441d-a67b-7a160e4655f1" providerId="AD" clId="Web-{C7B35BB9-50E4-5734-6BB6-55EC20A51779}" dt="2024-10-25T13:38:36.356" v="45" actId="14100"/>
        <pc:sldMkLst>
          <pc:docMk/>
          <pc:sldMk cId="1310071042" sldId="267"/>
        </pc:sldMkLst>
        <pc:spChg chg="mod">
          <ac:chgData name="Duy Tran" userId="S::duy23000@student.hamk.fi::6c9c1467-800b-441d-a67b-7a160e4655f1" providerId="AD" clId="Web-{C7B35BB9-50E4-5734-6BB6-55EC20A51779}" dt="2024-10-25T13:38:05.323" v="33" actId="20577"/>
          <ac:spMkLst>
            <pc:docMk/>
            <pc:sldMk cId="1310071042" sldId="267"/>
            <ac:spMk id="3" creationId="{037CC9FD-D606-1465-7D21-5CA757190643}"/>
          </ac:spMkLst>
        </pc:spChg>
        <pc:spChg chg="mod">
          <ac:chgData name="Duy Tran" userId="S::duy23000@student.hamk.fi::6c9c1467-800b-441d-a67b-7a160e4655f1" providerId="AD" clId="Web-{C7B35BB9-50E4-5734-6BB6-55EC20A51779}" dt="2024-10-25T13:38:36.356" v="45" actId="14100"/>
          <ac:spMkLst>
            <pc:docMk/>
            <pc:sldMk cId="1310071042" sldId="267"/>
            <ac:spMk id="7" creationId="{12C9D96A-3DD0-9AC9-C403-8B01C5A1D093}"/>
          </ac:spMkLst>
        </pc:spChg>
      </pc:sldChg>
    </pc:docChg>
  </pc:docChgLst>
  <pc:docChgLst>
    <pc:chgData name="Dan Vu" userId="S::dan23000@student.hamk.fi::98394077-43bf-4308-b82c-6054de67065d" providerId="AD" clId="Web-{996D45B6-8C21-CDB0-70A3-B98E293D0E6E}"/>
    <pc:docChg chg="modSld">
      <pc:chgData name="Dan Vu" userId="S::dan23000@student.hamk.fi::98394077-43bf-4308-b82c-6054de67065d" providerId="AD" clId="Web-{996D45B6-8C21-CDB0-70A3-B98E293D0E6E}" dt="2024-10-25T17:49:54.480" v="16"/>
      <pc:docMkLst>
        <pc:docMk/>
      </pc:docMkLst>
      <pc:sldChg chg="delSp modSp">
        <pc:chgData name="Dan Vu" userId="S::dan23000@student.hamk.fi::98394077-43bf-4308-b82c-6054de67065d" providerId="AD" clId="Web-{996D45B6-8C21-CDB0-70A3-B98E293D0E6E}" dt="2024-10-25T17:47:21.988" v="12"/>
        <pc:sldMkLst>
          <pc:docMk/>
          <pc:sldMk cId="1310071042" sldId="267"/>
        </pc:sldMkLst>
        <pc:spChg chg="mod">
          <ac:chgData name="Dan Vu" userId="S::dan23000@student.hamk.fi::98394077-43bf-4308-b82c-6054de67065d" providerId="AD" clId="Web-{996D45B6-8C21-CDB0-70A3-B98E293D0E6E}" dt="2024-10-25T17:47:11.456" v="11" actId="20577"/>
          <ac:spMkLst>
            <pc:docMk/>
            <pc:sldMk cId="1310071042" sldId="267"/>
            <ac:spMk id="3" creationId="{037CC9FD-D606-1465-7D21-5CA757190643}"/>
          </ac:spMkLst>
        </pc:spChg>
        <pc:spChg chg="del">
          <ac:chgData name="Dan Vu" userId="S::dan23000@student.hamk.fi::98394077-43bf-4308-b82c-6054de67065d" providerId="AD" clId="Web-{996D45B6-8C21-CDB0-70A3-B98E293D0E6E}" dt="2024-10-25T17:47:21.988" v="12"/>
          <ac:spMkLst>
            <pc:docMk/>
            <pc:sldMk cId="1310071042" sldId="267"/>
            <ac:spMk id="7" creationId="{12C9D96A-3DD0-9AC9-C403-8B01C5A1D093}"/>
          </ac:spMkLst>
        </pc:spChg>
      </pc:sldChg>
      <pc:sldChg chg="delSp modSp">
        <pc:chgData name="Dan Vu" userId="S::dan23000@student.hamk.fi::98394077-43bf-4308-b82c-6054de67065d" providerId="AD" clId="Web-{996D45B6-8C21-CDB0-70A3-B98E293D0E6E}" dt="2024-10-25T17:49:54.480" v="16"/>
        <pc:sldMkLst>
          <pc:docMk/>
          <pc:sldMk cId="3908386704" sldId="269"/>
        </pc:sldMkLst>
        <pc:spChg chg="mod">
          <ac:chgData name="Dan Vu" userId="S::dan23000@student.hamk.fi::98394077-43bf-4308-b82c-6054de67065d" providerId="AD" clId="Web-{996D45B6-8C21-CDB0-70A3-B98E293D0E6E}" dt="2024-10-25T17:49:50.933" v="15" actId="20577"/>
          <ac:spMkLst>
            <pc:docMk/>
            <pc:sldMk cId="3908386704" sldId="269"/>
            <ac:spMk id="3" creationId="{E1C36502-8E71-00F8-FDAA-E10C9FECA08F}"/>
          </ac:spMkLst>
        </pc:spChg>
        <pc:spChg chg="del">
          <ac:chgData name="Dan Vu" userId="S::dan23000@student.hamk.fi::98394077-43bf-4308-b82c-6054de67065d" providerId="AD" clId="Web-{996D45B6-8C21-CDB0-70A3-B98E293D0E6E}" dt="2024-10-25T17:49:54.480" v="16"/>
          <ac:spMkLst>
            <pc:docMk/>
            <pc:sldMk cId="3908386704" sldId="269"/>
            <ac:spMk id="8" creationId="{5E1B9A92-02D1-CCA3-C1B9-18F116C12C89}"/>
          </ac:spMkLst>
        </pc:spChg>
      </pc:sldChg>
      <pc:sldChg chg="delSp modSp">
        <pc:chgData name="Dan Vu" userId="S::dan23000@student.hamk.fi::98394077-43bf-4308-b82c-6054de67065d" providerId="AD" clId="Web-{996D45B6-8C21-CDB0-70A3-B98E293D0E6E}" dt="2024-10-25T17:40:02.955" v="6"/>
        <pc:sldMkLst>
          <pc:docMk/>
          <pc:sldMk cId="3110045509" sldId="272"/>
        </pc:sldMkLst>
        <pc:spChg chg="mod">
          <ac:chgData name="Dan Vu" userId="S::dan23000@student.hamk.fi::98394077-43bf-4308-b82c-6054de67065d" providerId="AD" clId="Web-{996D45B6-8C21-CDB0-70A3-B98E293D0E6E}" dt="2024-10-25T17:39:22.626" v="1" actId="20577"/>
          <ac:spMkLst>
            <pc:docMk/>
            <pc:sldMk cId="3110045509" sldId="272"/>
            <ac:spMk id="3" creationId="{8635E02C-DB4E-6BFB-1291-18A30A3DCF05}"/>
          </ac:spMkLst>
        </pc:spChg>
        <pc:spChg chg="del mod">
          <ac:chgData name="Dan Vu" userId="S::dan23000@student.hamk.fi::98394077-43bf-4308-b82c-6054de67065d" providerId="AD" clId="Web-{996D45B6-8C21-CDB0-70A3-B98E293D0E6E}" dt="2024-10-25T17:40:02.955" v="6"/>
          <ac:spMkLst>
            <pc:docMk/>
            <pc:sldMk cId="3110045509" sldId="272"/>
            <ac:spMk id="7" creationId="{3B55775E-E441-FCFE-03E0-85E2465BD014}"/>
          </ac:spMkLst>
        </pc:spChg>
      </pc:sldChg>
      <pc:sldChg chg="delSp modSp">
        <pc:chgData name="Dan Vu" userId="S::dan23000@student.hamk.fi::98394077-43bf-4308-b82c-6054de67065d" providerId="AD" clId="Web-{996D45B6-8C21-CDB0-70A3-B98E293D0E6E}" dt="2024-10-25T17:43:27.352" v="9"/>
        <pc:sldMkLst>
          <pc:docMk/>
          <pc:sldMk cId="3989845386" sldId="273"/>
        </pc:sldMkLst>
        <pc:spChg chg="mod">
          <ac:chgData name="Dan Vu" userId="S::dan23000@student.hamk.fi::98394077-43bf-4308-b82c-6054de67065d" providerId="AD" clId="Web-{996D45B6-8C21-CDB0-70A3-B98E293D0E6E}" dt="2024-10-25T17:43:22.868" v="8" actId="20577"/>
          <ac:spMkLst>
            <pc:docMk/>
            <pc:sldMk cId="3989845386" sldId="273"/>
            <ac:spMk id="3" creationId="{8635E02C-DB4E-6BFB-1291-18A30A3DCF05}"/>
          </ac:spMkLst>
        </pc:spChg>
        <pc:spChg chg="del">
          <ac:chgData name="Dan Vu" userId="S::dan23000@student.hamk.fi::98394077-43bf-4308-b82c-6054de67065d" providerId="AD" clId="Web-{996D45B6-8C21-CDB0-70A3-B98E293D0E6E}" dt="2024-10-25T17:43:27.352" v="9"/>
          <ac:spMkLst>
            <pc:docMk/>
            <pc:sldMk cId="3989845386" sldId="273"/>
            <ac:spMk id="6" creationId="{C01EE65B-C4BA-FA34-623E-43CCC91E9DBF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4E6C1B-470E-4533-85C1-D89A53495DFE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D2CA8B9-23DF-4426-BEE5-F6C2D6356A67}">
      <dgm:prSet/>
      <dgm:spPr/>
      <dgm:t>
        <a:bodyPr/>
        <a:lstStyle/>
        <a:p>
          <a:pPr rtl="0"/>
          <a:r>
            <a:rPr lang="en-US" b="0">
              <a:latin typeface="Calibri Light" panose="020F0302020204030204"/>
            </a:rPr>
            <a:t>The survey was conducted by interviewing employees from 05 September to 12 September 2024</a:t>
          </a:r>
          <a:endParaRPr lang="en-US" b="0"/>
        </a:p>
      </dgm:t>
    </dgm:pt>
    <dgm:pt modelId="{1562B301-B286-480A-B88E-A361F01DF5A8}" type="parTrans" cxnId="{D9A400B2-DDAA-46FA-AD84-2C2236218EC4}">
      <dgm:prSet/>
      <dgm:spPr/>
      <dgm:t>
        <a:bodyPr/>
        <a:lstStyle/>
        <a:p>
          <a:endParaRPr lang="en-US"/>
        </a:p>
      </dgm:t>
    </dgm:pt>
    <dgm:pt modelId="{7AEBC665-68C5-4923-A960-6167D93226AD}" type="sibTrans" cxnId="{D9A400B2-DDAA-46FA-AD84-2C2236218EC4}">
      <dgm:prSet/>
      <dgm:spPr/>
      <dgm:t>
        <a:bodyPr/>
        <a:lstStyle/>
        <a:p>
          <a:endParaRPr lang="en-US"/>
        </a:p>
      </dgm:t>
    </dgm:pt>
    <dgm:pt modelId="{A0AF4CF2-CA12-4061-B997-512A9913445D}">
      <dgm:prSet/>
      <dgm:spPr/>
      <dgm:t>
        <a:bodyPr/>
        <a:lstStyle/>
        <a:p>
          <a:pPr rtl="0"/>
          <a:r>
            <a:rPr lang="en-US" b="0">
              <a:latin typeface="Calibri Light" panose="020F0302020204030204"/>
            </a:rPr>
            <a:t>We got total </a:t>
          </a:r>
          <a:r>
            <a:rPr lang="en-US" b="0" baseline="0">
              <a:latin typeface="Calibri Light" panose="020F0302020204030204"/>
            </a:rPr>
            <a:t>82 responders </a:t>
          </a:r>
          <a:r>
            <a:rPr lang="en-US" b="0">
              <a:latin typeface="Calibri Light" panose="020F0302020204030204"/>
            </a:rPr>
            <a:t>who finished the</a:t>
          </a:r>
          <a:r>
            <a:rPr lang="en-US" b="0"/>
            <a:t> </a:t>
          </a:r>
          <a:r>
            <a:rPr lang="en-US" b="0">
              <a:latin typeface="Calibri Light" panose="020F0302020204030204"/>
            </a:rPr>
            <a:t>survey during the Design Factory Project (DFP)</a:t>
          </a:r>
        </a:p>
      </dgm:t>
    </dgm:pt>
    <dgm:pt modelId="{37D1A853-06D7-4BF5-BECE-181234321C0A}" type="parTrans" cxnId="{D7B49BE6-8AFF-47F8-B30D-0BA45A41B32D}">
      <dgm:prSet/>
      <dgm:spPr/>
      <dgm:t>
        <a:bodyPr/>
        <a:lstStyle/>
        <a:p>
          <a:endParaRPr lang="en-US"/>
        </a:p>
      </dgm:t>
    </dgm:pt>
    <dgm:pt modelId="{8EC54558-8AE5-493C-9F05-9922D490C697}" type="sibTrans" cxnId="{D7B49BE6-8AFF-47F8-B30D-0BA45A41B32D}">
      <dgm:prSet/>
      <dgm:spPr/>
      <dgm:t>
        <a:bodyPr/>
        <a:lstStyle/>
        <a:p>
          <a:endParaRPr lang="en-US"/>
        </a:p>
      </dgm:t>
    </dgm:pt>
    <dgm:pt modelId="{93EA3E99-6872-4AA6-8067-D9BE7C8B03C5}" type="pres">
      <dgm:prSet presAssocID="{ED4E6C1B-470E-4533-85C1-D89A53495DFE}" presName="linear" presStyleCnt="0">
        <dgm:presLayoutVars>
          <dgm:animLvl val="lvl"/>
          <dgm:resizeHandles val="exact"/>
        </dgm:presLayoutVars>
      </dgm:prSet>
      <dgm:spPr/>
    </dgm:pt>
    <dgm:pt modelId="{7AFA906C-448B-41BE-B40A-D8B4D9A84E14}" type="pres">
      <dgm:prSet presAssocID="{3D2CA8B9-23DF-4426-BEE5-F6C2D6356A6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8FAE664-B607-4E5F-B1EC-628F7E36DE24}" type="pres">
      <dgm:prSet presAssocID="{7AEBC665-68C5-4923-A960-6167D93226AD}" presName="spacer" presStyleCnt="0"/>
      <dgm:spPr/>
    </dgm:pt>
    <dgm:pt modelId="{D1020753-D71C-488E-9EEA-4C29FDE2D7E0}" type="pres">
      <dgm:prSet presAssocID="{A0AF4CF2-CA12-4061-B997-512A9913445D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0ABDCE14-924C-4EA7-A30D-6E0D3CA46985}" type="presOf" srcId="{ED4E6C1B-470E-4533-85C1-D89A53495DFE}" destId="{93EA3E99-6872-4AA6-8067-D9BE7C8B03C5}" srcOrd="0" destOrd="0" presId="urn:microsoft.com/office/officeart/2005/8/layout/vList2"/>
    <dgm:cxn modelId="{9DBF9478-955B-4F7E-9256-9F0DDA906C21}" type="presOf" srcId="{3D2CA8B9-23DF-4426-BEE5-F6C2D6356A67}" destId="{7AFA906C-448B-41BE-B40A-D8B4D9A84E14}" srcOrd="0" destOrd="0" presId="urn:microsoft.com/office/officeart/2005/8/layout/vList2"/>
    <dgm:cxn modelId="{F501B388-DD71-4C85-96D1-9C14A9B16F32}" type="presOf" srcId="{A0AF4CF2-CA12-4061-B997-512A9913445D}" destId="{D1020753-D71C-488E-9EEA-4C29FDE2D7E0}" srcOrd="0" destOrd="0" presId="urn:microsoft.com/office/officeart/2005/8/layout/vList2"/>
    <dgm:cxn modelId="{D9A400B2-DDAA-46FA-AD84-2C2236218EC4}" srcId="{ED4E6C1B-470E-4533-85C1-D89A53495DFE}" destId="{3D2CA8B9-23DF-4426-BEE5-F6C2D6356A67}" srcOrd="0" destOrd="0" parTransId="{1562B301-B286-480A-B88E-A361F01DF5A8}" sibTransId="{7AEBC665-68C5-4923-A960-6167D93226AD}"/>
    <dgm:cxn modelId="{D7B49BE6-8AFF-47F8-B30D-0BA45A41B32D}" srcId="{ED4E6C1B-470E-4533-85C1-D89A53495DFE}" destId="{A0AF4CF2-CA12-4061-B997-512A9913445D}" srcOrd="1" destOrd="0" parTransId="{37D1A853-06D7-4BF5-BECE-181234321C0A}" sibTransId="{8EC54558-8AE5-493C-9F05-9922D490C697}"/>
    <dgm:cxn modelId="{F81B1370-86C9-41E5-B99F-AFB670600B65}" type="presParOf" srcId="{93EA3E99-6872-4AA6-8067-D9BE7C8B03C5}" destId="{7AFA906C-448B-41BE-B40A-D8B4D9A84E14}" srcOrd="0" destOrd="0" presId="urn:microsoft.com/office/officeart/2005/8/layout/vList2"/>
    <dgm:cxn modelId="{C49B6F58-C96D-4F75-9133-59EEA5F8AE94}" type="presParOf" srcId="{93EA3E99-6872-4AA6-8067-D9BE7C8B03C5}" destId="{98FAE664-B607-4E5F-B1EC-628F7E36DE24}" srcOrd="1" destOrd="0" presId="urn:microsoft.com/office/officeart/2005/8/layout/vList2"/>
    <dgm:cxn modelId="{BFD299F9-491A-474A-81DE-1EED2EB6E18B}" type="presParOf" srcId="{93EA3E99-6872-4AA6-8067-D9BE7C8B03C5}" destId="{D1020753-D71C-488E-9EEA-4C29FDE2D7E0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FA906C-448B-41BE-B40A-D8B4D9A84E14}">
      <dsp:nvSpPr>
        <dsp:cNvPr id="0" name=""/>
        <dsp:cNvSpPr/>
      </dsp:nvSpPr>
      <dsp:spPr>
        <a:xfrm>
          <a:off x="0" y="58373"/>
          <a:ext cx="6263640" cy="264069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0" kern="1200">
              <a:latin typeface="Calibri Light" panose="020F0302020204030204"/>
            </a:rPr>
            <a:t>The survey was conducted by interviewing employees from 05 September to 12 September 2024</a:t>
          </a:r>
          <a:endParaRPr lang="en-US" sz="3700" b="0" kern="1200"/>
        </a:p>
      </dsp:txBody>
      <dsp:txXfrm>
        <a:off x="128908" y="187281"/>
        <a:ext cx="6005824" cy="2382874"/>
      </dsp:txXfrm>
    </dsp:sp>
    <dsp:sp modelId="{D1020753-D71C-488E-9EEA-4C29FDE2D7E0}">
      <dsp:nvSpPr>
        <dsp:cNvPr id="0" name=""/>
        <dsp:cNvSpPr/>
      </dsp:nvSpPr>
      <dsp:spPr>
        <a:xfrm>
          <a:off x="0" y="2805623"/>
          <a:ext cx="6263640" cy="264069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0" kern="1200">
              <a:latin typeface="Calibri Light" panose="020F0302020204030204"/>
            </a:rPr>
            <a:t>We got total </a:t>
          </a:r>
          <a:r>
            <a:rPr lang="en-US" sz="3700" b="0" kern="1200" baseline="0">
              <a:latin typeface="Calibri Light" panose="020F0302020204030204"/>
            </a:rPr>
            <a:t>82 responders </a:t>
          </a:r>
          <a:r>
            <a:rPr lang="en-US" sz="3700" b="0" kern="1200">
              <a:latin typeface="Calibri Light" panose="020F0302020204030204"/>
            </a:rPr>
            <a:t>who finished the</a:t>
          </a:r>
          <a:r>
            <a:rPr lang="en-US" sz="3700" b="0" kern="1200"/>
            <a:t> </a:t>
          </a:r>
          <a:r>
            <a:rPr lang="en-US" sz="3700" b="0" kern="1200">
              <a:latin typeface="Calibri Light" panose="020F0302020204030204"/>
            </a:rPr>
            <a:t>survey during the Design Factory Project (DFP)</a:t>
          </a:r>
        </a:p>
      </dsp:txBody>
      <dsp:txXfrm>
        <a:off x="128908" y="2934531"/>
        <a:ext cx="6005824" cy="23828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7EB63448-2C5E-ACB3-D743-EA3BACA9B9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i-FI"/>
              <a:t>Muokkaa ots. perustyyl. napsautt.</a:t>
            </a:r>
            <a:endParaRPr lang="en-FI"/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97706502-72E2-D795-4AEF-8932B72C6E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  <a:endParaRPr lang="en-FI"/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B62DC538-AA68-3F2F-F0C6-AD43B16A1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BAE3E-5733-466F-9F50-BD087971B673}" type="datetimeFigureOut">
              <a:rPr lang="en-FI" smtClean="0"/>
              <a:t>10/25/2024</a:t>
            </a:fld>
            <a:endParaRPr lang="en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E06EA2B7-8E73-ED70-64B7-EF194AA6D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1ECA4BFF-E581-380C-BDD7-3A5BFEA2E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378C6-5AF9-4690-8975-FB88E62EE0FB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239104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F7075F58-A0AC-B788-94A7-51EFB835F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FI"/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97506048-9ABC-05B5-0F94-ACCA1037EE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FI"/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49C894CE-0164-E52B-97A7-D1F8DEC7D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BAE3E-5733-466F-9F50-BD087971B673}" type="datetimeFigureOut">
              <a:rPr lang="en-FI" smtClean="0"/>
              <a:t>10/25/2024</a:t>
            </a:fld>
            <a:endParaRPr lang="en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5EEBFCBB-59F2-865A-106B-30DA2788A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4E629C88-88E1-78B8-7F8A-F11E08BFA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378C6-5AF9-4690-8975-FB88E62EE0FB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570035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>
            <a:extLst>
              <a:ext uri="{FF2B5EF4-FFF2-40B4-BE49-F238E27FC236}">
                <a16:creationId xmlns:a16="http://schemas.microsoft.com/office/drawing/2014/main" id="{06492DD3-5BED-AAC2-EB7A-646CB6405C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i-FI"/>
              <a:t>Muokkaa ots. perustyyl. napsautt.</a:t>
            </a:r>
            <a:endParaRPr lang="en-FI"/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6CFA7666-A95B-5412-9C34-D6C6115E3A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FI"/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45F66CCE-CAE5-0640-0BF0-6C895BE04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BAE3E-5733-466F-9F50-BD087971B673}" type="datetimeFigureOut">
              <a:rPr lang="en-FI" smtClean="0"/>
              <a:t>10/25/2024</a:t>
            </a:fld>
            <a:endParaRPr lang="en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FDA21BC2-AB37-3E14-0D27-B890E167B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C38173B1-7D86-7B0C-D5E9-4C381A4AB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378C6-5AF9-4690-8975-FB88E62EE0FB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618934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EB0A5375-D90F-D2C2-6D8B-47D38826B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FI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2D08C86B-0224-5990-2DC6-02B26ABC8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FI"/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7B3C081B-9F60-E50B-D56F-D1D808401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BAE3E-5733-466F-9F50-BD087971B673}" type="datetimeFigureOut">
              <a:rPr lang="en-FI" smtClean="0"/>
              <a:t>10/25/2024</a:t>
            </a:fld>
            <a:endParaRPr lang="en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76EF1EE5-A808-38B5-BB99-2F2815EF6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FA12B40F-EFB7-B99B-5340-7536D29BF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378C6-5AF9-4690-8975-FB88E62EE0FB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42556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F1F39419-3598-1C41-43CC-62EC3C489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i-FI"/>
              <a:t>Muokkaa ots. perustyyl. napsautt.</a:t>
            </a:r>
            <a:endParaRPr lang="en-FI"/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1CB6209B-98DB-4D14-767D-E11C035B2A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A8B4FB10-44EA-8C87-76A6-DD54A19B3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BAE3E-5733-466F-9F50-BD087971B673}" type="datetimeFigureOut">
              <a:rPr lang="en-FI" smtClean="0"/>
              <a:t>10/25/2024</a:t>
            </a:fld>
            <a:endParaRPr lang="en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65F7BEFA-9C8A-53BD-7A14-AFC5F8CDC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56752412-F983-DC8A-9A7F-450819F93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378C6-5AF9-4690-8975-FB88E62EE0FB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41603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7F42850E-F315-B852-2860-3E5BD63A6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FI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B004777A-9576-E105-6A60-EBF75904FD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FI"/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0ADC1C84-2CB8-2853-A61E-B3A019A2B2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FI"/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08A22419-7D45-F037-2BFA-9BDC4206B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BAE3E-5733-466F-9F50-BD087971B673}" type="datetimeFigureOut">
              <a:rPr lang="en-FI" smtClean="0"/>
              <a:t>10/25/2024</a:t>
            </a:fld>
            <a:endParaRPr lang="en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6C9E4B0A-B60B-D942-FB22-5D626F3BF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BA0C673D-EEF8-DA6D-FBF7-F43ECE28A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378C6-5AF9-4690-8975-FB88E62EE0FB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827747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DDB9C23-7292-53BD-01A6-BE0969456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i-FI"/>
              <a:t>Muokkaa ots. perustyyl. napsautt.</a:t>
            </a:r>
            <a:endParaRPr lang="en-FI"/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3A84EC3E-241F-1B7C-160A-C663B74D3E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CAB49A42-1E2B-2E3F-E9BD-6BD06BCE12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FI"/>
          </a:p>
        </p:txBody>
      </p:sp>
      <p:sp>
        <p:nvSpPr>
          <p:cNvPr id="5" name="Tekstin paikkamerkki 4">
            <a:extLst>
              <a:ext uri="{FF2B5EF4-FFF2-40B4-BE49-F238E27FC236}">
                <a16:creationId xmlns:a16="http://schemas.microsoft.com/office/drawing/2014/main" id="{E6E447BE-80BA-42A4-DC0B-248BBD8782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Sisällön paikkamerkki 5">
            <a:extLst>
              <a:ext uri="{FF2B5EF4-FFF2-40B4-BE49-F238E27FC236}">
                <a16:creationId xmlns:a16="http://schemas.microsoft.com/office/drawing/2014/main" id="{5FB99789-B411-A9BD-4AF4-0A2FF35DD2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FI"/>
          </a:p>
        </p:txBody>
      </p:sp>
      <p:sp>
        <p:nvSpPr>
          <p:cNvPr id="7" name="Päivämäärän paikkamerkki 6">
            <a:extLst>
              <a:ext uri="{FF2B5EF4-FFF2-40B4-BE49-F238E27FC236}">
                <a16:creationId xmlns:a16="http://schemas.microsoft.com/office/drawing/2014/main" id="{FD535DE3-3677-E587-2587-002526D78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BAE3E-5733-466F-9F50-BD087971B673}" type="datetimeFigureOut">
              <a:rPr lang="en-FI" smtClean="0"/>
              <a:t>10/25/2024</a:t>
            </a:fld>
            <a:endParaRPr lang="en-FI"/>
          </a:p>
        </p:txBody>
      </p:sp>
      <p:sp>
        <p:nvSpPr>
          <p:cNvPr id="8" name="Alatunnisteen paikkamerkki 7">
            <a:extLst>
              <a:ext uri="{FF2B5EF4-FFF2-40B4-BE49-F238E27FC236}">
                <a16:creationId xmlns:a16="http://schemas.microsoft.com/office/drawing/2014/main" id="{4899E382-CB1A-6469-8C7E-5A976C36E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9" name="Dian numeron paikkamerkki 8">
            <a:extLst>
              <a:ext uri="{FF2B5EF4-FFF2-40B4-BE49-F238E27FC236}">
                <a16:creationId xmlns:a16="http://schemas.microsoft.com/office/drawing/2014/main" id="{C9945C79-60A0-67DF-BFA6-D4D98CC2F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378C6-5AF9-4690-8975-FB88E62EE0FB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991317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C8A086AD-74D4-D61F-D73E-DF38274B4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FI"/>
          </a:p>
        </p:txBody>
      </p:sp>
      <p:sp>
        <p:nvSpPr>
          <p:cNvPr id="3" name="Päivämäärän paikkamerkki 2">
            <a:extLst>
              <a:ext uri="{FF2B5EF4-FFF2-40B4-BE49-F238E27FC236}">
                <a16:creationId xmlns:a16="http://schemas.microsoft.com/office/drawing/2014/main" id="{DFBCE9FE-578E-256E-9D80-25FBDB8A6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BAE3E-5733-466F-9F50-BD087971B673}" type="datetimeFigureOut">
              <a:rPr lang="en-FI" smtClean="0"/>
              <a:t>10/25/2024</a:t>
            </a:fld>
            <a:endParaRPr lang="en-FI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0C735EA6-71E6-F65C-A380-7D3E6A654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5" name="Dian numeron paikkamerkki 4">
            <a:extLst>
              <a:ext uri="{FF2B5EF4-FFF2-40B4-BE49-F238E27FC236}">
                <a16:creationId xmlns:a16="http://schemas.microsoft.com/office/drawing/2014/main" id="{6A43D1C7-0DE4-7DE4-23DB-3D803B78B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378C6-5AF9-4690-8975-FB88E62EE0FB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678545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>
            <a:extLst>
              <a:ext uri="{FF2B5EF4-FFF2-40B4-BE49-F238E27FC236}">
                <a16:creationId xmlns:a16="http://schemas.microsoft.com/office/drawing/2014/main" id="{0F57F5AD-B106-E4B8-287C-941B46ED3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BAE3E-5733-466F-9F50-BD087971B673}" type="datetimeFigureOut">
              <a:rPr lang="en-FI" smtClean="0"/>
              <a:t>10/25/2024</a:t>
            </a:fld>
            <a:endParaRPr lang="en-FI"/>
          </a:p>
        </p:txBody>
      </p:sp>
      <p:sp>
        <p:nvSpPr>
          <p:cNvPr id="3" name="Alatunnisteen paikkamerkki 2">
            <a:extLst>
              <a:ext uri="{FF2B5EF4-FFF2-40B4-BE49-F238E27FC236}">
                <a16:creationId xmlns:a16="http://schemas.microsoft.com/office/drawing/2014/main" id="{9552ECC2-06A1-614C-48AA-E68937301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4" name="Dian numeron paikkamerkki 3">
            <a:extLst>
              <a:ext uri="{FF2B5EF4-FFF2-40B4-BE49-F238E27FC236}">
                <a16:creationId xmlns:a16="http://schemas.microsoft.com/office/drawing/2014/main" id="{B7597134-E0C1-870E-54F1-0FE6B1D1C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378C6-5AF9-4690-8975-FB88E62EE0FB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073806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uvateksti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38EE788A-7511-D377-31A3-55105B5C9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  <a:endParaRPr lang="en-FI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2C6FB222-43BE-A132-28DA-35FFB4252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FI"/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41F40429-1D4E-703A-31CD-E4A7A6CAAE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17F9386E-83E8-706B-776F-D966DBB8A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BAE3E-5733-466F-9F50-BD087971B673}" type="datetimeFigureOut">
              <a:rPr lang="en-FI" smtClean="0"/>
              <a:t>10/25/2024</a:t>
            </a:fld>
            <a:endParaRPr lang="en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6654425C-2558-DD22-D68A-C887E071E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DBDD4474-F787-FE83-0D66-2157E1849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378C6-5AF9-4690-8975-FB88E62EE0FB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907886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uvateksti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87AB71BC-B515-09C7-E90A-8BBF35968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  <a:endParaRPr lang="en-FI"/>
          </a:p>
        </p:txBody>
      </p:sp>
      <p:sp>
        <p:nvSpPr>
          <p:cNvPr id="3" name="Kuvan paikkamerkki 2">
            <a:extLst>
              <a:ext uri="{FF2B5EF4-FFF2-40B4-BE49-F238E27FC236}">
                <a16:creationId xmlns:a16="http://schemas.microsoft.com/office/drawing/2014/main" id="{8C28387F-8B84-4A0E-C556-34830E4B58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I"/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7ECE5953-089F-4A72-C887-92899C98D8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2B70DE65-E410-5560-202E-456F879EA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BAE3E-5733-466F-9F50-BD087971B673}" type="datetimeFigureOut">
              <a:rPr lang="en-FI" smtClean="0"/>
              <a:t>10/25/2024</a:t>
            </a:fld>
            <a:endParaRPr lang="en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53973F9D-7874-4525-86F8-04A0B4DE2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F2004157-6019-0535-82C0-EF9C8E4F8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378C6-5AF9-4690-8975-FB88E62EE0FB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097497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>
            <a:extLst>
              <a:ext uri="{FF2B5EF4-FFF2-40B4-BE49-F238E27FC236}">
                <a16:creationId xmlns:a16="http://schemas.microsoft.com/office/drawing/2014/main" id="{3D2CAD5E-0BC9-739A-1A98-8995311CE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ots. perustyyl. napsautt.</a:t>
            </a:r>
            <a:endParaRPr lang="en-FI"/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DEF78CE2-C22A-9B57-808F-14A0FBEF7A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FI"/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39062914-E6E6-F9EF-25CA-DA6EC454BF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BAE3E-5733-466F-9F50-BD087971B673}" type="datetimeFigureOut">
              <a:rPr lang="en-FI" smtClean="0"/>
              <a:t>10/25/2024</a:t>
            </a:fld>
            <a:endParaRPr lang="en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E948DC41-A325-AA35-671F-AD8C880868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F12C46D7-E7A1-BCA1-5745-3F645F7C63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378C6-5AF9-4690-8975-FB88E62EE0FB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745143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1D98CAC-3EFF-4342-BD5A-6C0E8CAB4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12192000" cy="40068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FAABEB18-BA83-4FC7-F2B6-8FFBA58074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914402"/>
            <a:ext cx="10515600" cy="2659957"/>
          </a:xfrm>
        </p:spPr>
        <p:txBody>
          <a:bodyPr>
            <a:normAutofit/>
          </a:bodyPr>
          <a:lstStyle/>
          <a:p>
            <a:r>
              <a:rPr lang="en-US" sz="8000">
                <a:solidFill>
                  <a:srgbClr val="FFFFFF"/>
                </a:solidFill>
              </a:rPr>
              <a:t>Analysis reports for</a:t>
            </a:r>
            <a:endParaRPr lang="en-FI" sz="8000">
              <a:solidFill>
                <a:srgbClr val="FFFFFF"/>
              </a:solidFill>
            </a:endParaRP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338B66AA-D83A-AC94-C763-E2A3444282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368800"/>
            <a:ext cx="10515600" cy="13906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/>
              <a:t>Workplace satisfaction survey dataset</a:t>
            </a:r>
            <a:endParaRPr lang="en-FI" sz="3200"/>
          </a:p>
        </p:txBody>
      </p:sp>
    </p:spTree>
    <p:extLst>
      <p:ext uri="{BB962C8B-B14F-4D97-AF65-F5344CB8AC3E}">
        <p14:creationId xmlns:p14="http://schemas.microsoft.com/office/powerpoint/2010/main" val="1623036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84419DF0-6A13-C14C-ED54-71AFE5883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Background analysis (Salary variable)</a:t>
            </a:r>
            <a:endParaRPr lang="en-FI" sz="360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BA707EBC-232B-C0D4-5DB3-1158298377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22021"/>
            <a:ext cx="4211584" cy="445494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/>
              <a:t>Based on the survey, the monthly salary of employees is much distributed as shown in the boxplot diagram.</a:t>
            </a:r>
            <a:endParaRPr lang="en-US" sz="2000">
              <a:cs typeface="Calibri"/>
            </a:endParaRPr>
          </a:p>
          <a:p>
            <a:r>
              <a:rPr lang="en-US" sz="2000">
                <a:cs typeface="Calibri"/>
              </a:rPr>
              <a:t>The median salary lies between 2000 and 3000 euros.</a:t>
            </a:r>
          </a:p>
          <a:p>
            <a:r>
              <a:rPr lang="en-US" sz="2000">
                <a:cs typeface="Calibri"/>
              </a:rPr>
              <a:t>With several outliers above 4000 euros, we can see that some respondents earn significantly more than the majority.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5" descr="A graph with a blue square and a blue line&#10;&#10;Description automatically generated">
            <a:extLst>
              <a:ext uri="{FF2B5EF4-FFF2-40B4-BE49-F238E27FC236}">
                <a16:creationId xmlns:a16="http://schemas.microsoft.com/office/drawing/2014/main" id="{729A244A-4931-50B4-8091-19E8D5879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9286" y="1710515"/>
            <a:ext cx="5139328" cy="4310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746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84419DF0-6A13-C14C-ED54-71AFE5883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Background analysis (Salary variable)</a:t>
            </a:r>
            <a:endParaRPr lang="en-FI" sz="360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BA707EBC-232B-C0D4-5DB3-1158298377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/>
              <a:t>This histogram displays the monthly salary of employees which is classified into 5 ranges as following:</a:t>
            </a:r>
            <a:endParaRPr lang="en-US" sz="2000">
              <a:cs typeface="Calibri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600">
                <a:cs typeface="Calibri"/>
              </a:rPr>
              <a:t>1000-2000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600">
                <a:cs typeface="Calibri"/>
              </a:rPr>
              <a:t>2001-3000</a:t>
            </a:r>
            <a:endParaRPr lang="en-US" sz="160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600">
                <a:cs typeface="Calibri"/>
              </a:rPr>
              <a:t>3001-4000</a:t>
            </a:r>
            <a:endParaRPr lang="en-US" sz="160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600">
                <a:cs typeface="Calibri"/>
              </a:rPr>
              <a:t>4001-5000</a:t>
            </a:r>
            <a:endParaRPr lang="en-US" sz="160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600">
                <a:cs typeface="Calibri"/>
              </a:rPr>
              <a:t>5001-6500</a:t>
            </a:r>
            <a:endParaRPr lang="en-US" sz="1600"/>
          </a:p>
          <a:p>
            <a:r>
              <a:rPr lang="en-US" sz="2000"/>
              <a:t>About</a:t>
            </a:r>
            <a:r>
              <a:rPr lang="en-US" sz="2000">
                <a:solidFill>
                  <a:srgbClr val="000000"/>
                </a:solidFill>
                <a:latin typeface="Calibri"/>
                <a:cs typeface="Calibri"/>
              </a:rPr>
              <a:t> 84% (69 out of 82) of respondents earn between 1000 and 3000 euros monthly, with the highest concentration (50 respondents) in the 2001-3000 euros range.</a:t>
            </a:r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A histogram graph of a salary range in EUR">
            <a:extLst>
              <a:ext uri="{FF2B5EF4-FFF2-40B4-BE49-F238E27FC236}">
                <a16:creationId xmlns:a16="http://schemas.microsoft.com/office/drawing/2014/main" id="{BAD4BA23-42B3-97E3-6E67-B0331A492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1270" y="1716033"/>
            <a:ext cx="6311660" cy="4039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318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08580691-9352-393C-9E5A-9A1516795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Analyzes two variables </a:t>
            </a:r>
          </a:p>
        </p:txBody>
      </p:sp>
      <p:sp>
        <p:nvSpPr>
          <p:cNvPr id="770" name="TextBox 769">
            <a:extLst>
              <a:ext uri="{FF2B5EF4-FFF2-40B4-BE49-F238E27FC236}">
                <a16:creationId xmlns:a16="http://schemas.microsoft.com/office/drawing/2014/main" id="{D5FD9846-74ED-A4D6-95D8-255CE555CDB5}"/>
              </a:ext>
            </a:extLst>
          </p:cNvPr>
          <p:cNvSpPr txBox="1"/>
          <p:nvPr/>
        </p:nvSpPr>
        <p:spPr>
          <a:xfrm>
            <a:off x="5989427" y="2153315"/>
            <a:ext cx="5392615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cs typeface="Calibri"/>
              </a:rPr>
              <a:t>Here we will report analysis between two variables such as:</a:t>
            </a:r>
          </a:p>
        </p:txBody>
      </p:sp>
      <p:sp>
        <p:nvSpPr>
          <p:cNvPr id="771" name="TextBox 770">
            <a:extLst>
              <a:ext uri="{FF2B5EF4-FFF2-40B4-BE49-F238E27FC236}">
                <a16:creationId xmlns:a16="http://schemas.microsoft.com/office/drawing/2014/main" id="{98BF853A-71E0-D3B5-9C63-B3008B3EB6A3}"/>
              </a:ext>
            </a:extLst>
          </p:cNvPr>
          <p:cNvSpPr txBox="1"/>
          <p:nvPr/>
        </p:nvSpPr>
        <p:spPr>
          <a:xfrm>
            <a:off x="6329395" y="3173222"/>
            <a:ext cx="5076092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>
                <a:cs typeface="Calibri"/>
              </a:rPr>
              <a:t>Gender and Education </a:t>
            </a:r>
          </a:p>
          <a:p>
            <a:pPr marL="342900" indent="-342900">
              <a:buFont typeface="Arial"/>
              <a:buChar char="•"/>
            </a:pPr>
            <a:r>
              <a:rPr lang="en-US" sz="2800">
                <a:cs typeface="Calibri"/>
              </a:rPr>
              <a:t>Salary and Years of Service</a:t>
            </a:r>
          </a:p>
          <a:p>
            <a:pPr marL="342900" indent="-342900">
              <a:buFont typeface="Arial"/>
              <a:buChar char="•"/>
            </a:pPr>
            <a:r>
              <a:rPr lang="en-US" sz="2800">
                <a:cs typeface="Calibri"/>
              </a:rPr>
              <a:t>Salary and Education</a:t>
            </a:r>
          </a:p>
        </p:txBody>
      </p:sp>
    </p:spTree>
    <p:extLst>
      <p:ext uri="{BB962C8B-B14F-4D97-AF65-F5344CB8AC3E}">
        <p14:creationId xmlns:p14="http://schemas.microsoft.com/office/powerpoint/2010/main" val="1643306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8F6A075A-A16F-3E89-6F39-8591CE784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/>
              <a:t>Analyzing dependency between variables gender and education</a:t>
            </a:r>
            <a:endParaRPr lang="en-FI" sz="3600"/>
          </a:p>
        </p:txBody>
      </p:sp>
      <p:pic>
        <p:nvPicPr>
          <p:cNvPr id="9" name="Picture 8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B67EBD19-15DE-3728-D20E-6E1A4AAAD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952" y="1576435"/>
            <a:ext cx="7660260" cy="3456898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9701487F-C62E-54DE-854E-ED003D78A0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5113" y="3543451"/>
            <a:ext cx="7235151" cy="2975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001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037CC9FD-D606-1465-7D21-5CA757190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094" y="1749851"/>
            <a:ext cx="5308807" cy="44337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/>
              <a:buChar char="•"/>
            </a:pPr>
            <a:r>
              <a:rPr lang="en-US" sz="2000">
                <a:solidFill>
                  <a:srgbClr val="282523"/>
                </a:solidFill>
                <a:ea typeface="+mn-lt"/>
                <a:cs typeface="+mn-lt"/>
              </a:rPr>
              <a:t>This bar chart examines the relationship between </a:t>
            </a:r>
            <a:r>
              <a:rPr lang="en-US" sz="2000" b="1">
                <a:solidFill>
                  <a:srgbClr val="282523"/>
                </a:solidFill>
                <a:ea typeface="+mn-lt"/>
                <a:cs typeface="+mn-lt"/>
              </a:rPr>
              <a:t>Gender</a:t>
            </a:r>
            <a:r>
              <a:rPr lang="en-US" sz="2000">
                <a:solidFill>
                  <a:srgbClr val="282523"/>
                </a:solidFill>
                <a:ea typeface="+mn-lt"/>
                <a:cs typeface="+mn-lt"/>
              </a:rPr>
              <a:t> and </a:t>
            </a:r>
            <a:r>
              <a:rPr lang="en-US" sz="2000" b="1">
                <a:solidFill>
                  <a:srgbClr val="282523"/>
                </a:solidFill>
                <a:ea typeface="+mn-lt"/>
                <a:cs typeface="+mn-lt"/>
              </a:rPr>
              <a:t>Education Level</a:t>
            </a:r>
            <a:r>
              <a:rPr lang="en-US" sz="2000">
                <a:solidFill>
                  <a:srgbClr val="282523"/>
                </a:solidFill>
                <a:ea typeface="+mn-lt"/>
                <a:cs typeface="+mn-lt"/>
              </a:rPr>
              <a:t> among the respondents.</a:t>
            </a:r>
            <a:endParaRPr lang="en-US"/>
          </a:p>
          <a:p>
            <a:pPr>
              <a:buFont typeface="Arial"/>
              <a:buChar char="•"/>
            </a:pPr>
            <a:r>
              <a:rPr lang="en-US" sz="2000">
                <a:solidFill>
                  <a:srgbClr val="282523"/>
                </a:solidFill>
                <a:ea typeface="+mn-lt"/>
                <a:cs typeface="+mn-lt"/>
              </a:rPr>
              <a:t>There is a noticeable difference in the distribution of education levels between men and women. Women are more prevalent at the </a:t>
            </a:r>
            <a:r>
              <a:rPr lang="en-US" sz="2000" b="1">
                <a:solidFill>
                  <a:srgbClr val="282523"/>
                </a:solidFill>
                <a:ea typeface="+mn-lt"/>
                <a:cs typeface="+mn-lt"/>
              </a:rPr>
              <a:t>Bachelor</a:t>
            </a:r>
            <a:r>
              <a:rPr lang="en-US" sz="2000">
                <a:solidFill>
                  <a:srgbClr val="282523"/>
                </a:solidFill>
                <a:ea typeface="+mn-lt"/>
                <a:cs typeface="+mn-lt"/>
              </a:rPr>
              <a:t> and </a:t>
            </a:r>
            <a:r>
              <a:rPr lang="en-US" sz="2000" b="1">
                <a:solidFill>
                  <a:srgbClr val="282523"/>
                </a:solidFill>
                <a:ea typeface="+mn-lt"/>
                <a:cs typeface="+mn-lt"/>
              </a:rPr>
              <a:t>Secondary school</a:t>
            </a:r>
            <a:r>
              <a:rPr lang="en-US" sz="2000">
                <a:solidFill>
                  <a:srgbClr val="282523"/>
                </a:solidFill>
                <a:ea typeface="+mn-lt"/>
                <a:cs typeface="+mn-lt"/>
              </a:rPr>
              <a:t> levels, while men have no representation at the </a:t>
            </a:r>
            <a:r>
              <a:rPr lang="en-US" sz="2000" b="1">
                <a:solidFill>
                  <a:srgbClr val="282523"/>
                </a:solidFill>
                <a:ea typeface="+mn-lt"/>
                <a:cs typeface="+mn-lt"/>
              </a:rPr>
              <a:t>Master level</a:t>
            </a:r>
            <a:r>
              <a:rPr lang="en-US" sz="2000">
                <a:solidFill>
                  <a:srgbClr val="282523"/>
                </a:solidFill>
                <a:ea typeface="+mn-lt"/>
                <a:cs typeface="+mn-lt"/>
              </a:rPr>
              <a:t>.</a:t>
            </a:r>
            <a:endParaRPr lang="en-US"/>
          </a:p>
          <a:p>
            <a:pPr>
              <a:buFont typeface="Arial"/>
              <a:buChar char="•"/>
            </a:pPr>
            <a:r>
              <a:rPr lang="en-US" sz="2000">
                <a:solidFill>
                  <a:srgbClr val="282523"/>
                </a:solidFill>
                <a:ea typeface="+mn-lt"/>
                <a:cs typeface="+mn-lt"/>
              </a:rPr>
              <a:t>This dependency suggests that education levels may vary by gender, which could influence career development opportunities and workplace experiences across different education levels.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endParaRPr lang="en-US" sz="2000">
              <a:solidFill>
                <a:srgbClr val="282523"/>
              </a:solidFill>
              <a:cs typeface="Calibri"/>
            </a:endParaRPr>
          </a:p>
        </p:txBody>
      </p:sp>
      <p:sp>
        <p:nvSpPr>
          <p:cNvPr id="20" name="Isosceles Triangle 10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2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14">
            <a:extLst>
              <a:ext uri="{FF2B5EF4-FFF2-40B4-BE49-F238E27FC236}">
                <a16:creationId xmlns:a16="http://schemas.microsoft.com/office/drawing/2014/main" id="{15CBE6EC-46EF-45D9-8E16-DCDC5917C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4720" y="0"/>
            <a:ext cx="1097280" cy="1097280"/>
            <a:chOff x="11094720" y="0"/>
            <a:chExt cx="1097280" cy="1097280"/>
          </a:xfrm>
        </p:grpSpPr>
        <p:sp>
          <p:nvSpPr>
            <p:cNvPr id="23" name="Isosceles Triangle 15">
              <a:extLst>
                <a:ext uri="{FF2B5EF4-FFF2-40B4-BE49-F238E27FC236}">
                  <a16:creationId xmlns:a16="http://schemas.microsoft.com/office/drawing/2014/main" id="{DEEDCD65-9740-4F34-BDF1-9C068E053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1094720" y="0"/>
              <a:ext cx="1097280" cy="109728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16">
              <a:extLst>
                <a:ext uri="{FF2B5EF4-FFF2-40B4-BE49-F238E27FC236}">
                  <a16:creationId xmlns:a16="http://schemas.microsoft.com/office/drawing/2014/main" id="{4B3DA7FD-5CC0-46D1-9DFB-5BAF6BE24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89552" y="127618"/>
              <a:ext cx="457894" cy="45789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FA1A94E-9892-96B0-2AFA-259FD2DD7CC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476"/>
          <a:stretch/>
        </p:blipFill>
        <p:spPr>
          <a:xfrm>
            <a:off x="7689481" y="4601418"/>
            <a:ext cx="2980626" cy="18351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FDB93DC-B293-2938-4275-06CD613438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6325" y="1013570"/>
            <a:ext cx="4694492" cy="3592749"/>
          </a:xfrm>
          <a:prstGeom prst="rect">
            <a:avLst/>
          </a:prstGeom>
        </p:spPr>
      </p:pic>
      <p:sp>
        <p:nvSpPr>
          <p:cNvPr id="8" name="Otsikko 1">
            <a:extLst>
              <a:ext uri="{FF2B5EF4-FFF2-40B4-BE49-F238E27FC236}">
                <a16:creationId xmlns:a16="http://schemas.microsoft.com/office/drawing/2014/main" id="{8D568067-314C-698E-DA31-16BD186ADD1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/>
              <a:t>Analyzing dependency between variables gender and education</a:t>
            </a:r>
            <a:endParaRPr lang="en-FI" sz="3600"/>
          </a:p>
        </p:txBody>
      </p:sp>
    </p:spTree>
    <p:extLst>
      <p:ext uri="{BB962C8B-B14F-4D97-AF65-F5344CB8AC3E}">
        <p14:creationId xmlns:p14="http://schemas.microsoft.com/office/powerpoint/2010/main" val="13100710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E1C36502-8E71-00F8-FDAA-E10C9FECA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ea typeface="+mn-lt"/>
                <a:cs typeface="+mn-lt"/>
              </a:rPr>
              <a:t>The statistics of frequency table presents the distribution of salaries across different year-of-service categories, with each group consisting of 42 respondents.</a:t>
            </a:r>
            <a:endParaRPr lang="en-US">
              <a:ea typeface="+mn-lt"/>
              <a:cs typeface="+mn-lt"/>
            </a:endParaRPr>
          </a:p>
          <a:p>
            <a:r>
              <a:rPr lang="en-US" sz="2000">
                <a:ea typeface="+mn-lt"/>
                <a:cs typeface="+mn-lt"/>
              </a:rPr>
              <a:t>Observing the p-value of Chi-square test (0.00 &lt; 0.05), we can conclude that there is a significant association between these two variables. It means that this relationship is not due to random chance, and salary levels are likely influenced by years of service.</a:t>
            </a:r>
            <a:endParaRPr lang="en-US" sz="2000">
              <a:cs typeface="Calibri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415FEF86-9828-0AA0-CFF7-79BAC01A2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2677" y="4885555"/>
            <a:ext cx="3677920" cy="763358"/>
          </a:xfrm>
          <a:prstGeom prst="rect">
            <a:avLst/>
          </a:prstGeom>
        </p:spPr>
      </p:pic>
      <p:pic>
        <p:nvPicPr>
          <p:cNvPr id="5" name="Picture 4" descr="A table with numbers and numbers&#10;&#10;Description automatically generated">
            <a:extLst>
              <a:ext uri="{FF2B5EF4-FFF2-40B4-BE49-F238E27FC236}">
                <a16:creationId xmlns:a16="http://schemas.microsoft.com/office/drawing/2014/main" id="{AC6BD6CE-2594-E6BC-A590-96C4BA9CED4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659" t="-1110" r="-77"/>
          <a:stretch/>
        </p:blipFill>
        <p:spPr>
          <a:xfrm>
            <a:off x="5155774" y="1909135"/>
            <a:ext cx="6411031" cy="2849550"/>
          </a:xfrm>
          <a:prstGeom prst="rect">
            <a:avLst/>
          </a:prstGeom>
        </p:spPr>
      </p:pic>
      <p:sp>
        <p:nvSpPr>
          <p:cNvPr id="9" name="Otsikko 1">
            <a:extLst>
              <a:ext uri="{FF2B5EF4-FFF2-40B4-BE49-F238E27FC236}">
                <a16:creationId xmlns:a16="http://schemas.microsoft.com/office/drawing/2014/main" id="{92DDA101-B30D-F23F-268F-1EE2A7118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/>
              <a:t>Analyzing dependency between variables salary and years of service</a:t>
            </a:r>
            <a:endParaRPr lang="en-FI" sz="3600"/>
          </a:p>
        </p:txBody>
      </p:sp>
    </p:spTree>
    <p:extLst>
      <p:ext uri="{BB962C8B-B14F-4D97-AF65-F5344CB8AC3E}">
        <p14:creationId xmlns:p14="http://schemas.microsoft.com/office/powerpoint/2010/main" val="12840301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E1C36502-8E71-00F8-FDAA-E10C9FECA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r>
              <a:rPr lang="en-US" sz="2000">
                <a:ea typeface="+mn-lt"/>
                <a:cs typeface="+mn-lt"/>
              </a:rPr>
              <a:t>This bar chart allows us to observe how different salary ranges are distributed across various educational backgrounds.</a:t>
            </a:r>
          </a:p>
          <a:p>
            <a:r>
              <a:rPr lang="en-US" sz="2000">
                <a:ea typeface="+mn-lt"/>
                <a:cs typeface="+mn-lt"/>
              </a:rPr>
              <a:t>Respondents with </a:t>
            </a:r>
            <a:r>
              <a:rPr lang="en-US" sz="2000" b="1">
                <a:ea typeface="+mn-lt"/>
                <a:cs typeface="+mn-lt"/>
              </a:rPr>
              <a:t>Master level</a:t>
            </a:r>
            <a:r>
              <a:rPr lang="en-US" sz="2000">
                <a:ea typeface="+mn-lt"/>
                <a:cs typeface="+mn-lt"/>
              </a:rPr>
              <a:t> education tend to be in the highest salary range (5001-6500 EUR), while those with </a:t>
            </a:r>
            <a:r>
              <a:rPr lang="en-US" sz="2000" b="1">
                <a:ea typeface="+mn-lt"/>
                <a:cs typeface="+mn-lt"/>
              </a:rPr>
              <a:t>Primary school</a:t>
            </a:r>
            <a:r>
              <a:rPr lang="en-US" sz="2000">
                <a:ea typeface="+mn-lt"/>
                <a:cs typeface="+mn-lt"/>
              </a:rPr>
              <a:t> education are mainly concentrated in the lower salary ranges (1000-3000 EUR).</a:t>
            </a:r>
            <a:endParaRPr lang="en-US"/>
          </a:p>
          <a:p>
            <a:r>
              <a:rPr lang="en-US" sz="2000">
                <a:ea typeface="+mn-lt"/>
                <a:cs typeface="+mn-lt"/>
              </a:rPr>
              <a:t>We run a proper Chi-square test with a p-value of 0.0, it confirms that there is a strong dependency between salary and education level. This relationship highlights the critical role education plays in salary progression within the company, with higher degrees translating to greater salary opportunities.</a:t>
            </a:r>
          </a:p>
          <a:p>
            <a:endParaRPr lang="en-US" sz="2000">
              <a:cs typeface="Calibri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A bar chart of a salary distribution by education level">
            <a:extLst>
              <a:ext uri="{FF2B5EF4-FFF2-40B4-BE49-F238E27FC236}">
                <a16:creationId xmlns:a16="http://schemas.microsoft.com/office/drawing/2014/main" id="{40EC425A-3958-30B8-31CC-92C5FF9D7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253" y="1571782"/>
            <a:ext cx="6482861" cy="3955268"/>
          </a:xfrm>
          <a:prstGeom prst="rect">
            <a:avLst/>
          </a:prstGeom>
        </p:spPr>
      </p:pic>
      <p:sp>
        <p:nvSpPr>
          <p:cNvPr id="9" name="Otsikko 1">
            <a:extLst>
              <a:ext uri="{FF2B5EF4-FFF2-40B4-BE49-F238E27FC236}">
                <a16:creationId xmlns:a16="http://schemas.microsoft.com/office/drawing/2014/main" id="{ED5AEC93-A786-4661-906F-1C43ABC39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/>
              <a:t>Analyzing dependency between variables salary and education</a:t>
            </a:r>
            <a:endParaRPr lang="en-FI" sz="3600"/>
          </a:p>
        </p:txBody>
      </p:sp>
    </p:spTree>
    <p:extLst>
      <p:ext uri="{BB962C8B-B14F-4D97-AF65-F5344CB8AC3E}">
        <p14:creationId xmlns:p14="http://schemas.microsoft.com/office/powerpoint/2010/main" val="39083867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7C29FEE1-37D5-AA0A-E0DD-0E92C024B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7" y="629837"/>
            <a:ext cx="4024554" cy="5598326"/>
          </a:xfrm>
          <a:solidFill>
            <a:schemeClr val="accent1"/>
          </a:solidFill>
        </p:spPr>
        <p:txBody>
          <a:bodyPr>
            <a:normAutofit/>
          </a:bodyPr>
          <a:lstStyle/>
          <a:p>
            <a:pPr algn="ctr"/>
            <a:r>
              <a:rPr lang="en-US" sz="6600">
                <a:solidFill>
                  <a:srgbClr val="FFFFFF"/>
                </a:solidFill>
                <a:cs typeface="Calibri Light"/>
              </a:rPr>
              <a:t>The End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0A1861C-AD74-9C88-653C-F82134324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1648870"/>
            <a:ext cx="4702848" cy="35602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>
                <a:cs typeface="Calibri"/>
              </a:rPr>
              <a:t>Group members:</a:t>
            </a:r>
            <a:endParaRPr lang="en-US" sz="2400"/>
          </a:p>
          <a:p>
            <a:r>
              <a:rPr lang="en-US" sz="2400">
                <a:cs typeface="Calibri"/>
              </a:rPr>
              <a:t>Hiep Huynh</a:t>
            </a:r>
          </a:p>
          <a:p>
            <a:r>
              <a:rPr lang="en-US" sz="2400">
                <a:cs typeface="Calibri"/>
              </a:rPr>
              <a:t>Dinh Nguyen</a:t>
            </a:r>
          </a:p>
          <a:p>
            <a:r>
              <a:rPr lang="en-US" sz="2400">
                <a:cs typeface="Calibri"/>
              </a:rPr>
              <a:t>Dan Vu</a:t>
            </a:r>
          </a:p>
          <a:p>
            <a:r>
              <a:rPr lang="en-US" sz="2400">
                <a:cs typeface="Calibri"/>
              </a:rPr>
              <a:t>Duy Tran</a:t>
            </a:r>
          </a:p>
          <a:p>
            <a:endParaRPr lang="en-US" sz="2400">
              <a:cs typeface="Calibri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AFE9754-F5F1-1D1C-4D0F-B556E2A7660F}"/>
              </a:ext>
            </a:extLst>
          </p:cNvPr>
          <p:cNvSpPr/>
          <p:nvPr/>
        </p:nvSpPr>
        <p:spPr>
          <a:xfrm>
            <a:off x="648928" y="630247"/>
            <a:ext cx="10894797" cy="5593243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09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A0C6D00F-3D7B-F817-70A7-B584ED4A2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6000">
                <a:solidFill>
                  <a:schemeClr val="bg1"/>
                </a:solidFill>
              </a:rPr>
              <a:t>Background of the survey</a:t>
            </a:r>
            <a:endParaRPr lang="en-FI" sz="6000">
              <a:solidFill>
                <a:schemeClr val="bg1"/>
              </a:solidFill>
            </a:endParaRPr>
          </a:p>
        </p:txBody>
      </p:sp>
      <p:graphicFrame>
        <p:nvGraphicFramePr>
          <p:cNvPr id="5" name="Sisällön paikkamerkki 2">
            <a:extLst>
              <a:ext uri="{FF2B5EF4-FFF2-40B4-BE49-F238E27FC236}">
                <a16:creationId xmlns:a16="http://schemas.microsoft.com/office/drawing/2014/main" id="{DDBEDB1E-5384-E8F6-ED3A-BB901985CB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0588519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43064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89CED098-BFA7-B315-55D7-6B7F764E0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Variables of the survey</a:t>
            </a:r>
          </a:p>
        </p:txBody>
      </p:sp>
      <p:sp>
        <p:nvSpPr>
          <p:cNvPr id="5" name="Tekstiruutu 4">
            <a:extLst>
              <a:ext uri="{FF2B5EF4-FFF2-40B4-BE49-F238E27FC236}">
                <a16:creationId xmlns:a16="http://schemas.microsoft.com/office/drawing/2014/main" id="{0EDEC2D5-2E00-6BDD-CA88-DC261FC46741}"/>
              </a:ext>
            </a:extLst>
          </p:cNvPr>
          <p:cNvSpPr txBox="1"/>
          <p:nvPr/>
        </p:nvSpPr>
        <p:spPr>
          <a:xfrm>
            <a:off x="643469" y="1782981"/>
            <a:ext cx="4008384" cy="43939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Background variables 1-7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Variables of main interest 8-9 (Likert scale)</a:t>
            </a:r>
            <a:endParaRPr lang="en-US" sz="2000">
              <a:cs typeface="Calibri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4" name="Sisällön paikkamerkki 3">
            <a:extLst>
              <a:ext uri="{FF2B5EF4-FFF2-40B4-BE49-F238E27FC236}">
                <a16:creationId xmlns:a16="http://schemas.microsoft.com/office/drawing/2014/main" id="{CEEBA97B-2335-ED64-3AA7-088233D1AA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076589"/>
              </p:ext>
            </p:extLst>
          </p:nvPr>
        </p:nvGraphicFramePr>
        <p:xfrm>
          <a:off x="5151120" y="1341120"/>
          <a:ext cx="6405558" cy="4603056"/>
        </p:xfrm>
        <a:graphic>
          <a:graphicData uri="http://schemas.openxmlformats.org/drawingml/2006/table">
            <a:tbl>
              <a:tblPr>
                <a:solidFill>
                  <a:schemeClr val="bg1"/>
                </a:solidFill>
                <a:tableStyleId>{5C22544A-7EE6-4342-B048-85BDC9FD1C3A}</a:tableStyleId>
              </a:tblPr>
              <a:tblGrid>
                <a:gridCol w="890016">
                  <a:extLst>
                    <a:ext uri="{9D8B030D-6E8A-4147-A177-3AD203B41FA5}">
                      <a16:colId xmlns:a16="http://schemas.microsoft.com/office/drawing/2014/main" val="2830339202"/>
                    </a:ext>
                  </a:extLst>
                </a:gridCol>
                <a:gridCol w="353567">
                  <a:extLst>
                    <a:ext uri="{9D8B030D-6E8A-4147-A177-3AD203B41FA5}">
                      <a16:colId xmlns:a16="http://schemas.microsoft.com/office/drawing/2014/main" val="2091011242"/>
                    </a:ext>
                  </a:extLst>
                </a:gridCol>
                <a:gridCol w="5161975">
                  <a:extLst>
                    <a:ext uri="{9D8B030D-6E8A-4147-A177-3AD203B41FA5}">
                      <a16:colId xmlns:a16="http://schemas.microsoft.com/office/drawing/2014/main" val="528501059"/>
                    </a:ext>
                  </a:extLst>
                </a:gridCol>
              </a:tblGrid>
              <a:tr h="287691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000" b="0" i="0" u="none" strike="noStrike" cap="none" spc="0" noProof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Variables</a:t>
                      </a:r>
                      <a:endParaRPr lang="en-US" sz="1000">
                        <a:latin typeface="Calibri"/>
                      </a:endParaRPr>
                    </a:p>
                  </a:txBody>
                  <a:tcPr marL="79013" marR="6331" marT="60780" marB="60780" anchor="b">
                    <a:lnL w="19050">
                      <a:solidFill>
                        <a:schemeClr val="tx1"/>
                      </a:solidFill>
                    </a:lnL>
                    <a:lnR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/>
                      </a:solidFill>
                    </a:lnT>
                    <a:lnB w="1905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u="none" strike="noStrike" cap="none" spc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9013" marR="6331" marT="60780" marB="6078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/>
                      </a:solidFill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de-DE" sz="1000" b="0" i="0" u="none" strike="noStrike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number</a:t>
                      </a:r>
                      <a:r>
                        <a:rPr lang="de-DE" sz="1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 (</a:t>
                      </a:r>
                      <a:r>
                        <a:rPr lang="de-DE" sz="1000" b="0" i="0" u="none" strike="noStrike" cap="none" spc="0" noProof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identifier</a:t>
                      </a:r>
                      <a:r>
                        <a:rPr lang="de-DE" sz="1000" b="0" i="0" u="none" strike="noStrike" cap="none" spc="0" noProof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de-DE" sz="1000" b="0" i="0" u="none" strike="noStrike" cap="none" spc="0" noProof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for</a:t>
                      </a:r>
                      <a:r>
                        <a:rPr lang="de-DE" sz="1000" b="0" i="0" u="none" strike="noStrike" cap="none" spc="0" noProof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de-DE" sz="1000" b="0" i="0" u="none" strike="noStrike" cap="none" spc="0" noProof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the</a:t>
                      </a:r>
                      <a:r>
                        <a:rPr lang="de-DE" sz="1000" b="0" i="0" u="none" strike="noStrike" cap="none" spc="0" noProof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de-DE" sz="1000" b="0" i="0" u="none" strike="noStrike" cap="none" spc="0" noProof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person</a:t>
                      </a:r>
                      <a:r>
                        <a:rPr lang="de-DE" sz="1000" b="0" i="0" u="none" strike="noStrike" cap="none" spc="0" noProof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)</a:t>
                      </a:r>
                      <a:endParaRPr lang="de-DE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9013" marR="6331" marT="60780" marB="60780" anchor="b">
                    <a:lnL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/>
                      </a:solidFill>
                    </a:lnR>
                    <a:lnT w="19050">
                      <a:solidFill>
                        <a:schemeClr val="tx1"/>
                      </a:solidFill>
                    </a:lnT>
                    <a:lnB w="1905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8697969"/>
                  </a:ext>
                </a:extLst>
              </a:tr>
              <a:tr h="287691">
                <a:tc>
                  <a:txBody>
                    <a:bodyPr/>
                    <a:lstStyle/>
                    <a:p>
                      <a:pPr algn="l" fontAlgn="b"/>
                      <a:endParaRPr lang="en-US" sz="1000" u="none" strike="noStrike" cap="none" spc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9014" marR="6331" marT="60780" marB="60780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cap="none" spc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79014" marR="6331" marT="60780" marB="6078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gender</a:t>
                      </a:r>
                      <a:r>
                        <a:rPr lang="de-DE" sz="1000" u="none" strike="noStrike" cap="none" spc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 (</a:t>
                      </a:r>
                      <a:r>
                        <a:rPr lang="de-DE" sz="1000" b="0" i="0" u="none" strike="noStrike" cap="none" spc="0" noProof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male=1, </a:t>
                      </a:r>
                      <a:r>
                        <a:rPr lang="de-DE" sz="1000" b="0" i="0" u="none" strike="noStrike" cap="none" spc="0" noProof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female</a:t>
                      </a:r>
                      <a:r>
                        <a:rPr lang="de-DE" sz="1000" b="0" i="0" u="none" strike="noStrike" cap="none" spc="0" noProof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=2)</a:t>
                      </a:r>
                      <a:endParaRPr lang="de-DE" sz="1000" u="none" strike="noStrike" cap="none" spc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9014" marR="6331" marT="60780" marB="6078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6576364"/>
                  </a:ext>
                </a:extLst>
              </a:tr>
              <a:tr h="287691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9014" marR="6331" marT="60780" marB="60780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cap="none" spc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79014" marR="6331" marT="60780" marB="6078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cap="none" spc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age (years)</a:t>
                      </a:r>
                      <a:endParaRPr lang="en-US" sz="10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9014" marR="6331" marT="60780" marB="6078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03360"/>
                  </a:ext>
                </a:extLst>
              </a:tr>
              <a:tr h="287691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9014" marR="6331" marT="60780" marB="60780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FI" sz="1000" u="none" strike="noStrike" cap="none" spc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4</a:t>
                      </a:r>
                      <a:endParaRPr lang="en-US" sz="1000" u="none" strike="noStrike" cap="none" spc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9014" marR="6331" marT="60780" marB="6078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cap="none" spc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family (</a:t>
                      </a:r>
                      <a:r>
                        <a:rPr lang="en-US" sz="1000" b="0" i="0" u="none" strike="noStrike" cap="none" spc="0" noProof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single=1, not single=2)</a:t>
                      </a:r>
                      <a:endParaRPr lang="en-US" sz="10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9014" marR="6331" marT="60780" marB="6078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7181592"/>
                  </a:ext>
                </a:extLst>
              </a:tr>
              <a:tr h="287691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9013" marR="6331" marT="60780" marB="60780" anchor="b">
                    <a:lnL w="19050">
                      <a:solidFill>
                        <a:schemeClr val="tx1"/>
                      </a:solidFill>
                    </a:lnL>
                    <a:lnR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/>
                      </a:solidFill>
                    </a:lnT>
                    <a:lnB w="1905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u="none" strike="noStrike" cap="none" spc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79013" marR="6331" marT="60780" marB="60780" anchor="b">
                    <a:lnL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/>
                      </a:solidFill>
                    </a:lnT>
                    <a:lnB w="1905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000" b="0" i="0" u="none" strike="noStrike" cap="none" spc="0" noProof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education (primary school=1, secondary school graduate=2, bachelor level=3, master level=4)</a:t>
                      </a:r>
                      <a:endParaRPr lang="en-US"/>
                    </a:p>
                  </a:txBody>
                  <a:tcPr marL="79013" marR="6331" marT="60780" marB="60780" anchor="b">
                    <a:lnL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/>
                      </a:solidFill>
                    </a:lnR>
                    <a:lnT w="19050">
                      <a:solidFill>
                        <a:schemeClr val="tx1"/>
                      </a:solidFill>
                    </a:lnT>
                    <a:lnB w="1905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5479997"/>
                  </a:ext>
                </a:extLst>
              </a:tr>
              <a:tr h="287691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9014" marR="6331" marT="60780" marB="60780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>
                      <a:solidFill>
                        <a:schemeClr val="tx1"/>
                      </a:solidFill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FI" sz="1000" u="none" strike="noStrike" cap="none" spc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9014" marR="6331" marT="60780" marB="6078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>
                      <a:solidFill>
                        <a:schemeClr val="tx1"/>
                      </a:solidFill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000" b="0" i="0" u="none" strike="noStrike" cap="none" spc="0" noProof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years_of_service</a:t>
                      </a:r>
                      <a:r>
                        <a:rPr lang="en-US" sz="1000" u="none" strike="noStrike" cap="none" spc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(</a:t>
                      </a:r>
                      <a:r>
                        <a:rPr lang="en-US" sz="1000" b="0" i="0" u="none" strike="noStrike" cap="none" spc="0" noProof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the number of years the person has been working for the company</a:t>
                      </a:r>
                      <a:r>
                        <a:rPr lang="en-US" sz="1000" u="none" strike="noStrike" cap="none" spc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)</a:t>
                      </a:r>
                      <a:endParaRPr lang="en-US" sz="10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9014" marR="6331" marT="60780" marB="6078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>
                      <a:solidFill>
                        <a:schemeClr val="tx1"/>
                      </a:solidFill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9547254"/>
                  </a:ext>
                </a:extLst>
              </a:tr>
              <a:tr h="287691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9013" marR="6331" marT="60780" marB="60780" anchor="b">
                    <a:lnL w="19050">
                      <a:solidFill>
                        <a:schemeClr val="tx1"/>
                      </a:solidFill>
                    </a:lnL>
                    <a:lnR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/>
                      </a:solidFill>
                    </a:lnT>
                    <a:lnB w="1905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u="none" strike="noStrike" cap="none" spc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79013" marR="6331" marT="60780" marB="6078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000" b="0" i="0" u="none" strike="noStrike" cap="none" spc="0" noProof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salary (salary per month in euros)</a:t>
                      </a:r>
                      <a:endParaRPr lang="en-US" sz="1000">
                        <a:latin typeface="Calibri"/>
                      </a:endParaRPr>
                    </a:p>
                  </a:txBody>
                  <a:tcPr marL="79013" marR="6331" marT="60780" marB="60780" anchor="b">
                    <a:lnL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/>
                      </a:solidFill>
                    </a:lnR>
                    <a:lnT w="19050">
                      <a:solidFill>
                        <a:schemeClr val="tx1"/>
                      </a:solidFill>
                    </a:lnT>
                    <a:lnB w="1905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2199681"/>
                  </a:ext>
                </a:extLst>
              </a:tr>
              <a:tr h="287691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9014" marR="6331" marT="60780" marB="60780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cap="none" spc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79014" marR="6331" marT="60780" marB="6078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000" b="0" i="0" u="none" strike="noStrike" cap="none" spc="0" noProof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sat_management</a:t>
                      </a:r>
                      <a:r>
                        <a:rPr lang="en-US" sz="1000" b="0" i="0" u="none" strike="noStrike" cap="none" spc="0" noProof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 (satisfaction with management) (scale 1-5; 1=very unsatisfied,  5=very satisfied)</a:t>
                      </a:r>
                      <a:endParaRPr lang="en-US" sz="1000">
                        <a:latin typeface="Calibri"/>
                      </a:endParaRPr>
                    </a:p>
                  </a:txBody>
                  <a:tcPr marL="79014" marR="6331" marT="60780" marB="6078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9327796"/>
                  </a:ext>
                </a:extLst>
              </a:tr>
              <a:tr h="287691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9013" marR="6331" marT="60780" marB="60780" anchor="b">
                    <a:lnL w="19050">
                      <a:solidFill>
                        <a:schemeClr val="tx1"/>
                      </a:solidFill>
                    </a:lnL>
                    <a:lnR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/>
                      </a:solidFill>
                    </a:lnT>
                    <a:lnB w="1905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u="none" strike="noStrike" cap="none" spc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79013" marR="6331" marT="60780" marB="6078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000" b="0" i="0" u="none" strike="noStrike" cap="none" spc="0" noProof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sat_colleques</a:t>
                      </a:r>
                      <a:r>
                        <a:rPr lang="en-US" sz="1000" b="0" i="0" u="none" strike="noStrike" cap="none" spc="0" noProof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 (satisfaction with colleagues)</a:t>
                      </a:r>
                      <a:endParaRPr lang="en-US" sz="1000">
                        <a:latin typeface="Calibri"/>
                      </a:endParaRPr>
                    </a:p>
                  </a:txBody>
                  <a:tcPr marL="79013" marR="6331" marT="60780" marB="60780" anchor="b">
                    <a:lnL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/>
                      </a:solidFill>
                    </a:lnR>
                    <a:lnT w="19050">
                      <a:solidFill>
                        <a:schemeClr val="tx1"/>
                      </a:solidFill>
                    </a:lnT>
                    <a:lnB w="1905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850000"/>
                  </a:ext>
                </a:extLst>
              </a:tr>
              <a:tr h="287691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9014" marR="6331" marT="60780" marB="60780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FI" sz="1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9014" marR="6331" marT="60780" marB="6078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000" b="0" i="0" u="none" strike="noStrike" cap="none" spc="0" noProof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sat_workEnvironment</a:t>
                      </a:r>
                      <a:r>
                        <a:rPr lang="en-US" sz="1000" b="0" i="0" u="none" strike="noStrike" cap="none" spc="0" noProof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 (satisfaction with working environment)</a:t>
                      </a:r>
                      <a:endParaRPr lang="en-US" sz="1000" b="0" i="0" noProof="0">
                        <a:latin typeface="Calibri"/>
                      </a:endParaRPr>
                    </a:p>
                  </a:txBody>
                  <a:tcPr marL="79014" marR="6331" marT="60780" marB="6078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3846035"/>
                  </a:ext>
                </a:extLst>
              </a:tr>
              <a:tr h="287691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9014" marR="6331" marT="60780" marB="60780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FI" sz="1000" u="none" strike="noStrike" cap="none" spc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11</a:t>
                      </a:r>
                      <a:endParaRPr lang="en-US" sz="1000" u="none" strike="noStrike" cap="none" spc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9014" marR="6331" marT="60780" marB="6078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000" b="0" i="0" u="none" strike="noStrike" cap="none" spc="0" noProof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sat_salary</a:t>
                      </a:r>
                      <a:r>
                        <a:rPr lang="en-US" sz="1000" b="0" i="0" u="none" strike="noStrike" cap="none" spc="0" noProof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 (satisfaction with salary)</a:t>
                      </a:r>
                      <a:endParaRPr lang="en-US" sz="1000">
                        <a:latin typeface="Calibri"/>
                      </a:endParaRPr>
                    </a:p>
                  </a:txBody>
                  <a:tcPr marL="79014" marR="6331" marT="60780" marB="6078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4058727"/>
                  </a:ext>
                </a:extLst>
              </a:tr>
              <a:tr h="287691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9013" marR="6331" marT="60780" marB="60780" anchor="b">
                    <a:lnL w="19050">
                      <a:solidFill>
                        <a:schemeClr val="tx1"/>
                      </a:solidFill>
                    </a:lnL>
                    <a:lnR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/>
                      </a:solidFill>
                    </a:lnT>
                    <a:lnB w="1905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u="none" strike="noStrike" cap="none" spc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79013" marR="6331" marT="60780" marB="60780" anchor="b">
                    <a:lnL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/>
                      </a:solidFill>
                    </a:lnT>
                    <a:lnB w="1905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spc="0" noProof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sat_tasks</a:t>
                      </a:r>
                      <a:r>
                        <a:rPr lang="en-US" sz="1000" b="0" i="0" u="none" strike="noStrike" cap="none" spc="0" noProof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 (satisfaction with job tasks)</a:t>
                      </a:r>
                      <a:endParaRPr lang="en-US" sz="1000" b="0" i="0" u="none" strike="noStrike" cap="none" spc="0" noProof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013" marR="6331" marT="60780" marB="60780" anchor="b">
                    <a:lnL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/>
                      </a:solidFill>
                    </a:lnR>
                    <a:lnT w="19050">
                      <a:solidFill>
                        <a:schemeClr val="tx1"/>
                      </a:solidFill>
                    </a:lnT>
                    <a:lnB w="1905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2136478"/>
                  </a:ext>
                </a:extLst>
              </a:tr>
              <a:tr h="287691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9014" marR="6331" marT="60780" marB="60780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FI" sz="1000" u="none" strike="noStrike" cap="none" spc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13</a:t>
                      </a:r>
                      <a:endParaRPr lang="en-US" sz="1000" u="none" strike="noStrike" cap="none" spc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9014" marR="6331" marT="60780" marB="6078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000" b="0" i="0" u="none" strike="noStrike" cap="none" spc="0" noProof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HealtCare</a:t>
                      </a:r>
                      <a:r>
                        <a:rPr lang="en-US" sz="1000" b="0" i="0" u="none" strike="noStrike" cap="none" spc="0" noProof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 (1 if the person has used the services of work healthcare)</a:t>
                      </a:r>
                      <a:endParaRPr lang="en-US" sz="1000">
                        <a:latin typeface="Calibri"/>
                      </a:endParaRPr>
                    </a:p>
                  </a:txBody>
                  <a:tcPr marL="79014" marR="6331" marT="60780" marB="6078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6368661"/>
                  </a:ext>
                </a:extLst>
              </a:tr>
              <a:tr h="287691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9013" marR="6331" marT="60780" marB="60780" anchor="b">
                    <a:lnL w="19050">
                      <a:solidFill>
                        <a:schemeClr val="tx1"/>
                      </a:solidFill>
                    </a:lnL>
                    <a:lnR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/>
                      </a:solidFill>
                    </a:lnT>
                    <a:lnB w="1905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u="none" strike="noStrike" cap="none" spc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L="79013" marR="6331" marT="60780" marB="6078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000" b="0" i="0" u="none" strike="noStrike" cap="none" spc="0" noProof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HolidayCabin</a:t>
                      </a:r>
                      <a:r>
                        <a:rPr lang="en-US" sz="1000" b="0" i="0" u="none" strike="noStrike" cap="none" spc="0" noProof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 (1 if the person has used company's holiday cottage)</a:t>
                      </a:r>
                      <a:endParaRPr lang="en-US" sz="1000">
                        <a:latin typeface="Calibri"/>
                      </a:endParaRPr>
                    </a:p>
                  </a:txBody>
                  <a:tcPr marL="79013" marR="6331" marT="60780" marB="60780" anchor="b">
                    <a:lnL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/>
                      </a:solidFill>
                    </a:lnR>
                    <a:lnT w="19050">
                      <a:solidFill>
                        <a:schemeClr val="tx1"/>
                      </a:solidFill>
                    </a:lnT>
                    <a:lnB w="1905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0065541"/>
                  </a:ext>
                </a:extLst>
              </a:tr>
              <a:tr h="287691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9013" marR="6331" marT="60780" marB="60780" anchor="b">
                    <a:lnL w="19050">
                      <a:solidFill>
                        <a:schemeClr val="tx1"/>
                      </a:solidFill>
                    </a:lnL>
                    <a:lnR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/>
                      </a:solidFill>
                    </a:lnT>
                    <a:lnB w="1905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u="none" strike="noStrike" cap="none" spc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79013" marR="6331" marT="60780" marB="6078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000" b="0" i="0" u="none" strike="noStrike" cap="none" spc="0" noProof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Gyn (1 if the person has used company's gym)</a:t>
                      </a:r>
                      <a:endParaRPr lang="en-US" sz="1000">
                        <a:latin typeface="Calibri"/>
                      </a:endParaRPr>
                    </a:p>
                  </a:txBody>
                  <a:tcPr marL="79013" marR="6331" marT="60780" marB="60780" anchor="b">
                    <a:lnL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/>
                      </a:solidFill>
                    </a:lnR>
                    <a:lnT w="19050">
                      <a:solidFill>
                        <a:schemeClr val="tx1"/>
                      </a:solidFill>
                    </a:lnT>
                    <a:lnB w="1905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9980135"/>
                  </a:ext>
                </a:extLst>
              </a:tr>
              <a:tr h="287691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9013" marR="6331" marT="60780" marB="60780" anchor="b">
                    <a:lnL w="19050">
                      <a:solidFill>
                        <a:schemeClr val="tx1"/>
                      </a:solidFill>
                    </a:lnL>
                    <a:lnR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/>
                      </a:solidFill>
                    </a:lnT>
                    <a:lnB w="1905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u="none" strike="noStrike" cap="none" spc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79013" marR="6331" marT="60780" marB="60780" anchor="b">
                    <a:lnL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/>
                      </a:solidFill>
                    </a:lnT>
                    <a:lnB w="1905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spc="0" noProof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MuscleCare</a:t>
                      </a:r>
                      <a:r>
                        <a:rPr lang="en-US" sz="1000" b="0" i="0" u="none" strike="noStrike" cap="none" spc="0" noProof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 (1 if the person has used the massagist pointed by the company (</a:t>
                      </a:r>
                      <a:r>
                        <a:rPr lang="en-US" sz="1000" b="0" i="0" u="none" strike="noStrike" cap="none" spc="0" noProof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compary</a:t>
                      </a:r>
                      <a:r>
                        <a:rPr lang="en-US" sz="1000" b="0" i="0" u="none" strike="noStrike" cap="none" spc="0" noProof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 pays half))</a:t>
                      </a:r>
                      <a:endParaRPr lang="en-US" sz="1000" b="0" i="0" u="none" strike="noStrike" cap="none" spc="0" noProof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013" marR="6331" marT="60780" marB="60780" anchor="b">
                    <a:lnL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/>
                      </a:solidFill>
                    </a:lnR>
                    <a:lnT w="19050">
                      <a:solidFill>
                        <a:schemeClr val="tx1"/>
                      </a:solidFill>
                    </a:lnT>
                    <a:lnB w="1905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1213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4242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643BE6C-86B7-4AB9-91E8-9B5DB45AC8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88" y="0"/>
            <a:ext cx="12188825" cy="42428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5F90C700-D9E5-A441-2142-352B87ACA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026" y="713195"/>
            <a:ext cx="9605948" cy="231866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Background analysis</a:t>
            </a:r>
            <a:r>
              <a:rPr lang="en-US" sz="8000">
                <a:solidFill>
                  <a:srgbClr val="FFFFFF"/>
                </a:solidFill>
              </a:rPr>
              <a:t> (variable by variable)</a:t>
            </a:r>
            <a:endParaRPr lang="en-US" sz="8000">
              <a:solidFill>
                <a:srgbClr val="000000"/>
              </a:solidFill>
            </a:endParaRPr>
          </a:p>
        </p:txBody>
      </p:sp>
      <p:pic>
        <p:nvPicPr>
          <p:cNvPr id="11" name="Graphic 10" descr="Mikroskooppi">
            <a:extLst>
              <a:ext uri="{FF2B5EF4-FFF2-40B4-BE49-F238E27FC236}">
                <a16:creationId xmlns:a16="http://schemas.microsoft.com/office/drawing/2014/main" id="{DC5CE8C3-D618-83A3-E86D-AEDA48EADD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6089" y="4805363"/>
            <a:ext cx="1179824" cy="117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058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84419DF0-6A13-C14C-ED54-71AFE5883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Background analysis (Gender variable)</a:t>
            </a:r>
            <a:endParaRPr lang="en-FI" sz="360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BA707EBC-232B-C0D4-5DB3-1158298377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47812"/>
            <a:ext cx="4008384" cy="404229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ea typeface="+mn-lt"/>
                <a:cs typeface="+mn-lt"/>
              </a:rPr>
              <a:t>Based on the survey, there is a significant gender imbalance, with the majority of respondents being women.</a:t>
            </a:r>
            <a:endParaRPr lang="en-US"/>
          </a:p>
          <a:p>
            <a:r>
              <a:rPr lang="en-US" sz="2000">
                <a:ea typeface="+mn-lt"/>
                <a:cs typeface="+mn-lt"/>
              </a:rPr>
              <a:t>77% of the respondents are women, while only 23% are men.</a:t>
            </a:r>
            <a:endParaRPr lang="en-US"/>
          </a:p>
          <a:p>
            <a:r>
              <a:rPr lang="en-US" sz="2000">
                <a:ea typeface="+mn-lt"/>
                <a:cs typeface="+mn-lt"/>
              </a:rPr>
              <a:t>This imbalance might influence other survey outcomes, especially in areas like job satisfaction or management opinions.</a:t>
            </a:r>
            <a:endParaRPr lang="en-US"/>
          </a:p>
          <a:p>
            <a:endParaRPr lang="en-US" sz="2000">
              <a:ea typeface="Calibri"/>
              <a:cs typeface="Calibri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A bar graph of Distribution of Gender by counts &amp; percentage">
            <a:extLst>
              <a:ext uri="{FF2B5EF4-FFF2-40B4-BE49-F238E27FC236}">
                <a16:creationId xmlns:a16="http://schemas.microsoft.com/office/drawing/2014/main" id="{F0EAE18E-5EFF-2983-BE76-287BEBF40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6039" y="1371600"/>
            <a:ext cx="5643584" cy="4824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755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174163E8-6D20-AA13-30EF-99C9F3663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47" y="321734"/>
            <a:ext cx="6809837" cy="1176377"/>
          </a:xfrm>
        </p:spPr>
        <p:txBody>
          <a:bodyPr>
            <a:normAutofit/>
          </a:bodyPr>
          <a:lstStyle/>
          <a:p>
            <a:r>
              <a:rPr lang="en-US" sz="3600"/>
              <a:t>Background analysis (Age variable)</a:t>
            </a:r>
            <a:endParaRPr lang="en-FI" sz="360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8635E02C-DB4E-6BFB-1291-18A30A3DC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782981"/>
            <a:ext cx="4970877" cy="439398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ea typeface="+mn-lt"/>
                <a:cs typeface="+mn-lt"/>
              </a:rPr>
              <a:t>This histogram displays the age distribution of the respondents in the dataset.</a:t>
            </a:r>
            <a:endParaRPr lang="en-US">
              <a:ea typeface="+mn-lt"/>
              <a:cs typeface="+mn-lt"/>
            </a:endParaRPr>
          </a:p>
          <a:p>
            <a:r>
              <a:rPr lang="en-US" sz="2000">
                <a:ea typeface="+mn-lt"/>
                <a:cs typeface="+mn-lt"/>
              </a:rPr>
              <a:t>Most respondents are between </a:t>
            </a:r>
            <a:r>
              <a:rPr lang="en-US" sz="2000" b="1">
                <a:ea typeface="+mn-lt"/>
                <a:cs typeface="+mn-lt"/>
              </a:rPr>
              <a:t>30 to 40 years old</a:t>
            </a:r>
            <a:r>
              <a:rPr lang="en-US" sz="2000">
                <a:ea typeface="+mn-lt"/>
                <a:cs typeface="+mn-lt"/>
              </a:rPr>
              <a:t>, with a noticeable peak at </a:t>
            </a:r>
            <a:r>
              <a:rPr lang="en-US" sz="2000" b="1">
                <a:ea typeface="+mn-lt"/>
                <a:cs typeface="+mn-lt"/>
              </a:rPr>
              <a:t>around 40</a:t>
            </a:r>
            <a:r>
              <a:rPr lang="en-US" sz="2000">
                <a:ea typeface="+mn-lt"/>
                <a:cs typeface="+mn-lt"/>
              </a:rPr>
              <a:t>. Fewer respondents are in the younger (20-30) and older (50-60) age ranges.</a:t>
            </a:r>
            <a:endParaRPr lang="en-US">
              <a:ea typeface="+mn-lt"/>
              <a:cs typeface="+mn-lt"/>
            </a:endParaRPr>
          </a:p>
          <a:p>
            <a:r>
              <a:rPr lang="en-US" sz="2000">
                <a:ea typeface="+mn-lt"/>
                <a:cs typeface="+mn-lt"/>
              </a:rPr>
              <a:t>The age concentration in the 30-40 range could affect how different age groups perceive workplace satisfaction, with potential differences in priorities for younger vs. older employees.</a:t>
            </a:r>
            <a:endParaRPr lang="en-US"/>
          </a:p>
        </p:txBody>
      </p:sp>
      <p:sp>
        <p:nvSpPr>
          <p:cNvPr id="21" name="Isosceles Triangle 11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3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15">
            <a:extLst>
              <a:ext uri="{FF2B5EF4-FFF2-40B4-BE49-F238E27FC236}">
                <a16:creationId xmlns:a16="http://schemas.microsoft.com/office/drawing/2014/main" id="{15CBE6EC-46EF-45D9-8E16-DCDC5917C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4720" y="0"/>
            <a:ext cx="1097280" cy="1097280"/>
            <a:chOff x="11094720" y="0"/>
            <a:chExt cx="1097280" cy="1097280"/>
          </a:xfrm>
        </p:grpSpPr>
        <p:sp>
          <p:nvSpPr>
            <p:cNvPr id="24" name="Isosceles Triangle 16">
              <a:extLst>
                <a:ext uri="{FF2B5EF4-FFF2-40B4-BE49-F238E27FC236}">
                  <a16:creationId xmlns:a16="http://schemas.microsoft.com/office/drawing/2014/main" id="{DEEDCD65-9740-4F34-BDF1-9C068E053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1094720" y="0"/>
              <a:ext cx="1097280" cy="109728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17">
              <a:extLst>
                <a:ext uri="{FF2B5EF4-FFF2-40B4-BE49-F238E27FC236}">
                  <a16:creationId xmlns:a16="http://schemas.microsoft.com/office/drawing/2014/main" id="{4B3DA7FD-5CC0-46D1-9DFB-5BAF6BE24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89552" y="127618"/>
              <a:ext cx="457894" cy="45789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50775D0A-6496-6BDD-9015-DC1B1C6E09B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-519" r="904" b="192"/>
          <a:stretch/>
        </p:blipFill>
        <p:spPr>
          <a:xfrm>
            <a:off x="6063258" y="1496777"/>
            <a:ext cx="5575672" cy="412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761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174163E8-6D20-AA13-30EF-99C9F3663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47" y="321734"/>
            <a:ext cx="7338157" cy="1074777"/>
          </a:xfrm>
        </p:spPr>
        <p:txBody>
          <a:bodyPr>
            <a:normAutofit/>
          </a:bodyPr>
          <a:lstStyle/>
          <a:p>
            <a:r>
              <a:rPr lang="en-US" sz="3600"/>
              <a:t>Background analysis (Family variable)</a:t>
            </a:r>
            <a:endParaRPr lang="en-US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8635E02C-DB4E-6BFB-1291-18A30A3DC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782981"/>
            <a:ext cx="4970877" cy="439398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ea typeface="+mn-lt"/>
                <a:cs typeface="+mn-lt"/>
              </a:rPr>
              <a:t>This bar chart displays the distribution of respondents by family status.</a:t>
            </a:r>
            <a:endParaRPr lang="en-US" sz="2000"/>
          </a:p>
          <a:p>
            <a:r>
              <a:rPr lang="en-US" sz="2000">
                <a:ea typeface="+mn-lt"/>
                <a:cs typeface="+mn-lt"/>
              </a:rPr>
              <a:t>The majority of respondents are </a:t>
            </a:r>
            <a:r>
              <a:rPr lang="en-US" sz="2000" b="1">
                <a:ea typeface="+mn-lt"/>
                <a:cs typeface="+mn-lt"/>
              </a:rPr>
              <a:t>Married</a:t>
            </a:r>
            <a:r>
              <a:rPr lang="en-US" sz="2000">
                <a:ea typeface="+mn-lt"/>
                <a:cs typeface="+mn-lt"/>
              </a:rPr>
              <a:t> (62.2%), while </a:t>
            </a:r>
            <a:r>
              <a:rPr lang="en-US" sz="2000" b="1">
                <a:ea typeface="+mn-lt"/>
                <a:cs typeface="+mn-lt"/>
              </a:rPr>
              <a:t>Single</a:t>
            </a:r>
            <a:r>
              <a:rPr lang="en-US" sz="2000">
                <a:ea typeface="+mn-lt"/>
                <a:cs typeface="+mn-lt"/>
              </a:rPr>
              <a:t> respondents make up 37.8%.</a:t>
            </a:r>
            <a:endParaRPr lang="en-US"/>
          </a:p>
          <a:p>
            <a:r>
              <a:rPr lang="en-US" sz="2000">
                <a:ea typeface="+mn-lt"/>
                <a:cs typeface="+mn-lt"/>
              </a:rPr>
              <a:t>The family status may influence workplace satisfaction factors such as work-life balance, where married respondents may have different priorities compared to single respondents.</a:t>
            </a:r>
            <a:endParaRPr lang="en-US"/>
          </a:p>
          <a:p>
            <a:endParaRPr lang="en-US" sz="2000">
              <a:cs typeface="Calibri"/>
            </a:endParaRPr>
          </a:p>
        </p:txBody>
      </p:sp>
      <p:sp>
        <p:nvSpPr>
          <p:cNvPr id="21" name="Isosceles Triangle 11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3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15">
            <a:extLst>
              <a:ext uri="{FF2B5EF4-FFF2-40B4-BE49-F238E27FC236}">
                <a16:creationId xmlns:a16="http://schemas.microsoft.com/office/drawing/2014/main" id="{15CBE6EC-46EF-45D9-8E16-DCDC5917C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4720" y="0"/>
            <a:ext cx="1097280" cy="1097280"/>
            <a:chOff x="11094720" y="0"/>
            <a:chExt cx="1097280" cy="1097280"/>
          </a:xfrm>
        </p:grpSpPr>
        <p:sp>
          <p:nvSpPr>
            <p:cNvPr id="24" name="Isosceles Triangle 16">
              <a:extLst>
                <a:ext uri="{FF2B5EF4-FFF2-40B4-BE49-F238E27FC236}">
                  <a16:creationId xmlns:a16="http://schemas.microsoft.com/office/drawing/2014/main" id="{DEEDCD65-9740-4F34-BDF1-9C068E053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1094720" y="0"/>
              <a:ext cx="1097280" cy="109728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17">
              <a:extLst>
                <a:ext uri="{FF2B5EF4-FFF2-40B4-BE49-F238E27FC236}">
                  <a16:creationId xmlns:a16="http://schemas.microsoft.com/office/drawing/2014/main" id="{4B3DA7FD-5CC0-46D1-9DFB-5BAF6BE24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89552" y="127618"/>
              <a:ext cx="457894" cy="45789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A chart with a green and orange bar showing distribution of Family status">
            <a:extLst>
              <a:ext uri="{FF2B5EF4-FFF2-40B4-BE49-F238E27FC236}">
                <a16:creationId xmlns:a16="http://schemas.microsoft.com/office/drawing/2014/main" id="{99450055-FF67-D452-4EBC-BBDE8D5B48E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400" b="-112"/>
          <a:stretch/>
        </p:blipFill>
        <p:spPr>
          <a:xfrm>
            <a:off x="6096000" y="1383323"/>
            <a:ext cx="5545259" cy="4594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045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FA366754-A2F4-475B-8217-AB06F5F15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22BF2F0-5264-48F8-8780-73D64DE848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Isosceles Triangle 47">
              <a:extLst>
                <a:ext uri="{FF2B5EF4-FFF2-40B4-BE49-F238E27FC236}">
                  <a16:creationId xmlns:a16="http://schemas.microsoft.com/office/drawing/2014/main" id="{7DC5FF32-A8FD-4F1B-B8D3-3D226716C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Otsikko 1">
            <a:extLst>
              <a:ext uri="{FF2B5EF4-FFF2-40B4-BE49-F238E27FC236}">
                <a16:creationId xmlns:a16="http://schemas.microsoft.com/office/drawing/2014/main" id="{84419DF0-6A13-C14C-ED54-71AFE5883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Background analysis (Education variable)</a:t>
            </a:r>
            <a:endParaRPr lang="en-FI" sz="360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BA707EBC-232B-C0D4-5DB3-1158298377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716721"/>
            <a:ext cx="4932415" cy="388598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/>
              <a:t>Based on the survey, the educational levels of our employees are distributed based on the percentage table shown here.</a:t>
            </a:r>
            <a:endParaRPr lang="en-US" sz="2000">
              <a:cs typeface="Calibri"/>
            </a:endParaRPr>
          </a:p>
          <a:p>
            <a:r>
              <a:rPr lang="en-US" sz="2000"/>
              <a:t>The most popular education level in Secondary school and got 37% of total amount</a:t>
            </a:r>
            <a:endParaRPr lang="en-US" sz="2000">
              <a:cs typeface="Calibri"/>
            </a:endParaRPr>
          </a:p>
          <a:p>
            <a:r>
              <a:rPr lang="en-US" sz="2000">
                <a:cs typeface="Calibri"/>
              </a:rPr>
              <a:t>The least level of education in Master and got 2.5% of total amount.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51" name="Isosceles Triangle 50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61ED942-537E-806C-8A6F-D3E9D827F8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6098" y="1505266"/>
            <a:ext cx="4772025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890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174163E8-6D20-AA13-30EF-99C9F3663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47" y="321734"/>
            <a:ext cx="9238077" cy="1135737"/>
          </a:xfrm>
        </p:spPr>
        <p:txBody>
          <a:bodyPr>
            <a:normAutofit/>
          </a:bodyPr>
          <a:lstStyle/>
          <a:p>
            <a:r>
              <a:rPr lang="en-US" sz="3600"/>
              <a:t>Background analysis (Years of Service variable)</a:t>
            </a:r>
            <a:endParaRPr lang="en-US">
              <a:cs typeface="Calibri Light" panose="020F0302020204030204"/>
            </a:endParaRP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8635E02C-DB4E-6BFB-1291-18A30A3DC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782981"/>
            <a:ext cx="4970877" cy="439398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ea typeface="+mn-lt"/>
                <a:cs typeface="+mn-lt"/>
              </a:rPr>
              <a:t>This histogram illustrates the distribution of respondents based on their years of service at the company.</a:t>
            </a:r>
            <a:endParaRPr lang="en-US"/>
          </a:p>
          <a:p>
            <a:r>
              <a:rPr lang="en-US" sz="2000">
                <a:ea typeface="+mn-lt"/>
                <a:cs typeface="+mn-lt"/>
              </a:rPr>
              <a:t>A large portion of respondents have less than </a:t>
            </a:r>
            <a:r>
              <a:rPr lang="en-US" sz="2000" b="1">
                <a:ea typeface="+mn-lt"/>
                <a:cs typeface="+mn-lt"/>
              </a:rPr>
              <a:t>5 years</a:t>
            </a:r>
            <a:r>
              <a:rPr lang="en-US" sz="2000">
                <a:ea typeface="+mn-lt"/>
                <a:cs typeface="+mn-lt"/>
              </a:rPr>
              <a:t> of service, with a peak at </a:t>
            </a:r>
            <a:r>
              <a:rPr lang="en-US" sz="2000" b="1">
                <a:ea typeface="+mn-lt"/>
                <a:cs typeface="+mn-lt"/>
              </a:rPr>
              <a:t>0 years</a:t>
            </a:r>
            <a:r>
              <a:rPr lang="en-US" sz="2000">
                <a:ea typeface="+mn-lt"/>
                <a:cs typeface="+mn-lt"/>
              </a:rPr>
              <a:t> (23 respondents). Fewer employees have been with the company for more than 25 years.</a:t>
            </a:r>
            <a:endParaRPr lang="en-US"/>
          </a:p>
          <a:p>
            <a:r>
              <a:rPr lang="en-US" sz="2000">
                <a:cs typeface="Calibri"/>
              </a:rPr>
              <a:t>The concentration of employees with fewer years of service may influence perceptions of job satisfaction, training, and career growth opportunities.</a:t>
            </a:r>
            <a:endParaRPr lang="en-US">
              <a:cs typeface="Calibri"/>
            </a:endParaRPr>
          </a:p>
          <a:p>
            <a:endParaRPr lang="en-US" sz="2000">
              <a:cs typeface="Calibri"/>
            </a:endParaRPr>
          </a:p>
        </p:txBody>
      </p:sp>
      <p:sp>
        <p:nvSpPr>
          <p:cNvPr id="21" name="Isosceles Triangle 11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3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15">
            <a:extLst>
              <a:ext uri="{FF2B5EF4-FFF2-40B4-BE49-F238E27FC236}">
                <a16:creationId xmlns:a16="http://schemas.microsoft.com/office/drawing/2014/main" id="{15CBE6EC-46EF-45D9-8E16-DCDC5917C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4720" y="0"/>
            <a:ext cx="1097280" cy="1097280"/>
            <a:chOff x="11094720" y="0"/>
            <a:chExt cx="1097280" cy="1097280"/>
          </a:xfrm>
        </p:grpSpPr>
        <p:sp>
          <p:nvSpPr>
            <p:cNvPr id="24" name="Isosceles Triangle 16">
              <a:extLst>
                <a:ext uri="{FF2B5EF4-FFF2-40B4-BE49-F238E27FC236}">
                  <a16:creationId xmlns:a16="http://schemas.microsoft.com/office/drawing/2014/main" id="{DEEDCD65-9740-4F34-BDF1-9C068E053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1094720" y="0"/>
              <a:ext cx="1097280" cy="109728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17">
              <a:extLst>
                <a:ext uri="{FF2B5EF4-FFF2-40B4-BE49-F238E27FC236}">
                  <a16:creationId xmlns:a16="http://schemas.microsoft.com/office/drawing/2014/main" id="{4B3DA7FD-5CC0-46D1-9DFB-5BAF6BE24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89552" y="127618"/>
              <a:ext cx="457894" cy="45789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Histogram graph of Years of Service">
            <a:extLst>
              <a:ext uri="{FF2B5EF4-FFF2-40B4-BE49-F238E27FC236}">
                <a16:creationId xmlns:a16="http://schemas.microsoft.com/office/drawing/2014/main" id="{0924F2FC-BDA2-B7C2-67F1-81EE1269D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8238" y="1717431"/>
            <a:ext cx="5150848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845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Office-teema</vt:lpstr>
      <vt:lpstr>Analysis reports for</vt:lpstr>
      <vt:lpstr>Background of the survey</vt:lpstr>
      <vt:lpstr>Variables of the survey</vt:lpstr>
      <vt:lpstr>Background analysis (variable by variable)</vt:lpstr>
      <vt:lpstr>Background analysis (Gender variable)</vt:lpstr>
      <vt:lpstr>Background analysis (Age variable)</vt:lpstr>
      <vt:lpstr>Background analysis (Family variable)</vt:lpstr>
      <vt:lpstr>Background analysis (Education variable)</vt:lpstr>
      <vt:lpstr>Background analysis (Years of Service variable)</vt:lpstr>
      <vt:lpstr>Background analysis (Salary variable)</vt:lpstr>
      <vt:lpstr>Background analysis (Salary variable)</vt:lpstr>
      <vt:lpstr>Analyzes two variables </vt:lpstr>
      <vt:lpstr>Analyzing dependency between variables gender and education</vt:lpstr>
      <vt:lpstr>PowerPoint Presentation</vt:lpstr>
      <vt:lpstr>Analyzing dependency between variables salary and years of service</vt:lpstr>
      <vt:lpstr>Analyzing dependency between variables salary and education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reports for</dc:title>
  <dc:creator>Tommi Lahti</dc:creator>
  <cp:revision>1</cp:revision>
  <dcterms:created xsi:type="dcterms:W3CDTF">2022-06-01T09:20:14Z</dcterms:created>
  <dcterms:modified xsi:type="dcterms:W3CDTF">2024-10-25T22:52:41Z</dcterms:modified>
</cp:coreProperties>
</file>