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A559-65A4-4E72-AB8D-D309EB7DD1D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E189-6C42-4AB4-A5DA-BBECD911C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3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A559-65A4-4E72-AB8D-D309EB7DD1D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E189-6C42-4AB4-A5DA-BBECD911C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8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A559-65A4-4E72-AB8D-D309EB7DD1D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E189-6C42-4AB4-A5DA-BBECD911C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A559-65A4-4E72-AB8D-D309EB7DD1D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E189-6C42-4AB4-A5DA-BBECD911C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0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A559-65A4-4E72-AB8D-D309EB7DD1D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E189-6C42-4AB4-A5DA-BBECD911C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3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A559-65A4-4E72-AB8D-D309EB7DD1D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E189-6C42-4AB4-A5DA-BBECD911C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7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A559-65A4-4E72-AB8D-D309EB7DD1D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E189-6C42-4AB4-A5DA-BBECD911C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A559-65A4-4E72-AB8D-D309EB7DD1D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E189-6C42-4AB4-A5DA-BBECD911C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3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A559-65A4-4E72-AB8D-D309EB7DD1D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E189-6C42-4AB4-A5DA-BBECD911C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1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A559-65A4-4E72-AB8D-D309EB7DD1D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E189-6C42-4AB4-A5DA-BBECD911C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2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BA559-65A4-4E72-AB8D-D309EB7DD1D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5E189-6C42-4AB4-A5DA-BBECD911C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BA559-65A4-4E72-AB8D-D309EB7DD1D7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5E189-6C42-4AB4-A5DA-BBECD911C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7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97B239AA-5B95-7E53-1ED8-9DA037586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280987"/>
            <a:ext cx="6296025" cy="6296025"/>
          </a:xfrm>
          <a:prstGeom prst="rect">
            <a:avLst/>
          </a:prstGeom>
        </p:spPr>
      </p:pic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8FAAE6A6-0914-6F8F-12DF-F7DA595FC9F2}"/>
              </a:ext>
            </a:extLst>
          </p:cNvPr>
          <p:cNvCxnSpPr/>
          <p:nvPr/>
        </p:nvCxnSpPr>
        <p:spPr>
          <a:xfrm>
            <a:off x="3553097" y="4345577"/>
            <a:ext cx="1410789" cy="16720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684CE43C-A434-210B-B1A4-3682ED46367B}"/>
              </a:ext>
            </a:extLst>
          </p:cNvPr>
          <p:cNvCxnSpPr>
            <a:cxnSpLocks/>
          </p:cNvCxnSpPr>
          <p:nvPr/>
        </p:nvCxnSpPr>
        <p:spPr>
          <a:xfrm flipV="1">
            <a:off x="3553097" y="4101737"/>
            <a:ext cx="2360023" cy="2438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5DB3AF13-6BFA-97F0-0B31-6006A78F9F94}"/>
              </a:ext>
            </a:extLst>
          </p:cNvPr>
          <p:cNvCxnSpPr>
            <a:cxnSpLocks/>
          </p:cNvCxnSpPr>
          <p:nvPr/>
        </p:nvCxnSpPr>
        <p:spPr>
          <a:xfrm flipV="1">
            <a:off x="3579223" y="2386149"/>
            <a:ext cx="148046" cy="1959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>
            <a:extLst>
              <a:ext uri="{FF2B5EF4-FFF2-40B4-BE49-F238E27FC236}">
                <a16:creationId xmlns:a16="http://schemas.microsoft.com/office/drawing/2014/main" id="{5824FE49-5079-729A-1A29-856A07D8D284}"/>
              </a:ext>
            </a:extLst>
          </p:cNvPr>
          <p:cNvSpPr txBox="1"/>
          <p:nvPr/>
        </p:nvSpPr>
        <p:spPr>
          <a:xfrm>
            <a:off x="5599611" y="3428999"/>
            <a:ext cx="313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ACB7BBBD-5E58-C9C2-B2BF-1C0EB99B4A2C}"/>
              </a:ext>
            </a:extLst>
          </p:cNvPr>
          <p:cNvSpPr txBox="1"/>
          <p:nvPr/>
        </p:nvSpPr>
        <p:spPr>
          <a:xfrm>
            <a:off x="4175759" y="5549540"/>
            <a:ext cx="313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989F4099-6B28-796A-C936-B00F2C663FFC}"/>
              </a:ext>
            </a:extLst>
          </p:cNvPr>
          <p:cNvSpPr txBox="1"/>
          <p:nvPr/>
        </p:nvSpPr>
        <p:spPr>
          <a:xfrm>
            <a:off x="3226520" y="2388318"/>
            <a:ext cx="313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37019213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3</Words>
  <Application>Microsoft Office PowerPoint</Application>
  <PresentationFormat>Vlastná</PresentationFormat>
  <Paragraphs>3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Motív Office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Andrej Lucny</dc:creator>
  <cp:lastModifiedBy>Andrej Lucny</cp:lastModifiedBy>
  <cp:revision>1</cp:revision>
  <dcterms:created xsi:type="dcterms:W3CDTF">2025-06-21T17:13:04Z</dcterms:created>
  <dcterms:modified xsi:type="dcterms:W3CDTF">2025-06-21T17:18:53Z</dcterms:modified>
</cp:coreProperties>
</file>