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E2E8-B6DE-4917-AA66-53B0F23DF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49E37-1A94-4D61-9F47-13907EFA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83A9-3445-4153-B7C2-9103189E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674E-1384-479F-B8F3-F508DBE9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7826-12C8-42B3-8451-3790DAE9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028E-D9E2-483A-8016-8FE82642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F22E1-C0D4-4879-A27B-843E85F1D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400A-4292-4929-BB7E-6AE1D44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357B-0ADB-4B89-B64D-939A2547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C1B8-DCC9-4AF8-9D14-28FABCDE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97C48-6EF6-4830-80F2-ADB28C522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6C109-4BEC-4A98-9B3F-8E56FD75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BE66-0110-4C08-8B17-64595236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6AB3-A911-4E1E-81D7-026406BE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D74E-2B4A-4737-93D7-84D01133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09F8-0D4F-4E60-A6DB-7EEFE206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A578-A6BB-433F-9E6B-851DBAD9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0585-51F0-4626-8972-01D74EC3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A4C0-F806-4DD8-9801-F0774388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C427-396B-4A1D-919A-AE251B1D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4A0E-008A-4844-800C-22B70BAC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D9801-23D3-4F83-9E8D-E347047F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0EEB-E49A-44D6-8A53-F37A723D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A25F-F761-4000-B9F9-5FAB501E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A9CA-6789-4774-9F1A-12008C79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3BE0-10CE-4383-A74E-42A2A864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AFC8-44BF-4E6D-99F8-DB877232C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7CD25-867C-4FDC-9F42-96954DEB7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5B87-D3A1-4390-B4EF-FF18EEC3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36409-E6F4-41DC-A0F8-A02F30F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3591-37D3-47F5-A3EA-872FED2A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7DA7-D2C2-45FC-A184-3E468087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F4F45-F067-4E01-B2FD-564A8C08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4429B-4A17-4073-9E59-29C78CC0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0E6F8-C062-47D0-BF6B-B4A244766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F0245-14C0-495F-93BA-2DEFC87B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2FD47-0833-429F-AF26-B0B3EDF8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0A1AD-5204-434C-B02B-FD585530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4AED2-01AB-4E2C-A3EE-801C9312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88BC-AFF2-4742-BF62-C048CC3E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11EF4-C60F-4DE0-A76A-65E6486C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505A1-5085-4CFB-9493-7841F211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A5764-04C7-4E8E-BC05-D86429D9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046E2-7BFE-4DA6-A80E-291AA1E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A276A-0DB0-4D36-9086-68B9C30E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DA65B-C9A8-418F-BC26-892EC4F2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320F-0460-4193-9BFF-66B6515E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59E8-814E-4DF8-8483-CF93FFB2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74CC-1AFE-4B3A-90C4-9358D8181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731EC-CAA1-409F-B836-8CC3B1F4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BC80-9ED9-438E-AE69-2CE53DBE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5FBE-DF94-487D-9F75-263151A4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08E2-3CB2-418C-8AF5-A81640F6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CBD89-35D5-4C45-BA5A-89AFE116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3C3BF-782A-4FE0-AB09-A476BEAAE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3445-0391-4D16-8E5F-4F67E1D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26A2E-F151-4FD0-9A6D-108CAB3D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6253-4514-44D9-8705-43B46855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81A6D-5CC3-4311-BD65-078D92D0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61C83-255D-4196-BF8A-5E3D87E2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FE01-738E-4199-A135-AD966DAB4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D1D-D864-46AC-8D76-D627B4D1511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537B-1718-414A-A4E8-91B18182A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44F6-E2D9-42FF-8896-85EF96E3C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FBDE-7F53-4E9F-90B7-54C1DFC77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D32EF3-7E79-49A9-B239-6C2F3942F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6899" y="404985"/>
            <a:ext cx="6601158" cy="597338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3AA75-C624-4780-9B73-9FC71DB355CC}"/>
              </a:ext>
            </a:extLst>
          </p:cNvPr>
          <p:cNvGrpSpPr/>
          <p:nvPr/>
        </p:nvGrpSpPr>
        <p:grpSpPr>
          <a:xfrm>
            <a:off x="2630437" y="1320188"/>
            <a:ext cx="2653453" cy="3887013"/>
            <a:chOff x="2639768" y="1320188"/>
            <a:chExt cx="2653453" cy="388701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82DBBB-31CA-4129-8BCA-25A67FD5AF17}"/>
                </a:ext>
              </a:extLst>
            </p:cNvPr>
            <p:cNvSpPr/>
            <p:nvPr/>
          </p:nvSpPr>
          <p:spPr>
            <a:xfrm>
              <a:off x="3876482" y="1320188"/>
              <a:ext cx="758326" cy="608999"/>
            </a:xfrm>
            <a:custGeom>
              <a:avLst/>
              <a:gdLst>
                <a:gd name="connsiteX0" fmla="*/ 720556 w 758326"/>
                <a:gd name="connsiteY0" fmla="*/ 606791 h 608999"/>
                <a:gd name="connsiteX1" fmla="*/ 533944 w 758326"/>
                <a:gd name="connsiteY1" fmla="*/ 578799 h 608999"/>
                <a:gd name="connsiteX2" fmla="*/ 244695 w 758326"/>
                <a:gd name="connsiteY2" fmla="*/ 410848 h 608999"/>
                <a:gd name="connsiteX3" fmla="*/ 39421 w 758326"/>
                <a:gd name="connsiteY3" fmla="*/ 252227 h 608999"/>
                <a:gd name="connsiteX4" fmla="*/ 2099 w 758326"/>
                <a:gd name="connsiteY4" fmla="*/ 158921 h 608999"/>
                <a:gd name="connsiteX5" fmla="*/ 11429 w 758326"/>
                <a:gd name="connsiteY5" fmla="*/ 84276 h 608999"/>
                <a:gd name="connsiteX6" fmla="*/ 67413 w 758326"/>
                <a:gd name="connsiteY6" fmla="*/ 18962 h 608999"/>
                <a:gd name="connsiteX7" fmla="*/ 142058 w 758326"/>
                <a:gd name="connsiteY7" fmla="*/ 301 h 608999"/>
                <a:gd name="connsiteX8" fmla="*/ 244695 w 758326"/>
                <a:gd name="connsiteY8" fmla="*/ 9632 h 608999"/>
                <a:gd name="connsiteX9" fmla="*/ 365993 w 758326"/>
                <a:gd name="connsiteY9" fmla="*/ 37623 h 608999"/>
                <a:gd name="connsiteX10" fmla="*/ 496621 w 758326"/>
                <a:gd name="connsiteY10" fmla="*/ 121599 h 608999"/>
                <a:gd name="connsiteX11" fmla="*/ 673903 w 758326"/>
                <a:gd name="connsiteY11" fmla="*/ 317542 h 608999"/>
                <a:gd name="connsiteX12" fmla="*/ 748548 w 758326"/>
                <a:gd name="connsiteY12" fmla="*/ 420178 h 608999"/>
                <a:gd name="connsiteX13" fmla="*/ 757878 w 758326"/>
                <a:gd name="connsiteY13" fmla="*/ 522815 h 608999"/>
                <a:gd name="connsiteX14" fmla="*/ 757878 w 758326"/>
                <a:gd name="connsiteY14" fmla="*/ 550807 h 608999"/>
                <a:gd name="connsiteX15" fmla="*/ 720556 w 758326"/>
                <a:gd name="connsiteY15" fmla="*/ 606791 h 60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8326" h="608999">
                  <a:moveTo>
                    <a:pt x="720556" y="606791"/>
                  </a:moveTo>
                  <a:cubicBezTo>
                    <a:pt x="683234" y="611456"/>
                    <a:pt x="613254" y="611456"/>
                    <a:pt x="533944" y="578799"/>
                  </a:cubicBezTo>
                  <a:cubicBezTo>
                    <a:pt x="454634" y="546142"/>
                    <a:pt x="327115" y="465277"/>
                    <a:pt x="244695" y="410848"/>
                  </a:cubicBezTo>
                  <a:cubicBezTo>
                    <a:pt x="162275" y="356419"/>
                    <a:pt x="79853" y="294215"/>
                    <a:pt x="39421" y="252227"/>
                  </a:cubicBezTo>
                  <a:cubicBezTo>
                    <a:pt x="-1011" y="210239"/>
                    <a:pt x="6764" y="186913"/>
                    <a:pt x="2099" y="158921"/>
                  </a:cubicBezTo>
                  <a:cubicBezTo>
                    <a:pt x="-2566" y="130929"/>
                    <a:pt x="543" y="107602"/>
                    <a:pt x="11429" y="84276"/>
                  </a:cubicBezTo>
                  <a:cubicBezTo>
                    <a:pt x="22315" y="60950"/>
                    <a:pt x="45641" y="32958"/>
                    <a:pt x="67413" y="18962"/>
                  </a:cubicBezTo>
                  <a:cubicBezTo>
                    <a:pt x="89184" y="4966"/>
                    <a:pt x="112511" y="1856"/>
                    <a:pt x="142058" y="301"/>
                  </a:cubicBezTo>
                  <a:cubicBezTo>
                    <a:pt x="171605" y="-1254"/>
                    <a:pt x="207373" y="3412"/>
                    <a:pt x="244695" y="9632"/>
                  </a:cubicBezTo>
                  <a:cubicBezTo>
                    <a:pt x="282017" y="15852"/>
                    <a:pt x="324005" y="18962"/>
                    <a:pt x="365993" y="37623"/>
                  </a:cubicBezTo>
                  <a:cubicBezTo>
                    <a:pt x="407981" y="56284"/>
                    <a:pt x="445303" y="74946"/>
                    <a:pt x="496621" y="121599"/>
                  </a:cubicBezTo>
                  <a:cubicBezTo>
                    <a:pt x="547939" y="168252"/>
                    <a:pt x="631915" y="267779"/>
                    <a:pt x="673903" y="317542"/>
                  </a:cubicBezTo>
                  <a:cubicBezTo>
                    <a:pt x="715891" y="367305"/>
                    <a:pt x="734552" y="385966"/>
                    <a:pt x="748548" y="420178"/>
                  </a:cubicBezTo>
                  <a:cubicBezTo>
                    <a:pt x="762544" y="454390"/>
                    <a:pt x="756323" y="501044"/>
                    <a:pt x="757878" y="522815"/>
                  </a:cubicBezTo>
                  <a:cubicBezTo>
                    <a:pt x="759433" y="544586"/>
                    <a:pt x="756323" y="535256"/>
                    <a:pt x="757878" y="550807"/>
                  </a:cubicBezTo>
                  <a:cubicBezTo>
                    <a:pt x="759433" y="566358"/>
                    <a:pt x="757878" y="602126"/>
                    <a:pt x="720556" y="606791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57B130-390A-4C1A-A14B-418FC8847E2C}"/>
                </a:ext>
              </a:extLst>
            </p:cNvPr>
            <p:cNvSpPr/>
            <p:nvPr/>
          </p:nvSpPr>
          <p:spPr>
            <a:xfrm>
              <a:off x="2639768" y="1929187"/>
              <a:ext cx="2653453" cy="3278014"/>
            </a:xfrm>
            <a:custGeom>
              <a:avLst/>
              <a:gdLst>
                <a:gd name="connsiteX0" fmla="*/ 2604036 w 2653453"/>
                <a:gd name="connsiteY0" fmla="*/ 160870 h 3278014"/>
                <a:gd name="connsiteX1" fmla="*/ 2352110 w 2653453"/>
                <a:gd name="connsiteY1" fmla="*/ 58233 h 3278014"/>
                <a:gd name="connsiteX2" fmla="*/ 2025538 w 2653453"/>
                <a:gd name="connsiteY2" fmla="*/ 2250 h 3278014"/>
                <a:gd name="connsiteX3" fmla="*/ 1559008 w 2653453"/>
                <a:gd name="connsiteY3" fmla="*/ 132878 h 3278014"/>
                <a:gd name="connsiteX4" fmla="*/ 1204444 w 2653453"/>
                <a:gd name="connsiteY4" fmla="*/ 347482 h 3278014"/>
                <a:gd name="connsiteX5" fmla="*/ 1045824 w 2653453"/>
                <a:gd name="connsiteY5" fmla="*/ 552756 h 3278014"/>
                <a:gd name="connsiteX6" fmla="*/ 961848 w 2653453"/>
                <a:gd name="connsiteY6" fmla="*/ 683384 h 3278014"/>
                <a:gd name="connsiteX7" fmla="*/ 784567 w 2653453"/>
                <a:gd name="connsiteY7" fmla="*/ 1065940 h 3278014"/>
                <a:gd name="connsiteX8" fmla="*/ 625946 w 2653453"/>
                <a:gd name="connsiteY8" fmla="*/ 1485817 h 3278014"/>
                <a:gd name="connsiteX9" fmla="*/ 402012 w 2653453"/>
                <a:gd name="connsiteY9" fmla="*/ 2064315 h 3278014"/>
                <a:gd name="connsiteX10" fmla="*/ 262052 w 2653453"/>
                <a:gd name="connsiteY10" fmla="*/ 2661474 h 3278014"/>
                <a:gd name="connsiteX11" fmla="*/ 140754 w 2653453"/>
                <a:gd name="connsiteY11" fmla="*/ 2969384 h 3278014"/>
                <a:gd name="connsiteX12" fmla="*/ 56779 w 2653453"/>
                <a:gd name="connsiteY12" fmla="*/ 3090682 h 3278014"/>
                <a:gd name="connsiteX13" fmla="*/ 38118 w 2653453"/>
                <a:gd name="connsiteY13" fmla="*/ 3118674 h 3278014"/>
                <a:gd name="connsiteX14" fmla="*/ 19456 w 2653453"/>
                <a:gd name="connsiteY14" fmla="*/ 3165327 h 3278014"/>
                <a:gd name="connsiteX15" fmla="*/ 795 w 2653453"/>
                <a:gd name="connsiteY15" fmla="*/ 3183989 h 3278014"/>
                <a:gd name="connsiteX16" fmla="*/ 47448 w 2653453"/>
                <a:gd name="connsiteY16" fmla="*/ 3183989 h 3278014"/>
                <a:gd name="connsiteX17" fmla="*/ 196738 w 2653453"/>
                <a:gd name="connsiteY17" fmla="*/ 3211980 h 3278014"/>
                <a:gd name="connsiteX18" fmla="*/ 411342 w 2653453"/>
                <a:gd name="connsiteY18" fmla="*/ 3277295 h 3278014"/>
                <a:gd name="connsiteX19" fmla="*/ 747244 w 2653453"/>
                <a:gd name="connsiteY19" fmla="*/ 3239972 h 3278014"/>
                <a:gd name="connsiteX20" fmla="*/ 1204444 w 2653453"/>
                <a:gd name="connsiteY20" fmla="*/ 3137335 h 3278014"/>
                <a:gd name="connsiteX21" fmla="*/ 1652314 w 2653453"/>
                <a:gd name="connsiteY21" fmla="*/ 3034699 h 3278014"/>
                <a:gd name="connsiteX22" fmla="*/ 2044199 w 2653453"/>
                <a:gd name="connsiteY22" fmla="*/ 2838756 h 3278014"/>
                <a:gd name="connsiteX23" fmla="*/ 2146836 w 2653453"/>
                <a:gd name="connsiteY23" fmla="*/ 2736119 h 3278014"/>
                <a:gd name="connsiteX24" fmla="*/ 2352110 w 2653453"/>
                <a:gd name="connsiteY24" fmla="*/ 2456201 h 3278014"/>
                <a:gd name="connsiteX25" fmla="*/ 2510730 w 2653453"/>
                <a:gd name="connsiteY25" fmla="*/ 1887033 h 3278014"/>
                <a:gd name="connsiteX26" fmla="*/ 2548052 w 2653453"/>
                <a:gd name="connsiteY26" fmla="*/ 1607115 h 3278014"/>
                <a:gd name="connsiteX27" fmla="*/ 2613367 w 2653453"/>
                <a:gd name="connsiteY27" fmla="*/ 1084601 h 3278014"/>
                <a:gd name="connsiteX28" fmla="*/ 2650689 w 2653453"/>
                <a:gd name="connsiteY28" fmla="*/ 664723 h 3278014"/>
                <a:gd name="connsiteX29" fmla="*/ 2650689 w 2653453"/>
                <a:gd name="connsiteY29" fmla="*/ 338152 h 3278014"/>
                <a:gd name="connsiteX30" fmla="*/ 2604036 w 2653453"/>
                <a:gd name="connsiteY30" fmla="*/ 160870 h 327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53453" h="3278014">
                  <a:moveTo>
                    <a:pt x="2604036" y="160870"/>
                  </a:moveTo>
                  <a:cubicBezTo>
                    <a:pt x="2526281" y="122770"/>
                    <a:pt x="2448526" y="84670"/>
                    <a:pt x="2352110" y="58233"/>
                  </a:cubicBezTo>
                  <a:cubicBezTo>
                    <a:pt x="2255694" y="31796"/>
                    <a:pt x="2157722" y="-10191"/>
                    <a:pt x="2025538" y="2250"/>
                  </a:cubicBezTo>
                  <a:cubicBezTo>
                    <a:pt x="1893354" y="14691"/>
                    <a:pt x="1695857" y="75339"/>
                    <a:pt x="1559008" y="132878"/>
                  </a:cubicBezTo>
                  <a:cubicBezTo>
                    <a:pt x="1422159" y="190417"/>
                    <a:pt x="1289975" y="277502"/>
                    <a:pt x="1204444" y="347482"/>
                  </a:cubicBezTo>
                  <a:cubicBezTo>
                    <a:pt x="1118913" y="417462"/>
                    <a:pt x="1086257" y="496772"/>
                    <a:pt x="1045824" y="552756"/>
                  </a:cubicBezTo>
                  <a:cubicBezTo>
                    <a:pt x="1005391" y="608740"/>
                    <a:pt x="1005391" y="597853"/>
                    <a:pt x="961848" y="683384"/>
                  </a:cubicBezTo>
                  <a:cubicBezTo>
                    <a:pt x="918305" y="768915"/>
                    <a:pt x="840551" y="932201"/>
                    <a:pt x="784567" y="1065940"/>
                  </a:cubicBezTo>
                  <a:cubicBezTo>
                    <a:pt x="728583" y="1199679"/>
                    <a:pt x="689705" y="1319421"/>
                    <a:pt x="625946" y="1485817"/>
                  </a:cubicBezTo>
                  <a:cubicBezTo>
                    <a:pt x="562187" y="1652213"/>
                    <a:pt x="462661" y="1868372"/>
                    <a:pt x="402012" y="2064315"/>
                  </a:cubicBezTo>
                  <a:cubicBezTo>
                    <a:pt x="341363" y="2260258"/>
                    <a:pt x="305595" y="2510629"/>
                    <a:pt x="262052" y="2661474"/>
                  </a:cubicBezTo>
                  <a:cubicBezTo>
                    <a:pt x="218509" y="2812319"/>
                    <a:pt x="174966" y="2897849"/>
                    <a:pt x="140754" y="2969384"/>
                  </a:cubicBezTo>
                  <a:cubicBezTo>
                    <a:pt x="106542" y="3040919"/>
                    <a:pt x="73885" y="3065800"/>
                    <a:pt x="56779" y="3090682"/>
                  </a:cubicBezTo>
                  <a:cubicBezTo>
                    <a:pt x="39673" y="3115564"/>
                    <a:pt x="44338" y="3106233"/>
                    <a:pt x="38118" y="3118674"/>
                  </a:cubicBezTo>
                  <a:cubicBezTo>
                    <a:pt x="31898" y="3131115"/>
                    <a:pt x="25676" y="3154441"/>
                    <a:pt x="19456" y="3165327"/>
                  </a:cubicBezTo>
                  <a:cubicBezTo>
                    <a:pt x="13235" y="3176213"/>
                    <a:pt x="-3870" y="3180879"/>
                    <a:pt x="795" y="3183989"/>
                  </a:cubicBezTo>
                  <a:cubicBezTo>
                    <a:pt x="5460" y="3187099"/>
                    <a:pt x="14791" y="3179324"/>
                    <a:pt x="47448" y="3183989"/>
                  </a:cubicBezTo>
                  <a:cubicBezTo>
                    <a:pt x="80105" y="3188654"/>
                    <a:pt x="136089" y="3196429"/>
                    <a:pt x="196738" y="3211980"/>
                  </a:cubicBezTo>
                  <a:cubicBezTo>
                    <a:pt x="257387" y="3227531"/>
                    <a:pt x="319591" y="3272630"/>
                    <a:pt x="411342" y="3277295"/>
                  </a:cubicBezTo>
                  <a:cubicBezTo>
                    <a:pt x="503093" y="3281960"/>
                    <a:pt x="615060" y="3263299"/>
                    <a:pt x="747244" y="3239972"/>
                  </a:cubicBezTo>
                  <a:cubicBezTo>
                    <a:pt x="879428" y="3216645"/>
                    <a:pt x="1204444" y="3137335"/>
                    <a:pt x="1204444" y="3137335"/>
                  </a:cubicBezTo>
                  <a:cubicBezTo>
                    <a:pt x="1355289" y="3103123"/>
                    <a:pt x="1512355" y="3084462"/>
                    <a:pt x="1652314" y="3034699"/>
                  </a:cubicBezTo>
                  <a:cubicBezTo>
                    <a:pt x="1792273" y="2984936"/>
                    <a:pt x="1961779" y="2888519"/>
                    <a:pt x="2044199" y="2838756"/>
                  </a:cubicBezTo>
                  <a:cubicBezTo>
                    <a:pt x="2126619" y="2788993"/>
                    <a:pt x="2095517" y="2799878"/>
                    <a:pt x="2146836" y="2736119"/>
                  </a:cubicBezTo>
                  <a:cubicBezTo>
                    <a:pt x="2198155" y="2672360"/>
                    <a:pt x="2291461" y="2597715"/>
                    <a:pt x="2352110" y="2456201"/>
                  </a:cubicBezTo>
                  <a:cubicBezTo>
                    <a:pt x="2412759" y="2314687"/>
                    <a:pt x="2478073" y="2028547"/>
                    <a:pt x="2510730" y="1887033"/>
                  </a:cubicBezTo>
                  <a:cubicBezTo>
                    <a:pt x="2543387" y="1745519"/>
                    <a:pt x="2530946" y="1740854"/>
                    <a:pt x="2548052" y="1607115"/>
                  </a:cubicBezTo>
                  <a:cubicBezTo>
                    <a:pt x="2565158" y="1473376"/>
                    <a:pt x="2596261" y="1241666"/>
                    <a:pt x="2613367" y="1084601"/>
                  </a:cubicBezTo>
                  <a:cubicBezTo>
                    <a:pt x="2630473" y="927536"/>
                    <a:pt x="2644469" y="789131"/>
                    <a:pt x="2650689" y="664723"/>
                  </a:cubicBezTo>
                  <a:cubicBezTo>
                    <a:pt x="2656909" y="540315"/>
                    <a:pt x="2650689" y="338152"/>
                    <a:pt x="2650689" y="338152"/>
                  </a:cubicBezTo>
                  <a:lnTo>
                    <a:pt x="2604036" y="160870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412C19-7FAC-4843-A003-221D635FC84D}"/>
                </a:ext>
              </a:extLst>
            </p:cNvPr>
            <p:cNvSpPr/>
            <p:nvPr/>
          </p:nvSpPr>
          <p:spPr>
            <a:xfrm>
              <a:off x="3004457" y="3107094"/>
              <a:ext cx="1138335" cy="1968759"/>
            </a:xfrm>
            <a:custGeom>
              <a:avLst/>
              <a:gdLst>
                <a:gd name="connsiteX0" fmla="*/ 1138335 w 1138335"/>
                <a:gd name="connsiteY0" fmla="*/ 0 h 1968759"/>
                <a:gd name="connsiteX1" fmla="*/ 1119674 w 1138335"/>
                <a:gd name="connsiteY1" fmla="*/ 345233 h 1968759"/>
                <a:gd name="connsiteX2" fmla="*/ 1026367 w 1138335"/>
                <a:gd name="connsiteY2" fmla="*/ 765110 h 1968759"/>
                <a:gd name="connsiteX3" fmla="*/ 877078 w 1138335"/>
                <a:gd name="connsiteY3" fmla="*/ 1138335 h 1968759"/>
                <a:gd name="connsiteX4" fmla="*/ 625151 w 1138335"/>
                <a:gd name="connsiteY4" fmla="*/ 1520890 h 1968759"/>
                <a:gd name="connsiteX5" fmla="*/ 335902 w 1138335"/>
                <a:gd name="connsiteY5" fmla="*/ 1810139 h 1968759"/>
                <a:gd name="connsiteX6" fmla="*/ 0 w 1138335"/>
                <a:gd name="connsiteY6" fmla="*/ 1968759 h 1968759"/>
                <a:gd name="connsiteX7" fmla="*/ 0 w 1138335"/>
                <a:gd name="connsiteY7" fmla="*/ 1968759 h 196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8335" h="1968759">
                  <a:moveTo>
                    <a:pt x="1138335" y="0"/>
                  </a:moveTo>
                  <a:cubicBezTo>
                    <a:pt x="1138335" y="108857"/>
                    <a:pt x="1138335" y="217715"/>
                    <a:pt x="1119674" y="345233"/>
                  </a:cubicBezTo>
                  <a:cubicBezTo>
                    <a:pt x="1101013" y="472751"/>
                    <a:pt x="1066800" y="632926"/>
                    <a:pt x="1026367" y="765110"/>
                  </a:cubicBezTo>
                  <a:cubicBezTo>
                    <a:pt x="985934" y="897294"/>
                    <a:pt x="943947" y="1012372"/>
                    <a:pt x="877078" y="1138335"/>
                  </a:cubicBezTo>
                  <a:cubicBezTo>
                    <a:pt x="810209" y="1264298"/>
                    <a:pt x="715347" y="1408923"/>
                    <a:pt x="625151" y="1520890"/>
                  </a:cubicBezTo>
                  <a:cubicBezTo>
                    <a:pt x="534955" y="1632857"/>
                    <a:pt x="440094" y="1735494"/>
                    <a:pt x="335902" y="1810139"/>
                  </a:cubicBezTo>
                  <a:cubicBezTo>
                    <a:pt x="231710" y="1884784"/>
                    <a:pt x="0" y="1968759"/>
                    <a:pt x="0" y="1968759"/>
                  </a:cubicBezTo>
                  <a:lnTo>
                    <a:pt x="0" y="1968759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87A9E5-6834-48F6-8681-A6C7439CBF5F}"/>
                </a:ext>
              </a:extLst>
            </p:cNvPr>
            <p:cNvSpPr/>
            <p:nvPr/>
          </p:nvSpPr>
          <p:spPr>
            <a:xfrm>
              <a:off x="4437888" y="2304288"/>
              <a:ext cx="353568" cy="219657"/>
            </a:xfrm>
            <a:custGeom>
              <a:avLst/>
              <a:gdLst>
                <a:gd name="connsiteX0" fmla="*/ 0 w 353568"/>
                <a:gd name="connsiteY0" fmla="*/ 12192 h 219657"/>
                <a:gd name="connsiteX1" fmla="*/ 18288 w 353568"/>
                <a:gd name="connsiteY1" fmla="*/ 109728 h 219657"/>
                <a:gd name="connsiteX2" fmla="*/ 48768 w 353568"/>
                <a:gd name="connsiteY2" fmla="*/ 182880 h 219657"/>
                <a:gd name="connsiteX3" fmla="*/ 109728 w 353568"/>
                <a:gd name="connsiteY3" fmla="*/ 213360 h 219657"/>
                <a:gd name="connsiteX4" fmla="*/ 188976 w 353568"/>
                <a:gd name="connsiteY4" fmla="*/ 213360 h 219657"/>
                <a:gd name="connsiteX5" fmla="*/ 274320 w 353568"/>
                <a:gd name="connsiteY5" fmla="*/ 146304 h 219657"/>
                <a:gd name="connsiteX6" fmla="*/ 353568 w 353568"/>
                <a:gd name="connsiteY6" fmla="*/ 0 h 21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568" h="219657">
                  <a:moveTo>
                    <a:pt x="0" y="12192"/>
                  </a:moveTo>
                  <a:cubicBezTo>
                    <a:pt x="5080" y="46736"/>
                    <a:pt x="10160" y="81280"/>
                    <a:pt x="18288" y="109728"/>
                  </a:cubicBezTo>
                  <a:cubicBezTo>
                    <a:pt x="26416" y="138176"/>
                    <a:pt x="33528" y="165608"/>
                    <a:pt x="48768" y="182880"/>
                  </a:cubicBezTo>
                  <a:cubicBezTo>
                    <a:pt x="64008" y="200152"/>
                    <a:pt x="86360" y="208280"/>
                    <a:pt x="109728" y="213360"/>
                  </a:cubicBezTo>
                  <a:cubicBezTo>
                    <a:pt x="133096" y="218440"/>
                    <a:pt x="161544" y="224536"/>
                    <a:pt x="188976" y="213360"/>
                  </a:cubicBezTo>
                  <a:cubicBezTo>
                    <a:pt x="216408" y="202184"/>
                    <a:pt x="246888" y="181864"/>
                    <a:pt x="274320" y="146304"/>
                  </a:cubicBezTo>
                  <a:cubicBezTo>
                    <a:pt x="301752" y="110744"/>
                    <a:pt x="327660" y="55372"/>
                    <a:pt x="353568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0B0B0E-7598-4CB9-9CFB-A706F628E5C8}"/>
                </a:ext>
              </a:extLst>
            </p:cNvPr>
            <p:cNvSpPr/>
            <p:nvPr/>
          </p:nvSpPr>
          <p:spPr>
            <a:xfrm>
              <a:off x="4636066" y="1336985"/>
              <a:ext cx="633421" cy="592202"/>
            </a:xfrm>
            <a:custGeom>
              <a:avLst/>
              <a:gdLst>
                <a:gd name="connsiteX0" fmla="*/ 2116 w 633421"/>
                <a:gd name="connsiteY0" fmla="*/ 560666 h 592202"/>
                <a:gd name="connsiteX1" fmla="*/ 21166 w 633421"/>
                <a:gd name="connsiteY1" fmla="*/ 393026 h 592202"/>
                <a:gd name="connsiteX2" fmla="*/ 154516 w 633421"/>
                <a:gd name="connsiteY2" fmla="*/ 191096 h 592202"/>
                <a:gd name="connsiteX3" fmla="*/ 154516 w 633421"/>
                <a:gd name="connsiteY3" fmla="*/ 191096 h 592202"/>
                <a:gd name="connsiteX4" fmla="*/ 352636 w 633421"/>
                <a:gd name="connsiteY4" fmla="*/ 46316 h 592202"/>
                <a:gd name="connsiteX5" fmla="*/ 527896 w 633421"/>
                <a:gd name="connsiteY5" fmla="*/ 596 h 592202"/>
                <a:gd name="connsiteX6" fmla="*/ 611716 w 633421"/>
                <a:gd name="connsiteY6" fmla="*/ 23456 h 592202"/>
                <a:gd name="connsiteX7" fmla="*/ 630766 w 633421"/>
                <a:gd name="connsiteY7" fmla="*/ 69176 h 592202"/>
                <a:gd name="connsiteX8" fmla="*/ 565996 w 633421"/>
                <a:gd name="connsiteY8" fmla="*/ 233006 h 592202"/>
                <a:gd name="connsiteX9" fmla="*/ 364066 w 633421"/>
                <a:gd name="connsiteY9" fmla="*/ 453986 h 592202"/>
                <a:gd name="connsiteX10" fmla="*/ 211666 w 633421"/>
                <a:gd name="connsiteY10" fmla="*/ 572096 h 592202"/>
                <a:gd name="connsiteX11" fmla="*/ 108796 w 633421"/>
                <a:gd name="connsiteY11" fmla="*/ 591146 h 59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3421" h="592202">
                  <a:moveTo>
                    <a:pt x="2116" y="560666"/>
                  </a:moveTo>
                  <a:cubicBezTo>
                    <a:pt x="-1059" y="507643"/>
                    <a:pt x="-4234" y="454621"/>
                    <a:pt x="21166" y="393026"/>
                  </a:cubicBezTo>
                  <a:cubicBezTo>
                    <a:pt x="46566" y="331431"/>
                    <a:pt x="154516" y="191096"/>
                    <a:pt x="154516" y="191096"/>
                  </a:cubicBezTo>
                  <a:lnTo>
                    <a:pt x="154516" y="191096"/>
                  </a:lnTo>
                  <a:cubicBezTo>
                    <a:pt x="187536" y="166966"/>
                    <a:pt x="290406" y="78066"/>
                    <a:pt x="352636" y="46316"/>
                  </a:cubicBezTo>
                  <a:cubicBezTo>
                    <a:pt x="414866" y="14566"/>
                    <a:pt x="484716" y="4406"/>
                    <a:pt x="527896" y="596"/>
                  </a:cubicBezTo>
                  <a:cubicBezTo>
                    <a:pt x="571076" y="-3214"/>
                    <a:pt x="594571" y="12026"/>
                    <a:pt x="611716" y="23456"/>
                  </a:cubicBezTo>
                  <a:cubicBezTo>
                    <a:pt x="628861" y="34886"/>
                    <a:pt x="638386" y="34251"/>
                    <a:pt x="630766" y="69176"/>
                  </a:cubicBezTo>
                  <a:cubicBezTo>
                    <a:pt x="623146" y="104101"/>
                    <a:pt x="610446" y="168871"/>
                    <a:pt x="565996" y="233006"/>
                  </a:cubicBezTo>
                  <a:cubicBezTo>
                    <a:pt x="521546" y="297141"/>
                    <a:pt x="423121" y="397471"/>
                    <a:pt x="364066" y="453986"/>
                  </a:cubicBezTo>
                  <a:cubicBezTo>
                    <a:pt x="305011" y="510501"/>
                    <a:pt x="254211" y="549236"/>
                    <a:pt x="211666" y="572096"/>
                  </a:cubicBezTo>
                  <a:cubicBezTo>
                    <a:pt x="169121" y="594956"/>
                    <a:pt x="138958" y="593051"/>
                    <a:pt x="108796" y="59114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3C849C-3DF3-4A04-AC96-9E805A7BE1ED}"/>
                </a:ext>
              </a:extLst>
            </p:cNvPr>
            <p:cNvSpPr/>
            <p:nvPr/>
          </p:nvSpPr>
          <p:spPr>
            <a:xfrm>
              <a:off x="3676650" y="2891790"/>
              <a:ext cx="137160" cy="194310"/>
            </a:xfrm>
            <a:custGeom>
              <a:avLst/>
              <a:gdLst>
                <a:gd name="connsiteX0" fmla="*/ 0 w 137160"/>
                <a:gd name="connsiteY0" fmla="*/ 0 h 194310"/>
                <a:gd name="connsiteX1" fmla="*/ 24765 w 137160"/>
                <a:gd name="connsiteY1" fmla="*/ 194310 h 194310"/>
                <a:gd name="connsiteX2" fmla="*/ 137160 w 137160"/>
                <a:gd name="connsiteY2" fmla="*/ 100965 h 19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" h="194310">
                  <a:moveTo>
                    <a:pt x="0" y="0"/>
                  </a:moveTo>
                  <a:lnTo>
                    <a:pt x="24765" y="194310"/>
                  </a:lnTo>
                  <a:lnTo>
                    <a:pt x="137160" y="100965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88979-111B-46AE-A988-7BC373B93EE7}"/>
                </a:ext>
              </a:extLst>
            </p:cNvPr>
            <p:cNvSpPr/>
            <p:nvPr/>
          </p:nvSpPr>
          <p:spPr>
            <a:xfrm>
              <a:off x="3402330" y="3295650"/>
              <a:ext cx="114300" cy="175260"/>
            </a:xfrm>
            <a:custGeom>
              <a:avLst/>
              <a:gdLst>
                <a:gd name="connsiteX0" fmla="*/ 0 w 114300"/>
                <a:gd name="connsiteY0" fmla="*/ 0 h 175260"/>
                <a:gd name="connsiteX1" fmla="*/ 3810 w 114300"/>
                <a:gd name="connsiteY1" fmla="*/ 175260 h 175260"/>
                <a:gd name="connsiteX2" fmla="*/ 114300 w 114300"/>
                <a:gd name="connsiteY2" fmla="*/ 11049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5260">
                  <a:moveTo>
                    <a:pt x="0" y="0"/>
                  </a:moveTo>
                  <a:lnTo>
                    <a:pt x="3810" y="175260"/>
                  </a:lnTo>
                  <a:lnTo>
                    <a:pt x="114300" y="11049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BF3C4C-0989-4D7F-976F-3A3559B969AF}"/>
                </a:ext>
              </a:extLst>
            </p:cNvPr>
            <p:cNvSpPr/>
            <p:nvPr/>
          </p:nvSpPr>
          <p:spPr>
            <a:xfrm>
              <a:off x="3760470" y="3417570"/>
              <a:ext cx="133350" cy="160020"/>
            </a:xfrm>
            <a:custGeom>
              <a:avLst/>
              <a:gdLst>
                <a:gd name="connsiteX0" fmla="*/ 0 w 133350"/>
                <a:gd name="connsiteY0" fmla="*/ 0 h 160020"/>
                <a:gd name="connsiteX1" fmla="*/ 3810 w 133350"/>
                <a:gd name="connsiteY1" fmla="*/ 160020 h 160020"/>
                <a:gd name="connsiteX2" fmla="*/ 133350 w 133350"/>
                <a:gd name="connsiteY2" fmla="*/ 9906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0020">
                  <a:moveTo>
                    <a:pt x="0" y="0"/>
                  </a:moveTo>
                  <a:lnTo>
                    <a:pt x="3810" y="160020"/>
                  </a:lnTo>
                  <a:lnTo>
                    <a:pt x="133350" y="9906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E31F8B-91BC-40C0-ADAA-CD0BAE389612}"/>
                </a:ext>
              </a:extLst>
            </p:cNvPr>
            <p:cNvSpPr/>
            <p:nvPr/>
          </p:nvSpPr>
          <p:spPr>
            <a:xfrm>
              <a:off x="3406140" y="3817620"/>
              <a:ext cx="129540" cy="148590"/>
            </a:xfrm>
            <a:custGeom>
              <a:avLst/>
              <a:gdLst>
                <a:gd name="connsiteX0" fmla="*/ 0 w 129540"/>
                <a:gd name="connsiteY0" fmla="*/ 0 h 148590"/>
                <a:gd name="connsiteX1" fmla="*/ 26670 w 129540"/>
                <a:gd name="connsiteY1" fmla="*/ 148590 h 148590"/>
                <a:gd name="connsiteX2" fmla="*/ 129540 w 129540"/>
                <a:gd name="connsiteY2" fmla="*/ 76200 h 14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" h="148590">
                  <a:moveTo>
                    <a:pt x="0" y="0"/>
                  </a:moveTo>
                  <a:lnTo>
                    <a:pt x="26670" y="148590"/>
                  </a:lnTo>
                  <a:lnTo>
                    <a:pt x="129540" y="7620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D70F6D-53C7-4779-BD80-52A61470848C}"/>
                </a:ext>
              </a:extLst>
            </p:cNvPr>
            <p:cNvSpPr/>
            <p:nvPr/>
          </p:nvSpPr>
          <p:spPr>
            <a:xfrm>
              <a:off x="3120390" y="4175760"/>
              <a:ext cx="129540" cy="125730"/>
            </a:xfrm>
            <a:custGeom>
              <a:avLst/>
              <a:gdLst>
                <a:gd name="connsiteX0" fmla="*/ 0 w 129540"/>
                <a:gd name="connsiteY0" fmla="*/ 0 h 125730"/>
                <a:gd name="connsiteX1" fmla="*/ 7620 w 129540"/>
                <a:gd name="connsiteY1" fmla="*/ 125730 h 125730"/>
                <a:gd name="connsiteX2" fmla="*/ 129540 w 129540"/>
                <a:gd name="connsiteY2" fmla="*/ 53340 h 12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" h="125730">
                  <a:moveTo>
                    <a:pt x="0" y="0"/>
                  </a:moveTo>
                  <a:lnTo>
                    <a:pt x="7620" y="125730"/>
                  </a:lnTo>
                  <a:lnTo>
                    <a:pt x="129540" y="5334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B009B2-651A-4856-BED9-F1F655CF3501}"/>
                </a:ext>
              </a:extLst>
            </p:cNvPr>
            <p:cNvSpPr/>
            <p:nvPr/>
          </p:nvSpPr>
          <p:spPr>
            <a:xfrm>
              <a:off x="3444240" y="4324350"/>
              <a:ext cx="125730" cy="152400"/>
            </a:xfrm>
            <a:custGeom>
              <a:avLst/>
              <a:gdLst>
                <a:gd name="connsiteX0" fmla="*/ 11430 w 125730"/>
                <a:gd name="connsiteY0" fmla="*/ 0 h 152400"/>
                <a:gd name="connsiteX1" fmla="*/ 0 w 125730"/>
                <a:gd name="connsiteY1" fmla="*/ 152400 h 152400"/>
                <a:gd name="connsiteX2" fmla="*/ 125730 w 125730"/>
                <a:gd name="connsiteY2" fmla="*/ 11049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" h="152400">
                  <a:moveTo>
                    <a:pt x="11430" y="0"/>
                  </a:moveTo>
                  <a:lnTo>
                    <a:pt x="0" y="152400"/>
                  </a:lnTo>
                  <a:lnTo>
                    <a:pt x="125730" y="11049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171359-D5FB-41C3-BE86-926B9C75A041}"/>
                </a:ext>
              </a:extLst>
            </p:cNvPr>
            <p:cNvSpPr/>
            <p:nvPr/>
          </p:nvSpPr>
          <p:spPr>
            <a:xfrm>
              <a:off x="3070860" y="4598670"/>
              <a:ext cx="125730" cy="118110"/>
            </a:xfrm>
            <a:custGeom>
              <a:avLst/>
              <a:gdLst>
                <a:gd name="connsiteX0" fmla="*/ 11430 w 125730"/>
                <a:gd name="connsiteY0" fmla="*/ 0 h 118110"/>
                <a:gd name="connsiteX1" fmla="*/ 0 w 125730"/>
                <a:gd name="connsiteY1" fmla="*/ 118110 h 118110"/>
                <a:gd name="connsiteX2" fmla="*/ 125730 w 125730"/>
                <a:gd name="connsiteY2" fmla="*/ 9525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" h="118110">
                  <a:moveTo>
                    <a:pt x="11430" y="0"/>
                  </a:moveTo>
                  <a:lnTo>
                    <a:pt x="0" y="118110"/>
                  </a:lnTo>
                  <a:lnTo>
                    <a:pt x="125730" y="9525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10E523-37BE-4657-882B-F2FEE142A5FA}"/>
                </a:ext>
              </a:extLst>
            </p:cNvPr>
            <p:cNvCxnSpPr>
              <a:cxnSpLocks/>
            </p:cNvCxnSpPr>
            <p:nvPr/>
          </p:nvCxnSpPr>
          <p:spPr>
            <a:xfrm>
              <a:off x="4118610" y="4792980"/>
              <a:ext cx="685800" cy="33909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00A6E8-924C-4B4B-9EC0-BA8CA0524D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4890" y="4610101"/>
              <a:ext cx="358140" cy="8000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58B54D-5A91-455B-948B-023AF75B1118}"/>
              </a:ext>
            </a:extLst>
          </p:cNvPr>
          <p:cNvGrpSpPr/>
          <p:nvPr/>
        </p:nvGrpSpPr>
        <p:grpSpPr>
          <a:xfrm>
            <a:off x="5151120" y="1402521"/>
            <a:ext cx="3276819" cy="4390314"/>
            <a:chOff x="5151120" y="1402521"/>
            <a:chExt cx="3276819" cy="43903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B6E79A6-686D-44CD-B554-45D8ED4BC931}"/>
                </a:ext>
              </a:extLst>
            </p:cNvPr>
            <p:cNvSpPr/>
            <p:nvPr/>
          </p:nvSpPr>
          <p:spPr>
            <a:xfrm>
              <a:off x="6716254" y="2120900"/>
              <a:ext cx="281446" cy="184911"/>
            </a:xfrm>
            <a:custGeom>
              <a:avLst/>
              <a:gdLst>
                <a:gd name="connsiteX0" fmla="*/ 2046 w 281446"/>
                <a:gd name="connsiteY0" fmla="*/ 0 h 184911"/>
                <a:gd name="connsiteX1" fmla="*/ 7126 w 281446"/>
                <a:gd name="connsiteY1" fmla="*/ 116840 h 184911"/>
                <a:gd name="connsiteX2" fmla="*/ 60466 w 281446"/>
                <a:gd name="connsiteY2" fmla="*/ 175260 h 184911"/>
                <a:gd name="connsiteX3" fmla="*/ 167146 w 281446"/>
                <a:gd name="connsiteY3" fmla="*/ 175260 h 184911"/>
                <a:gd name="connsiteX4" fmla="*/ 281446 w 281446"/>
                <a:gd name="connsiteY4" fmla="*/ 81280 h 18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46" h="184911">
                  <a:moveTo>
                    <a:pt x="2046" y="0"/>
                  </a:moveTo>
                  <a:cubicBezTo>
                    <a:pt x="-283" y="43815"/>
                    <a:pt x="-2611" y="87630"/>
                    <a:pt x="7126" y="116840"/>
                  </a:cubicBezTo>
                  <a:cubicBezTo>
                    <a:pt x="16863" y="146050"/>
                    <a:pt x="33796" y="165523"/>
                    <a:pt x="60466" y="175260"/>
                  </a:cubicBezTo>
                  <a:cubicBezTo>
                    <a:pt x="87136" y="184997"/>
                    <a:pt x="130316" y="190923"/>
                    <a:pt x="167146" y="175260"/>
                  </a:cubicBezTo>
                  <a:cubicBezTo>
                    <a:pt x="203976" y="159597"/>
                    <a:pt x="242711" y="120438"/>
                    <a:pt x="281446" y="8128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DB8559-81CE-4093-B468-95658290D4A3}"/>
                </a:ext>
              </a:extLst>
            </p:cNvPr>
            <p:cNvSpPr/>
            <p:nvPr/>
          </p:nvSpPr>
          <p:spPr>
            <a:xfrm>
              <a:off x="5151120" y="4455089"/>
              <a:ext cx="2199640" cy="621386"/>
            </a:xfrm>
            <a:custGeom>
              <a:avLst/>
              <a:gdLst>
                <a:gd name="connsiteX0" fmla="*/ 2199640 w 2199640"/>
                <a:gd name="connsiteY0" fmla="*/ 71191 h 621386"/>
                <a:gd name="connsiteX1" fmla="*/ 2098040 w 2199640"/>
                <a:gd name="connsiteY1" fmla="*/ 20391 h 621386"/>
                <a:gd name="connsiteX2" fmla="*/ 1945640 w 2199640"/>
                <a:gd name="connsiteY2" fmla="*/ 71 h 621386"/>
                <a:gd name="connsiteX3" fmla="*/ 1742440 w 2199640"/>
                <a:gd name="connsiteY3" fmla="*/ 15311 h 621386"/>
                <a:gd name="connsiteX4" fmla="*/ 1534160 w 2199640"/>
                <a:gd name="connsiteY4" fmla="*/ 55951 h 621386"/>
                <a:gd name="connsiteX5" fmla="*/ 1310640 w 2199640"/>
                <a:gd name="connsiteY5" fmla="*/ 152471 h 621386"/>
                <a:gd name="connsiteX6" fmla="*/ 1016000 w 2199640"/>
                <a:gd name="connsiteY6" fmla="*/ 345511 h 621386"/>
                <a:gd name="connsiteX7" fmla="*/ 843280 w 2199640"/>
                <a:gd name="connsiteY7" fmla="*/ 436951 h 621386"/>
                <a:gd name="connsiteX8" fmla="*/ 563880 w 2199640"/>
                <a:gd name="connsiteY8" fmla="*/ 558871 h 621386"/>
                <a:gd name="connsiteX9" fmla="*/ 330200 w 2199640"/>
                <a:gd name="connsiteY9" fmla="*/ 619831 h 621386"/>
                <a:gd name="connsiteX10" fmla="*/ 0 w 2199640"/>
                <a:gd name="connsiteY10" fmla="*/ 604591 h 621386"/>
                <a:gd name="connsiteX11" fmla="*/ 0 w 2199640"/>
                <a:gd name="connsiteY11" fmla="*/ 604591 h 6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9640" h="621386">
                  <a:moveTo>
                    <a:pt x="2199640" y="71191"/>
                  </a:moveTo>
                  <a:cubicBezTo>
                    <a:pt x="2170006" y="51717"/>
                    <a:pt x="2140373" y="32244"/>
                    <a:pt x="2098040" y="20391"/>
                  </a:cubicBezTo>
                  <a:cubicBezTo>
                    <a:pt x="2055707" y="8538"/>
                    <a:pt x="2004907" y="918"/>
                    <a:pt x="1945640" y="71"/>
                  </a:cubicBezTo>
                  <a:cubicBezTo>
                    <a:pt x="1886373" y="-776"/>
                    <a:pt x="1811020" y="5998"/>
                    <a:pt x="1742440" y="15311"/>
                  </a:cubicBezTo>
                  <a:cubicBezTo>
                    <a:pt x="1673860" y="24624"/>
                    <a:pt x="1606127" y="33091"/>
                    <a:pt x="1534160" y="55951"/>
                  </a:cubicBezTo>
                  <a:cubicBezTo>
                    <a:pt x="1462193" y="78811"/>
                    <a:pt x="1397000" y="104211"/>
                    <a:pt x="1310640" y="152471"/>
                  </a:cubicBezTo>
                  <a:cubicBezTo>
                    <a:pt x="1224280" y="200731"/>
                    <a:pt x="1093893" y="298098"/>
                    <a:pt x="1016000" y="345511"/>
                  </a:cubicBezTo>
                  <a:cubicBezTo>
                    <a:pt x="938107" y="392924"/>
                    <a:pt x="918633" y="401391"/>
                    <a:pt x="843280" y="436951"/>
                  </a:cubicBezTo>
                  <a:cubicBezTo>
                    <a:pt x="767927" y="472511"/>
                    <a:pt x="649393" y="528391"/>
                    <a:pt x="563880" y="558871"/>
                  </a:cubicBezTo>
                  <a:cubicBezTo>
                    <a:pt x="478367" y="589351"/>
                    <a:pt x="424180" y="612211"/>
                    <a:pt x="330200" y="619831"/>
                  </a:cubicBezTo>
                  <a:cubicBezTo>
                    <a:pt x="236220" y="627451"/>
                    <a:pt x="0" y="604591"/>
                    <a:pt x="0" y="604591"/>
                  </a:cubicBezTo>
                  <a:lnTo>
                    <a:pt x="0" y="60459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FFE7FC-5774-4BA3-B801-4D15C41598C7}"/>
                </a:ext>
              </a:extLst>
            </p:cNvPr>
            <p:cNvSpPr/>
            <p:nvPr/>
          </p:nvSpPr>
          <p:spPr>
            <a:xfrm>
              <a:off x="5522917" y="3877511"/>
              <a:ext cx="1693223" cy="968809"/>
            </a:xfrm>
            <a:custGeom>
              <a:avLst/>
              <a:gdLst>
                <a:gd name="connsiteX0" fmla="*/ 1693223 w 1693223"/>
                <a:gd name="connsiteY0" fmla="*/ 12499 h 968809"/>
                <a:gd name="connsiteX1" fmla="*/ 1632263 w 1693223"/>
                <a:gd name="connsiteY1" fmla="*/ 1069 h 968809"/>
                <a:gd name="connsiteX2" fmla="*/ 1567493 w 1693223"/>
                <a:gd name="connsiteY2" fmla="*/ 8689 h 968809"/>
                <a:gd name="connsiteX3" fmla="*/ 1258883 w 1693223"/>
                <a:gd name="connsiteY3" fmla="*/ 73459 h 968809"/>
                <a:gd name="connsiteX4" fmla="*/ 1148393 w 1693223"/>
                <a:gd name="connsiteY4" fmla="*/ 103939 h 968809"/>
                <a:gd name="connsiteX5" fmla="*/ 965513 w 1693223"/>
                <a:gd name="connsiteY5" fmla="*/ 218239 h 968809"/>
                <a:gd name="connsiteX6" fmla="*/ 870263 w 1693223"/>
                <a:gd name="connsiteY6" fmla="*/ 328729 h 968809"/>
                <a:gd name="connsiteX7" fmla="*/ 775013 w 1693223"/>
                <a:gd name="connsiteY7" fmla="*/ 404929 h 968809"/>
                <a:gd name="connsiteX8" fmla="*/ 725483 w 1693223"/>
                <a:gd name="connsiteY8" fmla="*/ 443029 h 968809"/>
                <a:gd name="connsiteX9" fmla="*/ 626423 w 1693223"/>
                <a:gd name="connsiteY9" fmla="*/ 492559 h 968809"/>
                <a:gd name="connsiteX10" fmla="*/ 477833 w 1693223"/>
                <a:gd name="connsiteY10" fmla="*/ 542089 h 968809"/>
                <a:gd name="connsiteX11" fmla="*/ 237803 w 1693223"/>
                <a:gd name="connsiteY11" fmla="*/ 641149 h 968809"/>
                <a:gd name="connsiteX12" fmla="*/ 93023 w 1693223"/>
                <a:gd name="connsiteY12" fmla="*/ 679249 h 968809"/>
                <a:gd name="connsiteX13" fmla="*/ 5393 w 1693223"/>
                <a:gd name="connsiteY13" fmla="*/ 747829 h 968809"/>
                <a:gd name="connsiteX14" fmla="*/ 20633 w 1693223"/>
                <a:gd name="connsiteY14" fmla="*/ 858319 h 968809"/>
                <a:gd name="connsiteX15" fmla="*/ 112073 w 1693223"/>
                <a:gd name="connsiteY15" fmla="*/ 949759 h 968809"/>
                <a:gd name="connsiteX16" fmla="*/ 279713 w 1693223"/>
                <a:gd name="connsiteY16" fmla="*/ 945949 h 968809"/>
                <a:gd name="connsiteX17" fmla="*/ 439733 w 1693223"/>
                <a:gd name="connsiteY17" fmla="*/ 964999 h 968809"/>
                <a:gd name="connsiteX18" fmla="*/ 538793 w 1693223"/>
                <a:gd name="connsiteY18" fmla="*/ 968809 h 9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93223" h="968809">
                  <a:moveTo>
                    <a:pt x="1693223" y="12499"/>
                  </a:moveTo>
                  <a:cubicBezTo>
                    <a:pt x="1673220" y="7101"/>
                    <a:pt x="1653218" y="1704"/>
                    <a:pt x="1632263" y="1069"/>
                  </a:cubicBezTo>
                  <a:cubicBezTo>
                    <a:pt x="1611308" y="434"/>
                    <a:pt x="1629723" y="-3376"/>
                    <a:pt x="1567493" y="8689"/>
                  </a:cubicBezTo>
                  <a:cubicBezTo>
                    <a:pt x="1505263" y="20754"/>
                    <a:pt x="1328733" y="57584"/>
                    <a:pt x="1258883" y="73459"/>
                  </a:cubicBezTo>
                  <a:cubicBezTo>
                    <a:pt x="1189033" y="89334"/>
                    <a:pt x="1197288" y="79809"/>
                    <a:pt x="1148393" y="103939"/>
                  </a:cubicBezTo>
                  <a:cubicBezTo>
                    <a:pt x="1099498" y="128069"/>
                    <a:pt x="1011868" y="180774"/>
                    <a:pt x="965513" y="218239"/>
                  </a:cubicBezTo>
                  <a:cubicBezTo>
                    <a:pt x="919158" y="255704"/>
                    <a:pt x="902013" y="297614"/>
                    <a:pt x="870263" y="328729"/>
                  </a:cubicBezTo>
                  <a:cubicBezTo>
                    <a:pt x="838513" y="359844"/>
                    <a:pt x="799143" y="385879"/>
                    <a:pt x="775013" y="404929"/>
                  </a:cubicBezTo>
                  <a:cubicBezTo>
                    <a:pt x="750883" y="423979"/>
                    <a:pt x="750248" y="428424"/>
                    <a:pt x="725483" y="443029"/>
                  </a:cubicBezTo>
                  <a:cubicBezTo>
                    <a:pt x="700718" y="457634"/>
                    <a:pt x="667698" y="476049"/>
                    <a:pt x="626423" y="492559"/>
                  </a:cubicBezTo>
                  <a:cubicBezTo>
                    <a:pt x="585148" y="509069"/>
                    <a:pt x="542603" y="517324"/>
                    <a:pt x="477833" y="542089"/>
                  </a:cubicBezTo>
                  <a:cubicBezTo>
                    <a:pt x="413063" y="566854"/>
                    <a:pt x="301938" y="618289"/>
                    <a:pt x="237803" y="641149"/>
                  </a:cubicBezTo>
                  <a:cubicBezTo>
                    <a:pt x="173668" y="664009"/>
                    <a:pt x="131758" y="661469"/>
                    <a:pt x="93023" y="679249"/>
                  </a:cubicBezTo>
                  <a:cubicBezTo>
                    <a:pt x="54288" y="697029"/>
                    <a:pt x="17458" y="717984"/>
                    <a:pt x="5393" y="747829"/>
                  </a:cubicBezTo>
                  <a:cubicBezTo>
                    <a:pt x="-6672" y="777674"/>
                    <a:pt x="2853" y="824664"/>
                    <a:pt x="20633" y="858319"/>
                  </a:cubicBezTo>
                  <a:cubicBezTo>
                    <a:pt x="38413" y="891974"/>
                    <a:pt x="68893" y="935154"/>
                    <a:pt x="112073" y="949759"/>
                  </a:cubicBezTo>
                  <a:cubicBezTo>
                    <a:pt x="155253" y="964364"/>
                    <a:pt x="225103" y="943409"/>
                    <a:pt x="279713" y="945949"/>
                  </a:cubicBezTo>
                  <a:cubicBezTo>
                    <a:pt x="334323" y="948489"/>
                    <a:pt x="396553" y="961189"/>
                    <a:pt x="439733" y="964999"/>
                  </a:cubicBezTo>
                  <a:cubicBezTo>
                    <a:pt x="482913" y="968809"/>
                    <a:pt x="510853" y="968809"/>
                    <a:pt x="538793" y="96880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6B0AF6-6F9B-489A-9AA0-D34BEFCDD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106" y="4663440"/>
              <a:ext cx="247650" cy="190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870B165-754A-44CC-BF75-78B9441E2946}"/>
                </a:ext>
              </a:extLst>
            </p:cNvPr>
            <p:cNvSpPr/>
            <p:nvPr/>
          </p:nvSpPr>
          <p:spPr>
            <a:xfrm>
              <a:off x="5169408" y="1847088"/>
              <a:ext cx="3258531" cy="3945747"/>
            </a:xfrm>
            <a:custGeom>
              <a:avLst/>
              <a:gdLst>
                <a:gd name="connsiteX0" fmla="*/ 0 w 3258531"/>
                <a:gd name="connsiteY0" fmla="*/ 3218688 h 3945747"/>
                <a:gd name="connsiteX1" fmla="*/ 121920 w 3258531"/>
                <a:gd name="connsiteY1" fmla="*/ 3273552 h 3945747"/>
                <a:gd name="connsiteX2" fmla="*/ 182880 w 3258531"/>
                <a:gd name="connsiteY2" fmla="*/ 3346704 h 3945747"/>
                <a:gd name="connsiteX3" fmla="*/ 323088 w 3258531"/>
                <a:gd name="connsiteY3" fmla="*/ 3572256 h 3945747"/>
                <a:gd name="connsiteX4" fmla="*/ 493776 w 3258531"/>
                <a:gd name="connsiteY4" fmla="*/ 3724656 h 3945747"/>
                <a:gd name="connsiteX5" fmla="*/ 682752 w 3258531"/>
                <a:gd name="connsiteY5" fmla="*/ 3828288 h 3945747"/>
                <a:gd name="connsiteX6" fmla="*/ 938784 w 3258531"/>
                <a:gd name="connsiteY6" fmla="*/ 3913632 h 3945747"/>
                <a:gd name="connsiteX7" fmla="*/ 1213104 w 3258531"/>
                <a:gd name="connsiteY7" fmla="*/ 3944112 h 3945747"/>
                <a:gd name="connsiteX8" fmla="*/ 1548384 w 3258531"/>
                <a:gd name="connsiteY8" fmla="*/ 3938016 h 3945747"/>
                <a:gd name="connsiteX9" fmla="*/ 1908048 w 3258531"/>
                <a:gd name="connsiteY9" fmla="*/ 3907536 h 3945747"/>
                <a:gd name="connsiteX10" fmla="*/ 2225040 w 3258531"/>
                <a:gd name="connsiteY10" fmla="*/ 3834384 h 3945747"/>
                <a:gd name="connsiteX11" fmla="*/ 2529840 w 3258531"/>
                <a:gd name="connsiteY11" fmla="*/ 3712464 h 3945747"/>
                <a:gd name="connsiteX12" fmla="*/ 2798064 w 3258531"/>
                <a:gd name="connsiteY12" fmla="*/ 3511296 h 3945747"/>
                <a:gd name="connsiteX13" fmla="*/ 2980944 w 3258531"/>
                <a:gd name="connsiteY13" fmla="*/ 3261360 h 3945747"/>
                <a:gd name="connsiteX14" fmla="*/ 3096768 w 3258531"/>
                <a:gd name="connsiteY14" fmla="*/ 3035808 h 3945747"/>
                <a:gd name="connsiteX15" fmla="*/ 3188208 w 3258531"/>
                <a:gd name="connsiteY15" fmla="*/ 2761488 h 3945747"/>
                <a:gd name="connsiteX16" fmla="*/ 3249168 w 3258531"/>
                <a:gd name="connsiteY16" fmla="*/ 2481072 h 3945747"/>
                <a:gd name="connsiteX17" fmla="*/ 3255264 w 3258531"/>
                <a:gd name="connsiteY17" fmla="*/ 2206752 h 3945747"/>
                <a:gd name="connsiteX18" fmla="*/ 3218688 w 3258531"/>
                <a:gd name="connsiteY18" fmla="*/ 1810512 h 3945747"/>
                <a:gd name="connsiteX19" fmla="*/ 3096768 w 3258531"/>
                <a:gd name="connsiteY19" fmla="*/ 1341120 h 3945747"/>
                <a:gd name="connsiteX20" fmla="*/ 2987040 w 3258531"/>
                <a:gd name="connsiteY20" fmla="*/ 1005840 h 3945747"/>
                <a:gd name="connsiteX21" fmla="*/ 2871216 w 3258531"/>
                <a:gd name="connsiteY21" fmla="*/ 774192 h 3945747"/>
                <a:gd name="connsiteX22" fmla="*/ 2724912 w 3258531"/>
                <a:gd name="connsiteY22" fmla="*/ 475488 h 3945747"/>
                <a:gd name="connsiteX23" fmla="*/ 2602992 w 3258531"/>
                <a:gd name="connsiteY23" fmla="*/ 353568 h 3945747"/>
                <a:gd name="connsiteX24" fmla="*/ 2542032 w 3258531"/>
                <a:gd name="connsiteY24" fmla="*/ 304800 h 3945747"/>
                <a:gd name="connsiteX25" fmla="*/ 2499360 w 3258531"/>
                <a:gd name="connsiteY25" fmla="*/ 176784 h 3945747"/>
                <a:gd name="connsiteX26" fmla="*/ 2426208 w 3258531"/>
                <a:gd name="connsiteY26" fmla="*/ 73152 h 3945747"/>
                <a:gd name="connsiteX27" fmla="*/ 2383536 w 3258531"/>
                <a:gd name="connsiteY27" fmla="*/ 0 h 394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58531" h="3945747">
                  <a:moveTo>
                    <a:pt x="0" y="3218688"/>
                  </a:moveTo>
                  <a:cubicBezTo>
                    <a:pt x="45720" y="3235452"/>
                    <a:pt x="91440" y="3252216"/>
                    <a:pt x="121920" y="3273552"/>
                  </a:cubicBezTo>
                  <a:cubicBezTo>
                    <a:pt x="152400" y="3294888"/>
                    <a:pt x="149352" y="3296920"/>
                    <a:pt x="182880" y="3346704"/>
                  </a:cubicBezTo>
                  <a:cubicBezTo>
                    <a:pt x="216408" y="3396488"/>
                    <a:pt x="271272" y="3509264"/>
                    <a:pt x="323088" y="3572256"/>
                  </a:cubicBezTo>
                  <a:cubicBezTo>
                    <a:pt x="374904" y="3635248"/>
                    <a:pt x="433832" y="3681984"/>
                    <a:pt x="493776" y="3724656"/>
                  </a:cubicBezTo>
                  <a:cubicBezTo>
                    <a:pt x="553720" y="3767328"/>
                    <a:pt x="608584" y="3796792"/>
                    <a:pt x="682752" y="3828288"/>
                  </a:cubicBezTo>
                  <a:cubicBezTo>
                    <a:pt x="756920" y="3859784"/>
                    <a:pt x="850392" y="3894328"/>
                    <a:pt x="938784" y="3913632"/>
                  </a:cubicBezTo>
                  <a:cubicBezTo>
                    <a:pt x="1027176" y="3932936"/>
                    <a:pt x="1111504" y="3940048"/>
                    <a:pt x="1213104" y="3944112"/>
                  </a:cubicBezTo>
                  <a:cubicBezTo>
                    <a:pt x="1314704" y="3948176"/>
                    <a:pt x="1432560" y="3944112"/>
                    <a:pt x="1548384" y="3938016"/>
                  </a:cubicBezTo>
                  <a:cubicBezTo>
                    <a:pt x="1664208" y="3931920"/>
                    <a:pt x="1795272" y="3924808"/>
                    <a:pt x="1908048" y="3907536"/>
                  </a:cubicBezTo>
                  <a:cubicBezTo>
                    <a:pt x="2020824" y="3890264"/>
                    <a:pt x="2121408" y="3866896"/>
                    <a:pt x="2225040" y="3834384"/>
                  </a:cubicBezTo>
                  <a:cubicBezTo>
                    <a:pt x="2328672" y="3801872"/>
                    <a:pt x="2434336" y="3766312"/>
                    <a:pt x="2529840" y="3712464"/>
                  </a:cubicBezTo>
                  <a:cubicBezTo>
                    <a:pt x="2625344" y="3658616"/>
                    <a:pt x="2722880" y="3586480"/>
                    <a:pt x="2798064" y="3511296"/>
                  </a:cubicBezTo>
                  <a:cubicBezTo>
                    <a:pt x="2873248" y="3436112"/>
                    <a:pt x="2931160" y="3340608"/>
                    <a:pt x="2980944" y="3261360"/>
                  </a:cubicBezTo>
                  <a:cubicBezTo>
                    <a:pt x="3030728" y="3182112"/>
                    <a:pt x="3062224" y="3119120"/>
                    <a:pt x="3096768" y="3035808"/>
                  </a:cubicBezTo>
                  <a:cubicBezTo>
                    <a:pt x="3131312" y="2952496"/>
                    <a:pt x="3162808" y="2853944"/>
                    <a:pt x="3188208" y="2761488"/>
                  </a:cubicBezTo>
                  <a:cubicBezTo>
                    <a:pt x="3213608" y="2669032"/>
                    <a:pt x="3237992" y="2573528"/>
                    <a:pt x="3249168" y="2481072"/>
                  </a:cubicBezTo>
                  <a:cubicBezTo>
                    <a:pt x="3260344" y="2388616"/>
                    <a:pt x="3260344" y="2318512"/>
                    <a:pt x="3255264" y="2206752"/>
                  </a:cubicBezTo>
                  <a:cubicBezTo>
                    <a:pt x="3250184" y="2094992"/>
                    <a:pt x="3245104" y="1954784"/>
                    <a:pt x="3218688" y="1810512"/>
                  </a:cubicBezTo>
                  <a:cubicBezTo>
                    <a:pt x="3192272" y="1666240"/>
                    <a:pt x="3135376" y="1475232"/>
                    <a:pt x="3096768" y="1341120"/>
                  </a:cubicBezTo>
                  <a:cubicBezTo>
                    <a:pt x="3058160" y="1207008"/>
                    <a:pt x="3024632" y="1100328"/>
                    <a:pt x="2987040" y="1005840"/>
                  </a:cubicBezTo>
                  <a:cubicBezTo>
                    <a:pt x="2949448" y="911352"/>
                    <a:pt x="2914904" y="862584"/>
                    <a:pt x="2871216" y="774192"/>
                  </a:cubicBezTo>
                  <a:cubicBezTo>
                    <a:pt x="2827528" y="685800"/>
                    <a:pt x="2769616" y="545592"/>
                    <a:pt x="2724912" y="475488"/>
                  </a:cubicBezTo>
                  <a:cubicBezTo>
                    <a:pt x="2680208" y="405384"/>
                    <a:pt x="2633472" y="382016"/>
                    <a:pt x="2602992" y="353568"/>
                  </a:cubicBezTo>
                  <a:cubicBezTo>
                    <a:pt x="2572512" y="325120"/>
                    <a:pt x="2559304" y="334264"/>
                    <a:pt x="2542032" y="304800"/>
                  </a:cubicBezTo>
                  <a:cubicBezTo>
                    <a:pt x="2524760" y="275336"/>
                    <a:pt x="2518664" y="215392"/>
                    <a:pt x="2499360" y="176784"/>
                  </a:cubicBezTo>
                  <a:cubicBezTo>
                    <a:pt x="2480056" y="138176"/>
                    <a:pt x="2445512" y="102616"/>
                    <a:pt x="2426208" y="73152"/>
                  </a:cubicBezTo>
                  <a:cubicBezTo>
                    <a:pt x="2406904" y="43688"/>
                    <a:pt x="2396744" y="84328"/>
                    <a:pt x="2383536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0E343C-7ADD-4027-A983-C1606A18A692}"/>
                </a:ext>
              </a:extLst>
            </p:cNvPr>
            <p:cNvCxnSpPr>
              <a:stCxn id="62" idx="27"/>
              <a:endCxn id="62" idx="27"/>
            </p:cNvCxnSpPr>
            <p:nvPr/>
          </p:nvCxnSpPr>
          <p:spPr>
            <a:xfrm>
              <a:off x="7552944" y="184708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CF45ECE-594F-4BC0-BB16-B916EDFA3AAC}"/>
                </a:ext>
              </a:extLst>
            </p:cNvPr>
            <p:cNvSpPr/>
            <p:nvPr/>
          </p:nvSpPr>
          <p:spPr>
            <a:xfrm>
              <a:off x="6876288" y="1402521"/>
              <a:ext cx="670560" cy="456759"/>
            </a:xfrm>
            <a:custGeom>
              <a:avLst/>
              <a:gdLst>
                <a:gd name="connsiteX0" fmla="*/ 670560 w 670560"/>
                <a:gd name="connsiteY0" fmla="*/ 456759 h 456759"/>
                <a:gd name="connsiteX1" fmla="*/ 640080 w 670560"/>
                <a:gd name="connsiteY1" fmla="*/ 42231 h 456759"/>
                <a:gd name="connsiteX2" fmla="*/ 621792 w 670560"/>
                <a:gd name="connsiteY2" fmla="*/ 11751 h 456759"/>
                <a:gd name="connsiteX3" fmla="*/ 585216 w 670560"/>
                <a:gd name="connsiteY3" fmla="*/ 23943 h 456759"/>
                <a:gd name="connsiteX4" fmla="*/ 463296 w 670560"/>
                <a:gd name="connsiteY4" fmla="*/ 72711 h 456759"/>
                <a:gd name="connsiteX5" fmla="*/ 225552 w 670560"/>
                <a:gd name="connsiteY5" fmla="*/ 231207 h 456759"/>
                <a:gd name="connsiteX6" fmla="*/ 67056 w 670560"/>
                <a:gd name="connsiteY6" fmla="*/ 383607 h 456759"/>
                <a:gd name="connsiteX7" fmla="*/ 0 w 670560"/>
                <a:gd name="connsiteY7" fmla="*/ 456759 h 45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0560" h="456759">
                  <a:moveTo>
                    <a:pt x="670560" y="456759"/>
                  </a:moveTo>
                  <a:cubicBezTo>
                    <a:pt x="659384" y="286579"/>
                    <a:pt x="648208" y="116399"/>
                    <a:pt x="640080" y="42231"/>
                  </a:cubicBezTo>
                  <a:cubicBezTo>
                    <a:pt x="631952" y="-31937"/>
                    <a:pt x="630936" y="14799"/>
                    <a:pt x="621792" y="11751"/>
                  </a:cubicBezTo>
                  <a:cubicBezTo>
                    <a:pt x="612648" y="8703"/>
                    <a:pt x="611632" y="13783"/>
                    <a:pt x="585216" y="23943"/>
                  </a:cubicBezTo>
                  <a:cubicBezTo>
                    <a:pt x="558800" y="34103"/>
                    <a:pt x="523240" y="38167"/>
                    <a:pt x="463296" y="72711"/>
                  </a:cubicBezTo>
                  <a:cubicBezTo>
                    <a:pt x="403352" y="107255"/>
                    <a:pt x="291592" y="179391"/>
                    <a:pt x="225552" y="231207"/>
                  </a:cubicBezTo>
                  <a:cubicBezTo>
                    <a:pt x="159512" y="283023"/>
                    <a:pt x="104648" y="346015"/>
                    <a:pt x="67056" y="383607"/>
                  </a:cubicBezTo>
                  <a:cubicBezTo>
                    <a:pt x="29464" y="421199"/>
                    <a:pt x="14732" y="438979"/>
                    <a:pt x="0" y="45675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032287-FE6E-43FA-8CD2-4B8FB9A64AF3}"/>
                </a:ext>
              </a:extLst>
            </p:cNvPr>
            <p:cNvSpPr/>
            <p:nvPr/>
          </p:nvSpPr>
          <p:spPr>
            <a:xfrm>
              <a:off x="6278880" y="1432432"/>
              <a:ext cx="603504" cy="573152"/>
            </a:xfrm>
            <a:custGeom>
              <a:avLst/>
              <a:gdLst>
                <a:gd name="connsiteX0" fmla="*/ 0 w 603504"/>
                <a:gd name="connsiteY0" fmla="*/ 573152 h 573152"/>
                <a:gd name="connsiteX1" fmla="*/ 134112 w 603504"/>
                <a:gd name="connsiteY1" fmla="*/ 481712 h 573152"/>
                <a:gd name="connsiteX2" fmla="*/ 298704 w 603504"/>
                <a:gd name="connsiteY2" fmla="*/ 280544 h 573152"/>
                <a:gd name="connsiteX3" fmla="*/ 493776 w 603504"/>
                <a:gd name="connsiteY3" fmla="*/ 6224 h 573152"/>
                <a:gd name="connsiteX4" fmla="*/ 536448 w 603504"/>
                <a:gd name="connsiteY4" fmla="*/ 115952 h 573152"/>
                <a:gd name="connsiteX5" fmla="*/ 603504 w 603504"/>
                <a:gd name="connsiteY5" fmla="*/ 420752 h 5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504" h="573152">
                  <a:moveTo>
                    <a:pt x="0" y="573152"/>
                  </a:moveTo>
                  <a:cubicBezTo>
                    <a:pt x="42164" y="551816"/>
                    <a:pt x="84328" y="530480"/>
                    <a:pt x="134112" y="481712"/>
                  </a:cubicBezTo>
                  <a:cubicBezTo>
                    <a:pt x="183896" y="432944"/>
                    <a:pt x="238760" y="359792"/>
                    <a:pt x="298704" y="280544"/>
                  </a:cubicBezTo>
                  <a:cubicBezTo>
                    <a:pt x="358648" y="201296"/>
                    <a:pt x="454152" y="33656"/>
                    <a:pt x="493776" y="6224"/>
                  </a:cubicBezTo>
                  <a:cubicBezTo>
                    <a:pt x="533400" y="-21208"/>
                    <a:pt x="518160" y="46864"/>
                    <a:pt x="536448" y="115952"/>
                  </a:cubicBezTo>
                  <a:cubicBezTo>
                    <a:pt x="554736" y="185040"/>
                    <a:pt x="579120" y="302896"/>
                    <a:pt x="603504" y="420752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CCA6FF6-FD81-44E0-A0DE-069008E51D13}"/>
                </a:ext>
              </a:extLst>
            </p:cNvPr>
            <p:cNvSpPr/>
            <p:nvPr/>
          </p:nvSpPr>
          <p:spPr>
            <a:xfrm>
              <a:off x="7205472" y="1493520"/>
              <a:ext cx="256032" cy="359664"/>
            </a:xfrm>
            <a:custGeom>
              <a:avLst/>
              <a:gdLst>
                <a:gd name="connsiteX0" fmla="*/ 256032 w 256032"/>
                <a:gd name="connsiteY0" fmla="*/ 0 h 359664"/>
                <a:gd name="connsiteX1" fmla="*/ 182880 w 256032"/>
                <a:gd name="connsiteY1" fmla="*/ 359664 h 359664"/>
                <a:gd name="connsiteX2" fmla="*/ 0 w 256032"/>
                <a:gd name="connsiteY2" fmla="*/ 292608 h 359664"/>
                <a:gd name="connsiteX3" fmla="*/ 207264 w 256032"/>
                <a:gd name="connsiteY3" fmla="*/ 60960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032" h="359664">
                  <a:moveTo>
                    <a:pt x="256032" y="0"/>
                  </a:moveTo>
                  <a:lnTo>
                    <a:pt x="182880" y="359664"/>
                  </a:lnTo>
                  <a:lnTo>
                    <a:pt x="0" y="292608"/>
                  </a:lnTo>
                  <a:lnTo>
                    <a:pt x="207264" y="6096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EBC3BD-A58B-4163-9010-230DDCEF250C}"/>
                </a:ext>
              </a:extLst>
            </p:cNvPr>
            <p:cNvCxnSpPr/>
            <p:nvPr/>
          </p:nvCxnSpPr>
          <p:spPr>
            <a:xfrm flipV="1">
              <a:off x="6633210" y="1493520"/>
              <a:ext cx="165463" cy="25908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8A1D537-72CD-4AB1-8A02-83EBD080AD8F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6675120" y="1548384"/>
              <a:ext cx="140208" cy="2727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D10495-8F6E-4631-9FDB-85E55EA3CF80}"/>
                </a:ext>
              </a:extLst>
            </p:cNvPr>
            <p:cNvSpPr/>
            <p:nvPr/>
          </p:nvSpPr>
          <p:spPr>
            <a:xfrm>
              <a:off x="6457950" y="4594860"/>
              <a:ext cx="400050" cy="1181100"/>
            </a:xfrm>
            <a:custGeom>
              <a:avLst/>
              <a:gdLst>
                <a:gd name="connsiteX0" fmla="*/ 41910 w 400050"/>
                <a:gd name="connsiteY0" fmla="*/ 0 h 1181100"/>
                <a:gd name="connsiteX1" fmla="*/ 0 w 400050"/>
                <a:gd name="connsiteY1" fmla="*/ 232410 h 1181100"/>
                <a:gd name="connsiteX2" fmla="*/ 209550 w 400050"/>
                <a:gd name="connsiteY2" fmla="*/ 232410 h 1181100"/>
                <a:gd name="connsiteX3" fmla="*/ 57150 w 400050"/>
                <a:gd name="connsiteY3" fmla="*/ 514350 h 1181100"/>
                <a:gd name="connsiteX4" fmla="*/ 289560 w 400050"/>
                <a:gd name="connsiteY4" fmla="*/ 613410 h 1181100"/>
                <a:gd name="connsiteX5" fmla="*/ 144780 w 400050"/>
                <a:gd name="connsiteY5" fmla="*/ 887730 h 1181100"/>
                <a:gd name="connsiteX6" fmla="*/ 400050 w 400050"/>
                <a:gd name="connsiteY6" fmla="*/ 960120 h 1181100"/>
                <a:gd name="connsiteX7" fmla="*/ 220980 w 400050"/>
                <a:gd name="connsiteY7" fmla="*/ 1181100 h 1181100"/>
                <a:gd name="connsiteX8" fmla="*/ 220980 w 400050"/>
                <a:gd name="connsiteY8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1181100">
                  <a:moveTo>
                    <a:pt x="41910" y="0"/>
                  </a:moveTo>
                  <a:lnTo>
                    <a:pt x="0" y="232410"/>
                  </a:lnTo>
                  <a:lnTo>
                    <a:pt x="209550" y="232410"/>
                  </a:lnTo>
                  <a:lnTo>
                    <a:pt x="57150" y="514350"/>
                  </a:lnTo>
                  <a:lnTo>
                    <a:pt x="289560" y="613410"/>
                  </a:lnTo>
                  <a:lnTo>
                    <a:pt x="144780" y="887730"/>
                  </a:lnTo>
                  <a:lnTo>
                    <a:pt x="400050" y="960120"/>
                  </a:lnTo>
                  <a:lnTo>
                    <a:pt x="220980" y="1181100"/>
                  </a:lnTo>
                  <a:lnTo>
                    <a:pt x="220980" y="118110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1D1B27-5743-4572-97E8-216826F2BCC9}"/>
                </a:ext>
              </a:extLst>
            </p:cNvPr>
            <p:cNvSpPr/>
            <p:nvPr/>
          </p:nvSpPr>
          <p:spPr>
            <a:xfrm>
              <a:off x="5591904" y="1992630"/>
              <a:ext cx="702216" cy="712470"/>
            </a:xfrm>
            <a:custGeom>
              <a:avLst/>
              <a:gdLst>
                <a:gd name="connsiteX0" fmla="*/ 702216 w 702216"/>
                <a:gd name="connsiteY0" fmla="*/ 0 h 712470"/>
                <a:gd name="connsiteX1" fmla="*/ 656496 w 702216"/>
                <a:gd name="connsiteY1" fmla="*/ 30480 h 712470"/>
                <a:gd name="connsiteX2" fmla="*/ 439326 w 702216"/>
                <a:gd name="connsiteY2" fmla="*/ 68580 h 712470"/>
                <a:gd name="connsiteX3" fmla="*/ 298356 w 702216"/>
                <a:gd name="connsiteY3" fmla="*/ 95250 h 712470"/>
                <a:gd name="connsiteX4" fmla="*/ 96426 w 702216"/>
                <a:gd name="connsiteY4" fmla="*/ 182880 h 712470"/>
                <a:gd name="connsiteX5" fmla="*/ 24036 w 702216"/>
                <a:gd name="connsiteY5" fmla="*/ 232410 h 712470"/>
                <a:gd name="connsiteX6" fmla="*/ 1176 w 702216"/>
                <a:gd name="connsiteY6" fmla="*/ 281940 h 712470"/>
                <a:gd name="connsiteX7" fmla="*/ 54516 w 702216"/>
                <a:gd name="connsiteY7" fmla="*/ 327660 h 712470"/>
                <a:gd name="connsiteX8" fmla="*/ 256446 w 702216"/>
                <a:gd name="connsiteY8" fmla="*/ 419100 h 712470"/>
                <a:gd name="connsiteX9" fmla="*/ 465996 w 702216"/>
                <a:gd name="connsiteY9" fmla="*/ 533400 h 712470"/>
                <a:gd name="connsiteX10" fmla="*/ 652686 w 702216"/>
                <a:gd name="connsiteY10" fmla="*/ 674370 h 712470"/>
                <a:gd name="connsiteX11" fmla="*/ 652686 w 702216"/>
                <a:gd name="connsiteY11" fmla="*/ 674370 h 712470"/>
                <a:gd name="connsiteX12" fmla="*/ 690786 w 702216"/>
                <a:gd name="connsiteY12" fmla="*/ 712470 h 71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2216" h="712470">
                  <a:moveTo>
                    <a:pt x="702216" y="0"/>
                  </a:moveTo>
                  <a:cubicBezTo>
                    <a:pt x="701263" y="9525"/>
                    <a:pt x="700311" y="19050"/>
                    <a:pt x="656496" y="30480"/>
                  </a:cubicBezTo>
                  <a:cubicBezTo>
                    <a:pt x="612681" y="41910"/>
                    <a:pt x="439326" y="68580"/>
                    <a:pt x="439326" y="68580"/>
                  </a:cubicBezTo>
                  <a:cubicBezTo>
                    <a:pt x="379636" y="79375"/>
                    <a:pt x="355506" y="76200"/>
                    <a:pt x="298356" y="95250"/>
                  </a:cubicBezTo>
                  <a:cubicBezTo>
                    <a:pt x="241206" y="114300"/>
                    <a:pt x="142146" y="160020"/>
                    <a:pt x="96426" y="182880"/>
                  </a:cubicBezTo>
                  <a:cubicBezTo>
                    <a:pt x="50706" y="205740"/>
                    <a:pt x="39911" y="215900"/>
                    <a:pt x="24036" y="232410"/>
                  </a:cubicBezTo>
                  <a:cubicBezTo>
                    <a:pt x="8161" y="248920"/>
                    <a:pt x="-3904" y="266065"/>
                    <a:pt x="1176" y="281940"/>
                  </a:cubicBezTo>
                  <a:cubicBezTo>
                    <a:pt x="6256" y="297815"/>
                    <a:pt x="11971" y="304800"/>
                    <a:pt x="54516" y="327660"/>
                  </a:cubicBezTo>
                  <a:cubicBezTo>
                    <a:pt x="97061" y="350520"/>
                    <a:pt x="187866" y="384810"/>
                    <a:pt x="256446" y="419100"/>
                  </a:cubicBezTo>
                  <a:cubicBezTo>
                    <a:pt x="325026" y="453390"/>
                    <a:pt x="399956" y="490855"/>
                    <a:pt x="465996" y="533400"/>
                  </a:cubicBezTo>
                  <a:cubicBezTo>
                    <a:pt x="532036" y="575945"/>
                    <a:pt x="652686" y="674370"/>
                    <a:pt x="652686" y="674370"/>
                  </a:cubicBezTo>
                  <a:lnTo>
                    <a:pt x="652686" y="674370"/>
                  </a:lnTo>
                  <a:lnTo>
                    <a:pt x="690786" y="71247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EB8EACB-9AC9-4697-B47D-60732B8399BC}"/>
                </a:ext>
              </a:extLst>
            </p:cNvPr>
            <p:cNvSpPr/>
            <p:nvPr/>
          </p:nvSpPr>
          <p:spPr>
            <a:xfrm>
              <a:off x="6066790" y="2686050"/>
              <a:ext cx="311150" cy="1442568"/>
            </a:xfrm>
            <a:custGeom>
              <a:avLst/>
              <a:gdLst>
                <a:gd name="connsiteX0" fmla="*/ 200660 w 311150"/>
                <a:gd name="connsiteY0" fmla="*/ 0 h 1442568"/>
                <a:gd name="connsiteX1" fmla="*/ 158750 w 311150"/>
                <a:gd name="connsiteY1" fmla="*/ 232410 h 1442568"/>
                <a:gd name="connsiteX2" fmla="*/ 82550 w 311150"/>
                <a:gd name="connsiteY2" fmla="*/ 617220 h 1442568"/>
                <a:gd name="connsiteX3" fmla="*/ 36830 w 311150"/>
                <a:gd name="connsiteY3" fmla="*/ 853440 h 1442568"/>
                <a:gd name="connsiteX4" fmla="*/ 2540 w 311150"/>
                <a:gd name="connsiteY4" fmla="*/ 1101090 h 1442568"/>
                <a:gd name="connsiteX5" fmla="*/ 2540 w 311150"/>
                <a:gd name="connsiteY5" fmla="*/ 1261110 h 1442568"/>
                <a:gd name="connsiteX6" fmla="*/ 2540 w 311150"/>
                <a:gd name="connsiteY6" fmla="*/ 1386840 h 1442568"/>
                <a:gd name="connsiteX7" fmla="*/ 29210 w 311150"/>
                <a:gd name="connsiteY7" fmla="*/ 1436370 h 1442568"/>
                <a:gd name="connsiteX8" fmla="*/ 93980 w 311150"/>
                <a:gd name="connsiteY8" fmla="*/ 1432560 h 1442568"/>
                <a:gd name="connsiteX9" fmla="*/ 181610 w 311150"/>
                <a:gd name="connsiteY9" fmla="*/ 1352550 h 1442568"/>
                <a:gd name="connsiteX10" fmla="*/ 219710 w 311150"/>
                <a:gd name="connsiteY10" fmla="*/ 1314450 h 1442568"/>
                <a:gd name="connsiteX11" fmla="*/ 311150 w 311150"/>
                <a:gd name="connsiteY11" fmla="*/ 1219200 h 14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150" h="1442568">
                  <a:moveTo>
                    <a:pt x="200660" y="0"/>
                  </a:moveTo>
                  <a:cubicBezTo>
                    <a:pt x="189547" y="64770"/>
                    <a:pt x="178435" y="129540"/>
                    <a:pt x="158750" y="232410"/>
                  </a:cubicBezTo>
                  <a:cubicBezTo>
                    <a:pt x="139065" y="335280"/>
                    <a:pt x="102870" y="513715"/>
                    <a:pt x="82550" y="617220"/>
                  </a:cubicBezTo>
                  <a:cubicBezTo>
                    <a:pt x="62230" y="720725"/>
                    <a:pt x="50165" y="772795"/>
                    <a:pt x="36830" y="853440"/>
                  </a:cubicBezTo>
                  <a:cubicBezTo>
                    <a:pt x="23495" y="934085"/>
                    <a:pt x="8255" y="1033145"/>
                    <a:pt x="2540" y="1101090"/>
                  </a:cubicBezTo>
                  <a:cubicBezTo>
                    <a:pt x="-3175" y="1169035"/>
                    <a:pt x="2540" y="1261110"/>
                    <a:pt x="2540" y="1261110"/>
                  </a:cubicBezTo>
                  <a:cubicBezTo>
                    <a:pt x="2540" y="1308735"/>
                    <a:pt x="-1905" y="1357630"/>
                    <a:pt x="2540" y="1386840"/>
                  </a:cubicBezTo>
                  <a:cubicBezTo>
                    <a:pt x="6985" y="1416050"/>
                    <a:pt x="13970" y="1428750"/>
                    <a:pt x="29210" y="1436370"/>
                  </a:cubicBezTo>
                  <a:cubicBezTo>
                    <a:pt x="44450" y="1443990"/>
                    <a:pt x="68580" y="1446530"/>
                    <a:pt x="93980" y="1432560"/>
                  </a:cubicBezTo>
                  <a:cubicBezTo>
                    <a:pt x="119380" y="1418590"/>
                    <a:pt x="160655" y="1372235"/>
                    <a:pt x="181610" y="1352550"/>
                  </a:cubicBezTo>
                  <a:cubicBezTo>
                    <a:pt x="202565" y="1332865"/>
                    <a:pt x="198120" y="1336675"/>
                    <a:pt x="219710" y="1314450"/>
                  </a:cubicBezTo>
                  <a:cubicBezTo>
                    <a:pt x="241300" y="1292225"/>
                    <a:pt x="276225" y="1255712"/>
                    <a:pt x="311150" y="121920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8B543CF-D0ED-4F7D-9A9F-FA9B413C39CD}"/>
                </a:ext>
              </a:extLst>
            </p:cNvPr>
            <p:cNvSpPr/>
            <p:nvPr/>
          </p:nvSpPr>
          <p:spPr>
            <a:xfrm>
              <a:off x="6397194" y="2830830"/>
              <a:ext cx="190296" cy="1306118"/>
            </a:xfrm>
            <a:custGeom>
              <a:avLst/>
              <a:gdLst>
                <a:gd name="connsiteX0" fmla="*/ 190296 w 190296"/>
                <a:gd name="connsiteY0" fmla="*/ 0 h 1306118"/>
                <a:gd name="connsiteX1" fmla="*/ 144576 w 190296"/>
                <a:gd name="connsiteY1" fmla="*/ 182880 h 1306118"/>
                <a:gd name="connsiteX2" fmla="*/ 95046 w 190296"/>
                <a:gd name="connsiteY2" fmla="*/ 472440 h 1306118"/>
                <a:gd name="connsiteX3" fmla="*/ 26466 w 190296"/>
                <a:gd name="connsiteY3" fmla="*/ 891540 h 1306118"/>
                <a:gd name="connsiteX4" fmla="*/ 3606 w 190296"/>
                <a:gd name="connsiteY4" fmla="*/ 1127760 h 1306118"/>
                <a:gd name="connsiteX5" fmla="*/ 3606 w 190296"/>
                <a:gd name="connsiteY5" fmla="*/ 1242060 h 1306118"/>
                <a:gd name="connsiteX6" fmla="*/ 37896 w 190296"/>
                <a:gd name="connsiteY6" fmla="*/ 1299210 h 1306118"/>
                <a:gd name="connsiteX7" fmla="*/ 45516 w 190296"/>
                <a:gd name="connsiteY7" fmla="*/ 1303020 h 130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96" h="1306118">
                  <a:moveTo>
                    <a:pt x="190296" y="0"/>
                  </a:moveTo>
                  <a:cubicBezTo>
                    <a:pt x="175373" y="52070"/>
                    <a:pt x="160451" y="104140"/>
                    <a:pt x="144576" y="182880"/>
                  </a:cubicBezTo>
                  <a:cubicBezTo>
                    <a:pt x="128701" y="261620"/>
                    <a:pt x="114731" y="354330"/>
                    <a:pt x="95046" y="472440"/>
                  </a:cubicBezTo>
                  <a:cubicBezTo>
                    <a:pt x="75361" y="590550"/>
                    <a:pt x="41706" y="782320"/>
                    <a:pt x="26466" y="891540"/>
                  </a:cubicBezTo>
                  <a:cubicBezTo>
                    <a:pt x="11226" y="1000760"/>
                    <a:pt x="7416" y="1069340"/>
                    <a:pt x="3606" y="1127760"/>
                  </a:cubicBezTo>
                  <a:cubicBezTo>
                    <a:pt x="-204" y="1186180"/>
                    <a:pt x="-2109" y="1213485"/>
                    <a:pt x="3606" y="1242060"/>
                  </a:cubicBezTo>
                  <a:cubicBezTo>
                    <a:pt x="9321" y="1270635"/>
                    <a:pt x="30911" y="1289050"/>
                    <a:pt x="37896" y="1299210"/>
                  </a:cubicBezTo>
                  <a:cubicBezTo>
                    <a:pt x="44881" y="1309370"/>
                    <a:pt x="45198" y="1306195"/>
                    <a:pt x="45516" y="130302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CEAA52-E7C3-4794-8271-CB7658CF9209}"/>
                </a:ext>
              </a:extLst>
            </p:cNvPr>
            <p:cNvSpPr/>
            <p:nvPr/>
          </p:nvSpPr>
          <p:spPr>
            <a:xfrm>
              <a:off x="6617970" y="2914650"/>
              <a:ext cx="350520" cy="1093470"/>
            </a:xfrm>
            <a:custGeom>
              <a:avLst/>
              <a:gdLst>
                <a:gd name="connsiteX0" fmla="*/ 350520 w 350520"/>
                <a:gd name="connsiteY0" fmla="*/ 0 h 1093470"/>
                <a:gd name="connsiteX1" fmla="*/ 327660 w 350520"/>
                <a:gd name="connsiteY1" fmla="*/ 160020 h 1093470"/>
                <a:gd name="connsiteX2" fmla="*/ 293370 w 350520"/>
                <a:gd name="connsiteY2" fmla="*/ 285750 h 1093470"/>
                <a:gd name="connsiteX3" fmla="*/ 220980 w 350520"/>
                <a:gd name="connsiteY3" fmla="*/ 556260 h 1093470"/>
                <a:gd name="connsiteX4" fmla="*/ 152400 w 350520"/>
                <a:gd name="connsiteY4" fmla="*/ 800100 h 1093470"/>
                <a:gd name="connsiteX5" fmla="*/ 76200 w 350520"/>
                <a:gd name="connsiteY5" fmla="*/ 998220 h 1093470"/>
                <a:gd name="connsiteX6" fmla="*/ 0 w 350520"/>
                <a:gd name="connsiteY6" fmla="*/ 1093470 h 109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520" h="1093470">
                  <a:moveTo>
                    <a:pt x="350520" y="0"/>
                  </a:moveTo>
                  <a:cubicBezTo>
                    <a:pt x="343852" y="56197"/>
                    <a:pt x="337185" y="112395"/>
                    <a:pt x="327660" y="160020"/>
                  </a:cubicBezTo>
                  <a:cubicBezTo>
                    <a:pt x="318135" y="207645"/>
                    <a:pt x="311150" y="219710"/>
                    <a:pt x="293370" y="285750"/>
                  </a:cubicBezTo>
                  <a:cubicBezTo>
                    <a:pt x="275590" y="351790"/>
                    <a:pt x="244475" y="470535"/>
                    <a:pt x="220980" y="556260"/>
                  </a:cubicBezTo>
                  <a:cubicBezTo>
                    <a:pt x="197485" y="641985"/>
                    <a:pt x="176530" y="726440"/>
                    <a:pt x="152400" y="800100"/>
                  </a:cubicBezTo>
                  <a:cubicBezTo>
                    <a:pt x="128270" y="873760"/>
                    <a:pt x="101600" y="949325"/>
                    <a:pt x="76200" y="998220"/>
                  </a:cubicBezTo>
                  <a:cubicBezTo>
                    <a:pt x="50800" y="1047115"/>
                    <a:pt x="25400" y="1070292"/>
                    <a:pt x="0" y="109347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530BF92-B148-46EC-8A46-969EA829A111}"/>
                </a:ext>
              </a:extLst>
            </p:cNvPr>
            <p:cNvSpPr/>
            <p:nvPr/>
          </p:nvSpPr>
          <p:spPr>
            <a:xfrm>
              <a:off x="6864520" y="3162300"/>
              <a:ext cx="62060" cy="769620"/>
            </a:xfrm>
            <a:custGeom>
              <a:avLst/>
              <a:gdLst>
                <a:gd name="connsiteX0" fmla="*/ 62060 w 62060"/>
                <a:gd name="connsiteY0" fmla="*/ 0 h 769620"/>
                <a:gd name="connsiteX1" fmla="*/ 35390 w 62060"/>
                <a:gd name="connsiteY1" fmla="*/ 251460 h 769620"/>
                <a:gd name="connsiteX2" fmla="*/ 23960 w 62060"/>
                <a:gd name="connsiteY2" fmla="*/ 422910 h 769620"/>
                <a:gd name="connsiteX3" fmla="*/ 12530 w 62060"/>
                <a:gd name="connsiteY3" fmla="*/ 548640 h 769620"/>
                <a:gd name="connsiteX4" fmla="*/ 1100 w 62060"/>
                <a:gd name="connsiteY4" fmla="*/ 666750 h 769620"/>
                <a:gd name="connsiteX5" fmla="*/ 1100 w 62060"/>
                <a:gd name="connsiteY5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60" h="769620">
                  <a:moveTo>
                    <a:pt x="62060" y="0"/>
                  </a:moveTo>
                  <a:cubicBezTo>
                    <a:pt x="51900" y="90487"/>
                    <a:pt x="41740" y="180975"/>
                    <a:pt x="35390" y="251460"/>
                  </a:cubicBezTo>
                  <a:cubicBezTo>
                    <a:pt x="29040" y="321945"/>
                    <a:pt x="27770" y="373380"/>
                    <a:pt x="23960" y="422910"/>
                  </a:cubicBezTo>
                  <a:cubicBezTo>
                    <a:pt x="20150" y="472440"/>
                    <a:pt x="16340" y="508000"/>
                    <a:pt x="12530" y="548640"/>
                  </a:cubicBezTo>
                  <a:cubicBezTo>
                    <a:pt x="8720" y="589280"/>
                    <a:pt x="3005" y="629920"/>
                    <a:pt x="1100" y="666750"/>
                  </a:cubicBezTo>
                  <a:cubicBezTo>
                    <a:pt x="-805" y="703580"/>
                    <a:pt x="147" y="736600"/>
                    <a:pt x="1100" y="76962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6015C9-79E9-415D-A10C-A5807A86F9E6}"/>
                </a:ext>
              </a:extLst>
            </p:cNvPr>
            <p:cNvCxnSpPr/>
            <p:nvPr/>
          </p:nvCxnSpPr>
          <p:spPr>
            <a:xfrm flipH="1">
              <a:off x="6148438" y="3728685"/>
              <a:ext cx="53340" cy="33528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4FEAEF1-8185-4237-831A-7A07A8B5C6F0}"/>
                </a:ext>
              </a:extLst>
            </p:cNvPr>
            <p:cNvCxnSpPr/>
            <p:nvPr/>
          </p:nvCxnSpPr>
          <p:spPr>
            <a:xfrm flipH="1">
              <a:off x="6492342" y="3821577"/>
              <a:ext cx="43180" cy="2548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42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242E6-33E5-4821-9730-12540ADD0A9F}"/>
              </a:ext>
            </a:extLst>
          </p:cNvPr>
          <p:cNvGrpSpPr/>
          <p:nvPr/>
        </p:nvGrpSpPr>
        <p:grpSpPr>
          <a:xfrm>
            <a:off x="2630437" y="1320188"/>
            <a:ext cx="2653453" cy="3887013"/>
            <a:chOff x="2639768" y="1320188"/>
            <a:chExt cx="2653453" cy="388701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365849C-22E7-477C-90A4-57E1DD79FA8E}"/>
                </a:ext>
              </a:extLst>
            </p:cNvPr>
            <p:cNvSpPr/>
            <p:nvPr/>
          </p:nvSpPr>
          <p:spPr>
            <a:xfrm>
              <a:off x="3876482" y="1320188"/>
              <a:ext cx="758326" cy="608999"/>
            </a:xfrm>
            <a:custGeom>
              <a:avLst/>
              <a:gdLst>
                <a:gd name="connsiteX0" fmla="*/ 720556 w 758326"/>
                <a:gd name="connsiteY0" fmla="*/ 606791 h 608999"/>
                <a:gd name="connsiteX1" fmla="*/ 533944 w 758326"/>
                <a:gd name="connsiteY1" fmla="*/ 578799 h 608999"/>
                <a:gd name="connsiteX2" fmla="*/ 244695 w 758326"/>
                <a:gd name="connsiteY2" fmla="*/ 410848 h 608999"/>
                <a:gd name="connsiteX3" fmla="*/ 39421 w 758326"/>
                <a:gd name="connsiteY3" fmla="*/ 252227 h 608999"/>
                <a:gd name="connsiteX4" fmla="*/ 2099 w 758326"/>
                <a:gd name="connsiteY4" fmla="*/ 158921 h 608999"/>
                <a:gd name="connsiteX5" fmla="*/ 11429 w 758326"/>
                <a:gd name="connsiteY5" fmla="*/ 84276 h 608999"/>
                <a:gd name="connsiteX6" fmla="*/ 67413 w 758326"/>
                <a:gd name="connsiteY6" fmla="*/ 18962 h 608999"/>
                <a:gd name="connsiteX7" fmla="*/ 142058 w 758326"/>
                <a:gd name="connsiteY7" fmla="*/ 301 h 608999"/>
                <a:gd name="connsiteX8" fmla="*/ 244695 w 758326"/>
                <a:gd name="connsiteY8" fmla="*/ 9632 h 608999"/>
                <a:gd name="connsiteX9" fmla="*/ 365993 w 758326"/>
                <a:gd name="connsiteY9" fmla="*/ 37623 h 608999"/>
                <a:gd name="connsiteX10" fmla="*/ 496621 w 758326"/>
                <a:gd name="connsiteY10" fmla="*/ 121599 h 608999"/>
                <a:gd name="connsiteX11" fmla="*/ 673903 w 758326"/>
                <a:gd name="connsiteY11" fmla="*/ 317542 h 608999"/>
                <a:gd name="connsiteX12" fmla="*/ 748548 w 758326"/>
                <a:gd name="connsiteY12" fmla="*/ 420178 h 608999"/>
                <a:gd name="connsiteX13" fmla="*/ 757878 w 758326"/>
                <a:gd name="connsiteY13" fmla="*/ 522815 h 608999"/>
                <a:gd name="connsiteX14" fmla="*/ 757878 w 758326"/>
                <a:gd name="connsiteY14" fmla="*/ 550807 h 608999"/>
                <a:gd name="connsiteX15" fmla="*/ 720556 w 758326"/>
                <a:gd name="connsiteY15" fmla="*/ 606791 h 60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8326" h="608999">
                  <a:moveTo>
                    <a:pt x="720556" y="606791"/>
                  </a:moveTo>
                  <a:cubicBezTo>
                    <a:pt x="683234" y="611456"/>
                    <a:pt x="613254" y="611456"/>
                    <a:pt x="533944" y="578799"/>
                  </a:cubicBezTo>
                  <a:cubicBezTo>
                    <a:pt x="454634" y="546142"/>
                    <a:pt x="327115" y="465277"/>
                    <a:pt x="244695" y="410848"/>
                  </a:cubicBezTo>
                  <a:cubicBezTo>
                    <a:pt x="162275" y="356419"/>
                    <a:pt x="79853" y="294215"/>
                    <a:pt x="39421" y="252227"/>
                  </a:cubicBezTo>
                  <a:cubicBezTo>
                    <a:pt x="-1011" y="210239"/>
                    <a:pt x="6764" y="186913"/>
                    <a:pt x="2099" y="158921"/>
                  </a:cubicBezTo>
                  <a:cubicBezTo>
                    <a:pt x="-2566" y="130929"/>
                    <a:pt x="543" y="107602"/>
                    <a:pt x="11429" y="84276"/>
                  </a:cubicBezTo>
                  <a:cubicBezTo>
                    <a:pt x="22315" y="60950"/>
                    <a:pt x="45641" y="32958"/>
                    <a:pt x="67413" y="18962"/>
                  </a:cubicBezTo>
                  <a:cubicBezTo>
                    <a:pt x="89184" y="4966"/>
                    <a:pt x="112511" y="1856"/>
                    <a:pt x="142058" y="301"/>
                  </a:cubicBezTo>
                  <a:cubicBezTo>
                    <a:pt x="171605" y="-1254"/>
                    <a:pt x="207373" y="3412"/>
                    <a:pt x="244695" y="9632"/>
                  </a:cubicBezTo>
                  <a:cubicBezTo>
                    <a:pt x="282017" y="15852"/>
                    <a:pt x="324005" y="18962"/>
                    <a:pt x="365993" y="37623"/>
                  </a:cubicBezTo>
                  <a:cubicBezTo>
                    <a:pt x="407981" y="56284"/>
                    <a:pt x="445303" y="74946"/>
                    <a:pt x="496621" y="121599"/>
                  </a:cubicBezTo>
                  <a:cubicBezTo>
                    <a:pt x="547939" y="168252"/>
                    <a:pt x="631915" y="267779"/>
                    <a:pt x="673903" y="317542"/>
                  </a:cubicBezTo>
                  <a:cubicBezTo>
                    <a:pt x="715891" y="367305"/>
                    <a:pt x="734552" y="385966"/>
                    <a:pt x="748548" y="420178"/>
                  </a:cubicBezTo>
                  <a:cubicBezTo>
                    <a:pt x="762544" y="454390"/>
                    <a:pt x="756323" y="501044"/>
                    <a:pt x="757878" y="522815"/>
                  </a:cubicBezTo>
                  <a:cubicBezTo>
                    <a:pt x="759433" y="544586"/>
                    <a:pt x="756323" y="535256"/>
                    <a:pt x="757878" y="550807"/>
                  </a:cubicBezTo>
                  <a:cubicBezTo>
                    <a:pt x="759433" y="566358"/>
                    <a:pt x="757878" y="602126"/>
                    <a:pt x="720556" y="606791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90E40AF-D380-425F-8565-E0E6EC3D34E2}"/>
                </a:ext>
              </a:extLst>
            </p:cNvPr>
            <p:cNvSpPr/>
            <p:nvPr/>
          </p:nvSpPr>
          <p:spPr>
            <a:xfrm>
              <a:off x="2639768" y="1929187"/>
              <a:ext cx="2653453" cy="3278014"/>
            </a:xfrm>
            <a:custGeom>
              <a:avLst/>
              <a:gdLst>
                <a:gd name="connsiteX0" fmla="*/ 2604036 w 2653453"/>
                <a:gd name="connsiteY0" fmla="*/ 160870 h 3278014"/>
                <a:gd name="connsiteX1" fmla="*/ 2352110 w 2653453"/>
                <a:gd name="connsiteY1" fmla="*/ 58233 h 3278014"/>
                <a:gd name="connsiteX2" fmla="*/ 2025538 w 2653453"/>
                <a:gd name="connsiteY2" fmla="*/ 2250 h 3278014"/>
                <a:gd name="connsiteX3" fmla="*/ 1559008 w 2653453"/>
                <a:gd name="connsiteY3" fmla="*/ 132878 h 3278014"/>
                <a:gd name="connsiteX4" fmla="*/ 1204444 w 2653453"/>
                <a:gd name="connsiteY4" fmla="*/ 347482 h 3278014"/>
                <a:gd name="connsiteX5" fmla="*/ 1045824 w 2653453"/>
                <a:gd name="connsiteY5" fmla="*/ 552756 h 3278014"/>
                <a:gd name="connsiteX6" fmla="*/ 961848 w 2653453"/>
                <a:gd name="connsiteY6" fmla="*/ 683384 h 3278014"/>
                <a:gd name="connsiteX7" fmla="*/ 784567 w 2653453"/>
                <a:gd name="connsiteY7" fmla="*/ 1065940 h 3278014"/>
                <a:gd name="connsiteX8" fmla="*/ 625946 w 2653453"/>
                <a:gd name="connsiteY8" fmla="*/ 1485817 h 3278014"/>
                <a:gd name="connsiteX9" fmla="*/ 402012 w 2653453"/>
                <a:gd name="connsiteY9" fmla="*/ 2064315 h 3278014"/>
                <a:gd name="connsiteX10" fmla="*/ 262052 w 2653453"/>
                <a:gd name="connsiteY10" fmla="*/ 2661474 h 3278014"/>
                <a:gd name="connsiteX11" fmla="*/ 140754 w 2653453"/>
                <a:gd name="connsiteY11" fmla="*/ 2969384 h 3278014"/>
                <a:gd name="connsiteX12" fmla="*/ 56779 w 2653453"/>
                <a:gd name="connsiteY12" fmla="*/ 3090682 h 3278014"/>
                <a:gd name="connsiteX13" fmla="*/ 38118 w 2653453"/>
                <a:gd name="connsiteY13" fmla="*/ 3118674 h 3278014"/>
                <a:gd name="connsiteX14" fmla="*/ 19456 w 2653453"/>
                <a:gd name="connsiteY14" fmla="*/ 3165327 h 3278014"/>
                <a:gd name="connsiteX15" fmla="*/ 795 w 2653453"/>
                <a:gd name="connsiteY15" fmla="*/ 3183989 h 3278014"/>
                <a:gd name="connsiteX16" fmla="*/ 47448 w 2653453"/>
                <a:gd name="connsiteY16" fmla="*/ 3183989 h 3278014"/>
                <a:gd name="connsiteX17" fmla="*/ 196738 w 2653453"/>
                <a:gd name="connsiteY17" fmla="*/ 3211980 h 3278014"/>
                <a:gd name="connsiteX18" fmla="*/ 411342 w 2653453"/>
                <a:gd name="connsiteY18" fmla="*/ 3277295 h 3278014"/>
                <a:gd name="connsiteX19" fmla="*/ 747244 w 2653453"/>
                <a:gd name="connsiteY19" fmla="*/ 3239972 h 3278014"/>
                <a:gd name="connsiteX20" fmla="*/ 1204444 w 2653453"/>
                <a:gd name="connsiteY20" fmla="*/ 3137335 h 3278014"/>
                <a:gd name="connsiteX21" fmla="*/ 1652314 w 2653453"/>
                <a:gd name="connsiteY21" fmla="*/ 3034699 h 3278014"/>
                <a:gd name="connsiteX22" fmla="*/ 2044199 w 2653453"/>
                <a:gd name="connsiteY22" fmla="*/ 2838756 h 3278014"/>
                <a:gd name="connsiteX23" fmla="*/ 2146836 w 2653453"/>
                <a:gd name="connsiteY23" fmla="*/ 2736119 h 3278014"/>
                <a:gd name="connsiteX24" fmla="*/ 2352110 w 2653453"/>
                <a:gd name="connsiteY24" fmla="*/ 2456201 h 3278014"/>
                <a:gd name="connsiteX25" fmla="*/ 2510730 w 2653453"/>
                <a:gd name="connsiteY25" fmla="*/ 1887033 h 3278014"/>
                <a:gd name="connsiteX26" fmla="*/ 2548052 w 2653453"/>
                <a:gd name="connsiteY26" fmla="*/ 1607115 h 3278014"/>
                <a:gd name="connsiteX27" fmla="*/ 2613367 w 2653453"/>
                <a:gd name="connsiteY27" fmla="*/ 1084601 h 3278014"/>
                <a:gd name="connsiteX28" fmla="*/ 2650689 w 2653453"/>
                <a:gd name="connsiteY28" fmla="*/ 664723 h 3278014"/>
                <a:gd name="connsiteX29" fmla="*/ 2650689 w 2653453"/>
                <a:gd name="connsiteY29" fmla="*/ 338152 h 3278014"/>
                <a:gd name="connsiteX30" fmla="*/ 2604036 w 2653453"/>
                <a:gd name="connsiteY30" fmla="*/ 160870 h 327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53453" h="3278014">
                  <a:moveTo>
                    <a:pt x="2604036" y="160870"/>
                  </a:moveTo>
                  <a:cubicBezTo>
                    <a:pt x="2526281" y="122770"/>
                    <a:pt x="2448526" y="84670"/>
                    <a:pt x="2352110" y="58233"/>
                  </a:cubicBezTo>
                  <a:cubicBezTo>
                    <a:pt x="2255694" y="31796"/>
                    <a:pt x="2157722" y="-10191"/>
                    <a:pt x="2025538" y="2250"/>
                  </a:cubicBezTo>
                  <a:cubicBezTo>
                    <a:pt x="1893354" y="14691"/>
                    <a:pt x="1695857" y="75339"/>
                    <a:pt x="1559008" y="132878"/>
                  </a:cubicBezTo>
                  <a:cubicBezTo>
                    <a:pt x="1422159" y="190417"/>
                    <a:pt x="1289975" y="277502"/>
                    <a:pt x="1204444" y="347482"/>
                  </a:cubicBezTo>
                  <a:cubicBezTo>
                    <a:pt x="1118913" y="417462"/>
                    <a:pt x="1086257" y="496772"/>
                    <a:pt x="1045824" y="552756"/>
                  </a:cubicBezTo>
                  <a:cubicBezTo>
                    <a:pt x="1005391" y="608740"/>
                    <a:pt x="1005391" y="597853"/>
                    <a:pt x="961848" y="683384"/>
                  </a:cubicBezTo>
                  <a:cubicBezTo>
                    <a:pt x="918305" y="768915"/>
                    <a:pt x="840551" y="932201"/>
                    <a:pt x="784567" y="1065940"/>
                  </a:cubicBezTo>
                  <a:cubicBezTo>
                    <a:pt x="728583" y="1199679"/>
                    <a:pt x="689705" y="1319421"/>
                    <a:pt x="625946" y="1485817"/>
                  </a:cubicBezTo>
                  <a:cubicBezTo>
                    <a:pt x="562187" y="1652213"/>
                    <a:pt x="462661" y="1868372"/>
                    <a:pt x="402012" y="2064315"/>
                  </a:cubicBezTo>
                  <a:cubicBezTo>
                    <a:pt x="341363" y="2260258"/>
                    <a:pt x="305595" y="2510629"/>
                    <a:pt x="262052" y="2661474"/>
                  </a:cubicBezTo>
                  <a:cubicBezTo>
                    <a:pt x="218509" y="2812319"/>
                    <a:pt x="174966" y="2897849"/>
                    <a:pt x="140754" y="2969384"/>
                  </a:cubicBezTo>
                  <a:cubicBezTo>
                    <a:pt x="106542" y="3040919"/>
                    <a:pt x="73885" y="3065800"/>
                    <a:pt x="56779" y="3090682"/>
                  </a:cubicBezTo>
                  <a:cubicBezTo>
                    <a:pt x="39673" y="3115564"/>
                    <a:pt x="44338" y="3106233"/>
                    <a:pt x="38118" y="3118674"/>
                  </a:cubicBezTo>
                  <a:cubicBezTo>
                    <a:pt x="31898" y="3131115"/>
                    <a:pt x="25676" y="3154441"/>
                    <a:pt x="19456" y="3165327"/>
                  </a:cubicBezTo>
                  <a:cubicBezTo>
                    <a:pt x="13235" y="3176213"/>
                    <a:pt x="-3870" y="3180879"/>
                    <a:pt x="795" y="3183989"/>
                  </a:cubicBezTo>
                  <a:cubicBezTo>
                    <a:pt x="5460" y="3187099"/>
                    <a:pt x="14791" y="3179324"/>
                    <a:pt x="47448" y="3183989"/>
                  </a:cubicBezTo>
                  <a:cubicBezTo>
                    <a:pt x="80105" y="3188654"/>
                    <a:pt x="136089" y="3196429"/>
                    <a:pt x="196738" y="3211980"/>
                  </a:cubicBezTo>
                  <a:cubicBezTo>
                    <a:pt x="257387" y="3227531"/>
                    <a:pt x="319591" y="3272630"/>
                    <a:pt x="411342" y="3277295"/>
                  </a:cubicBezTo>
                  <a:cubicBezTo>
                    <a:pt x="503093" y="3281960"/>
                    <a:pt x="615060" y="3263299"/>
                    <a:pt x="747244" y="3239972"/>
                  </a:cubicBezTo>
                  <a:cubicBezTo>
                    <a:pt x="879428" y="3216645"/>
                    <a:pt x="1204444" y="3137335"/>
                    <a:pt x="1204444" y="3137335"/>
                  </a:cubicBezTo>
                  <a:cubicBezTo>
                    <a:pt x="1355289" y="3103123"/>
                    <a:pt x="1512355" y="3084462"/>
                    <a:pt x="1652314" y="3034699"/>
                  </a:cubicBezTo>
                  <a:cubicBezTo>
                    <a:pt x="1792273" y="2984936"/>
                    <a:pt x="1961779" y="2888519"/>
                    <a:pt x="2044199" y="2838756"/>
                  </a:cubicBezTo>
                  <a:cubicBezTo>
                    <a:pt x="2126619" y="2788993"/>
                    <a:pt x="2095517" y="2799878"/>
                    <a:pt x="2146836" y="2736119"/>
                  </a:cubicBezTo>
                  <a:cubicBezTo>
                    <a:pt x="2198155" y="2672360"/>
                    <a:pt x="2291461" y="2597715"/>
                    <a:pt x="2352110" y="2456201"/>
                  </a:cubicBezTo>
                  <a:cubicBezTo>
                    <a:pt x="2412759" y="2314687"/>
                    <a:pt x="2478073" y="2028547"/>
                    <a:pt x="2510730" y="1887033"/>
                  </a:cubicBezTo>
                  <a:cubicBezTo>
                    <a:pt x="2543387" y="1745519"/>
                    <a:pt x="2530946" y="1740854"/>
                    <a:pt x="2548052" y="1607115"/>
                  </a:cubicBezTo>
                  <a:cubicBezTo>
                    <a:pt x="2565158" y="1473376"/>
                    <a:pt x="2596261" y="1241666"/>
                    <a:pt x="2613367" y="1084601"/>
                  </a:cubicBezTo>
                  <a:cubicBezTo>
                    <a:pt x="2630473" y="927536"/>
                    <a:pt x="2644469" y="789131"/>
                    <a:pt x="2650689" y="664723"/>
                  </a:cubicBezTo>
                  <a:cubicBezTo>
                    <a:pt x="2656909" y="540315"/>
                    <a:pt x="2650689" y="338152"/>
                    <a:pt x="2650689" y="338152"/>
                  </a:cubicBezTo>
                  <a:lnTo>
                    <a:pt x="2604036" y="160870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48F5B92-6A8D-45B9-9FF3-A7D0E5C1B33D}"/>
                </a:ext>
              </a:extLst>
            </p:cNvPr>
            <p:cNvSpPr/>
            <p:nvPr/>
          </p:nvSpPr>
          <p:spPr>
            <a:xfrm>
              <a:off x="3004457" y="3107094"/>
              <a:ext cx="1138335" cy="1968759"/>
            </a:xfrm>
            <a:custGeom>
              <a:avLst/>
              <a:gdLst>
                <a:gd name="connsiteX0" fmla="*/ 1138335 w 1138335"/>
                <a:gd name="connsiteY0" fmla="*/ 0 h 1968759"/>
                <a:gd name="connsiteX1" fmla="*/ 1119674 w 1138335"/>
                <a:gd name="connsiteY1" fmla="*/ 345233 h 1968759"/>
                <a:gd name="connsiteX2" fmla="*/ 1026367 w 1138335"/>
                <a:gd name="connsiteY2" fmla="*/ 765110 h 1968759"/>
                <a:gd name="connsiteX3" fmla="*/ 877078 w 1138335"/>
                <a:gd name="connsiteY3" fmla="*/ 1138335 h 1968759"/>
                <a:gd name="connsiteX4" fmla="*/ 625151 w 1138335"/>
                <a:gd name="connsiteY4" fmla="*/ 1520890 h 1968759"/>
                <a:gd name="connsiteX5" fmla="*/ 335902 w 1138335"/>
                <a:gd name="connsiteY5" fmla="*/ 1810139 h 1968759"/>
                <a:gd name="connsiteX6" fmla="*/ 0 w 1138335"/>
                <a:gd name="connsiteY6" fmla="*/ 1968759 h 1968759"/>
                <a:gd name="connsiteX7" fmla="*/ 0 w 1138335"/>
                <a:gd name="connsiteY7" fmla="*/ 1968759 h 196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8335" h="1968759">
                  <a:moveTo>
                    <a:pt x="1138335" y="0"/>
                  </a:moveTo>
                  <a:cubicBezTo>
                    <a:pt x="1138335" y="108857"/>
                    <a:pt x="1138335" y="217715"/>
                    <a:pt x="1119674" y="345233"/>
                  </a:cubicBezTo>
                  <a:cubicBezTo>
                    <a:pt x="1101013" y="472751"/>
                    <a:pt x="1066800" y="632926"/>
                    <a:pt x="1026367" y="765110"/>
                  </a:cubicBezTo>
                  <a:cubicBezTo>
                    <a:pt x="985934" y="897294"/>
                    <a:pt x="943947" y="1012372"/>
                    <a:pt x="877078" y="1138335"/>
                  </a:cubicBezTo>
                  <a:cubicBezTo>
                    <a:pt x="810209" y="1264298"/>
                    <a:pt x="715347" y="1408923"/>
                    <a:pt x="625151" y="1520890"/>
                  </a:cubicBezTo>
                  <a:cubicBezTo>
                    <a:pt x="534955" y="1632857"/>
                    <a:pt x="440094" y="1735494"/>
                    <a:pt x="335902" y="1810139"/>
                  </a:cubicBezTo>
                  <a:cubicBezTo>
                    <a:pt x="231710" y="1884784"/>
                    <a:pt x="0" y="1968759"/>
                    <a:pt x="0" y="1968759"/>
                  </a:cubicBezTo>
                  <a:lnTo>
                    <a:pt x="0" y="1968759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1E91C3-D938-45AB-B8AC-D806ABA07997}"/>
                </a:ext>
              </a:extLst>
            </p:cNvPr>
            <p:cNvSpPr/>
            <p:nvPr/>
          </p:nvSpPr>
          <p:spPr>
            <a:xfrm>
              <a:off x="4437888" y="2304288"/>
              <a:ext cx="353568" cy="219657"/>
            </a:xfrm>
            <a:custGeom>
              <a:avLst/>
              <a:gdLst>
                <a:gd name="connsiteX0" fmla="*/ 0 w 353568"/>
                <a:gd name="connsiteY0" fmla="*/ 12192 h 219657"/>
                <a:gd name="connsiteX1" fmla="*/ 18288 w 353568"/>
                <a:gd name="connsiteY1" fmla="*/ 109728 h 219657"/>
                <a:gd name="connsiteX2" fmla="*/ 48768 w 353568"/>
                <a:gd name="connsiteY2" fmla="*/ 182880 h 219657"/>
                <a:gd name="connsiteX3" fmla="*/ 109728 w 353568"/>
                <a:gd name="connsiteY3" fmla="*/ 213360 h 219657"/>
                <a:gd name="connsiteX4" fmla="*/ 188976 w 353568"/>
                <a:gd name="connsiteY4" fmla="*/ 213360 h 219657"/>
                <a:gd name="connsiteX5" fmla="*/ 274320 w 353568"/>
                <a:gd name="connsiteY5" fmla="*/ 146304 h 219657"/>
                <a:gd name="connsiteX6" fmla="*/ 353568 w 353568"/>
                <a:gd name="connsiteY6" fmla="*/ 0 h 21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568" h="219657">
                  <a:moveTo>
                    <a:pt x="0" y="12192"/>
                  </a:moveTo>
                  <a:cubicBezTo>
                    <a:pt x="5080" y="46736"/>
                    <a:pt x="10160" y="81280"/>
                    <a:pt x="18288" y="109728"/>
                  </a:cubicBezTo>
                  <a:cubicBezTo>
                    <a:pt x="26416" y="138176"/>
                    <a:pt x="33528" y="165608"/>
                    <a:pt x="48768" y="182880"/>
                  </a:cubicBezTo>
                  <a:cubicBezTo>
                    <a:pt x="64008" y="200152"/>
                    <a:pt x="86360" y="208280"/>
                    <a:pt x="109728" y="213360"/>
                  </a:cubicBezTo>
                  <a:cubicBezTo>
                    <a:pt x="133096" y="218440"/>
                    <a:pt x="161544" y="224536"/>
                    <a:pt x="188976" y="213360"/>
                  </a:cubicBezTo>
                  <a:cubicBezTo>
                    <a:pt x="216408" y="202184"/>
                    <a:pt x="246888" y="181864"/>
                    <a:pt x="274320" y="146304"/>
                  </a:cubicBezTo>
                  <a:cubicBezTo>
                    <a:pt x="301752" y="110744"/>
                    <a:pt x="327660" y="55372"/>
                    <a:pt x="353568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474534-4272-4BBC-894B-3379E2FFFE45}"/>
                </a:ext>
              </a:extLst>
            </p:cNvPr>
            <p:cNvSpPr/>
            <p:nvPr/>
          </p:nvSpPr>
          <p:spPr>
            <a:xfrm>
              <a:off x="4636066" y="1336985"/>
              <a:ext cx="633421" cy="592202"/>
            </a:xfrm>
            <a:custGeom>
              <a:avLst/>
              <a:gdLst>
                <a:gd name="connsiteX0" fmla="*/ 2116 w 633421"/>
                <a:gd name="connsiteY0" fmla="*/ 560666 h 592202"/>
                <a:gd name="connsiteX1" fmla="*/ 21166 w 633421"/>
                <a:gd name="connsiteY1" fmla="*/ 393026 h 592202"/>
                <a:gd name="connsiteX2" fmla="*/ 154516 w 633421"/>
                <a:gd name="connsiteY2" fmla="*/ 191096 h 592202"/>
                <a:gd name="connsiteX3" fmla="*/ 154516 w 633421"/>
                <a:gd name="connsiteY3" fmla="*/ 191096 h 592202"/>
                <a:gd name="connsiteX4" fmla="*/ 352636 w 633421"/>
                <a:gd name="connsiteY4" fmla="*/ 46316 h 592202"/>
                <a:gd name="connsiteX5" fmla="*/ 527896 w 633421"/>
                <a:gd name="connsiteY5" fmla="*/ 596 h 592202"/>
                <a:gd name="connsiteX6" fmla="*/ 611716 w 633421"/>
                <a:gd name="connsiteY6" fmla="*/ 23456 h 592202"/>
                <a:gd name="connsiteX7" fmla="*/ 630766 w 633421"/>
                <a:gd name="connsiteY7" fmla="*/ 69176 h 592202"/>
                <a:gd name="connsiteX8" fmla="*/ 565996 w 633421"/>
                <a:gd name="connsiteY8" fmla="*/ 233006 h 592202"/>
                <a:gd name="connsiteX9" fmla="*/ 364066 w 633421"/>
                <a:gd name="connsiteY9" fmla="*/ 453986 h 592202"/>
                <a:gd name="connsiteX10" fmla="*/ 211666 w 633421"/>
                <a:gd name="connsiteY10" fmla="*/ 572096 h 592202"/>
                <a:gd name="connsiteX11" fmla="*/ 108796 w 633421"/>
                <a:gd name="connsiteY11" fmla="*/ 591146 h 59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3421" h="592202">
                  <a:moveTo>
                    <a:pt x="2116" y="560666"/>
                  </a:moveTo>
                  <a:cubicBezTo>
                    <a:pt x="-1059" y="507643"/>
                    <a:pt x="-4234" y="454621"/>
                    <a:pt x="21166" y="393026"/>
                  </a:cubicBezTo>
                  <a:cubicBezTo>
                    <a:pt x="46566" y="331431"/>
                    <a:pt x="154516" y="191096"/>
                    <a:pt x="154516" y="191096"/>
                  </a:cubicBezTo>
                  <a:lnTo>
                    <a:pt x="154516" y="191096"/>
                  </a:lnTo>
                  <a:cubicBezTo>
                    <a:pt x="187536" y="166966"/>
                    <a:pt x="290406" y="78066"/>
                    <a:pt x="352636" y="46316"/>
                  </a:cubicBezTo>
                  <a:cubicBezTo>
                    <a:pt x="414866" y="14566"/>
                    <a:pt x="484716" y="4406"/>
                    <a:pt x="527896" y="596"/>
                  </a:cubicBezTo>
                  <a:cubicBezTo>
                    <a:pt x="571076" y="-3214"/>
                    <a:pt x="594571" y="12026"/>
                    <a:pt x="611716" y="23456"/>
                  </a:cubicBezTo>
                  <a:cubicBezTo>
                    <a:pt x="628861" y="34886"/>
                    <a:pt x="638386" y="34251"/>
                    <a:pt x="630766" y="69176"/>
                  </a:cubicBezTo>
                  <a:cubicBezTo>
                    <a:pt x="623146" y="104101"/>
                    <a:pt x="610446" y="168871"/>
                    <a:pt x="565996" y="233006"/>
                  </a:cubicBezTo>
                  <a:cubicBezTo>
                    <a:pt x="521546" y="297141"/>
                    <a:pt x="423121" y="397471"/>
                    <a:pt x="364066" y="453986"/>
                  </a:cubicBezTo>
                  <a:cubicBezTo>
                    <a:pt x="305011" y="510501"/>
                    <a:pt x="254211" y="549236"/>
                    <a:pt x="211666" y="572096"/>
                  </a:cubicBezTo>
                  <a:cubicBezTo>
                    <a:pt x="169121" y="594956"/>
                    <a:pt x="138958" y="593051"/>
                    <a:pt x="108796" y="59114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3EAABF-9B5F-4F68-9204-440DDE8D77B8}"/>
                </a:ext>
              </a:extLst>
            </p:cNvPr>
            <p:cNvSpPr/>
            <p:nvPr/>
          </p:nvSpPr>
          <p:spPr>
            <a:xfrm>
              <a:off x="3676650" y="2891790"/>
              <a:ext cx="137160" cy="194310"/>
            </a:xfrm>
            <a:custGeom>
              <a:avLst/>
              <a:gdLst>
                <a:gd name="connsiteX0" fmla="*/ 0 w 137160"/>
                <a:gd name="connsiteY0" fmla="*/ 0 h 194310"/>
                <a:gd name="connsiteX1" fmla="*/ 24765 w 137160"/>
                <a:gd name="connsiteY1" fmla="*/ 194310 h 194310"/>
                <a:gd name="connsiteX2" fmla="*/ 137160 w 137160"/>
                <a:gd name="connsiteY2" fmla="*/ 100965 h 19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" h="194310">
                  <a:moveTo>
                    <a:pt x="0" y="0"/>
                  </a:moveTo>
                  <a:lnTo>
                    <a:pt x="24765" y="194310"/>
                  </a:lnTo>
                  <a:lnTo>
                    <a:pt x="137160" y="100965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30B998-21AD-41F6-BD8C-6B937088283B}"/>
                </a:ext>
              </a:extLst>
            </p:cNvPr>
            <p:cNvSpPr/>
            <p:nvPr/>
          </p:nvSpPr>
          <p:spPr>
            <a:xfrm>
              <a:off x="3402330" y="3295650"/>
              <a:ext cx="114300" cy="175260"/>
            </a:xfrm>
            <a:custGeom>
              <a:avLst/>
              <a:gdLst>
                <a:gd name="connsiteX0" fmla="*/ 0 w 114300"/>
                <a:gd name="connsiteY0" fmla="*/ 0 h 175260"/>
                <a:gd name="connsiteX1" fmla="*/ 3810 w 114300"/>
                <a:gd name="connsiteY1" fmla="*/ 175260 h 175260"/>
                <a:gd name="connsiteX2" fmla="*/ 114300 w 114300"/>
                <a:gd name="connsiteY2" fmla="*/ 11049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5260">
                  <a:moveTo>
                    <a:pt x="0" y="0"/>
                  </a:moveTo>
                  <a:lnTo>
                    <a:pt x="3810" y="175260"/>
                  </a:lnTo>
                  <a:lnTo>
                    <a:pt x="114300" y="11049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B072B8-CEDF-4F3B-9F2A-47F45B2E9FD6}"/>
                </a:ext>
              </a:extLst>
            </p:cNvPr>
            <p:cNvSpPr/>
            <p:nvPr/>
          </p:nvSpPr>
          <p:spPr>
            <a:xfrm>
              <a:off x="3760470" y="3417570"/>
              <a:ext cx="133350" cy="160020"/>
            </a:xfrm>
            <a:custGeom>
              <a:avLst/>
              <a:gdLst>
                <a:gd name="connsiteX0" fmla="*/ 0 w 133350"/>
                <a:gd name="connsiteY0" fmla="*/ 0 h 160020"/>
                <a:gd name="connsiteX1" fmla="*/ 3810 w 133350"/>
                <a:gd name="connsiteY1" fmla="*/ 160020 h 160020"/>
                <a:gd name="connsiteX2" fmla="*/ 133350 w 133350"/>
                <a:gd name="connsiteY2" fmla="*/ 9906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0020">
                  <a:moveTo>
                    <a:pt x="0" y="0"/>
                  </a:moveTo>
                  <a:lnTo>
                    <a:pt x="3810" y="160020"/>
                  </a:lnTo>
                  <a:lnTo>
                    <a:pt x="133350" y="9906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E0BFB6-F2AF-4F7F-93A1-FF0D36742DB7}"/>
                </a:ext>
              </a:extLst>
            </p:cNvPr>
            <p:cNvSpPr/>
            <p:nvPr/>
          </p:nvSpPr>
          <p:spPr>
            <a:xfrm>
              <a:off x="3406140" y="3817620"/>
              <a:ext cx="129540" cy="148590"/>
            </a:xfrm>
            <a:custGeom>
              <a:avLst/>
              <a:gdLst>
                <a:gd name="connsiteX0" fmla="*/ 0 w 129540"/>
                <a:gd name="connsiteY0" fmla="*/ 0 h 148590"/>
                <a:gd name="connsiteX1" fmla="*/ 26670 w 129540"/>
                <a:gd name="connsiteY1" fmla="*/ 148590 h 148590"/>
                <a:gd name="connsiteX2" fmla="*/ 129540 w 129540"/>
                <a:gd name="connsiteY2" fmla="*/ 76200 h 14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" h="148590">
                  <a:moveTo>
                    <a:pt x="0" y="0"/>
                  </a:moveTo>
                  <a:lnTo>
                    <a:pt x="26670" y="148590"/>
                  </a:lnTo>
                  <a:lnTo>
                    <a:pt x="129540" y="7620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FF2835-5E44-468A-97F3-311504CB8216}"/>
                </a:ext>
              </a:extLst>
            </p:cNvPr>
            <p:cNvSpPr/>
            <p:nvPr/>
          </p:nvSpPr>
          <p:spPr>
            <a:xfrm>
              <a:off x="3120390" y="4175760"/>
              <a:ext cx="129540" cy="125730"/>
            </a:xfrm>
            <a:custGeom>
              <a:avLst/>
              <a:gdLst>
                <a:gd name="connsiteX0" fmla="*/ 0 w 129540"/>
                <a:gd name="connsiteY0" fmla="*/ 0 h 125730"/>
                <a:gd name="connsiteX1" fmla="*/ 7620 w 129540"/>
                <a:gd name="connsiteY1" fmla="*/ 125730 h 125730"/>
                <a:gd name="connsiteX2" fmla="*/ 129540 w 129540"/>
                <a:gd name="connsiteY2" fmla="*/ 53340 h 12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" h="125730">
                  <a:moveTo>
                    <a:pt x="0" y="0"/>
                  </a:moveTo>
                  <a:lnTo>
                    <a:pt x="7620" y="125730"/>
                  </a:lnTo>
                  <a:lnTo>
                    <a:pt x="129540" y="5334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29570E-48A5-449A-939A-1D8C81323995}"/>
                </a:ext>
              </a:extLst>
            </p:cNvPr>
            <p:cNvSpPr/>
            <p:nvPr/>
          </p:nvSpPr>
          <p:spPr>
            <a:xfrm>
              <a:off x="3444240" y="4324350"/>
              <a:ext cx="125730" cy="152400"/>
            </a:xfrm>
            <a:custGeom>
              <a:avLst/>
              <a:gdLst>
                <a:gd name="connsiteX0" fmla="*/ 11430 w 125730"/>
                <a:gd name="connsiteY0" fmla="*/ 0 h 152400"/>
                <a:gd name="connsiteX1" fmla="*/ 0 w 125730"/>
                <a:gd name="connsiteY1" fmla="*/ 152400 h 152400"/>
                <a:gd name="connsiteX2" fmla="*/ 125730 w 125730"/>
                <a:gd name="connsiteY2" fmla="*/ 11049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" h="152400">
                  <a:moveTo>
                    <a:pt x="11430" y="0"/>
                  </a:moveTo>
                  <a:lnTo>
                    <a:pt x="0" y="152400"/>
                  </a:lnTo>
                  <a:lnTo>
                    <a:pt x="125730" y="11049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2C3578-1D84-4FDD-A75A-CA16DB44F10B}"/>
                </a:ext>
              </a:extLst>
            </p:cNvPr>
            <p:cNvSpPr/>
            <p:nvPr/>
          </p:nvSpPr>
          <p:spPr>
            <a:xfrm>
              <a:off x="3070860" y="4598670"/>
              <a:ext cx="125730" cy="118110"/>
            </a:xfrm>
            <a:custGeom>
              <a:avLst/>
              <a:gdLst>
                <a:gd name="connsiteX0" fmla="*/ 11430 w 125730"/>
                <a:gd name="connsiteY0" fmla="*/ 0 h 118110"/>
                <a:gd name="connsiteX1" fmla="*/ 0 w 125730"/>
                <a:gd name="connsiteY1" fmla="*/ 118110 h 118110"/>
                <a:gd name="connsiteX2" fmla="*/ 125730 w 125730"/>
                <a:gd name="connsiteY2" fmla="*/ 9525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" h="118110">
                  <a:moveTo>
                    <a:pt x="11430" y="0"/>
                  </a:moveTo>
                  <a:lnTo>
                    <a:pt x="0" y="118110"/>
                  </a:lnTo>
                  <a:lnTo>
                    <a:pt x="125730" y="9525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78124-AFA5-4E51-8406-D0A13D31A75C}"/>
                </a:ext>
              </a:extLst>
            </p:cNvPr>
            <p:cNvCxnSpPr>
              <a:cxnSpLocks/>
            </p:cNvCxnSpPr>
            <p:nvPr/>
          </p:nvCxnSpPr>
          <p:spPr>
            <a:xfrm>
              <a:off x="4118610" y="4792980"/>
              <a:ext cx="685800" cy="33909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062EF8-63B5-416E-8F74-8F3E134B5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4890" y="4610101"/>
              <a:ext cx="358140" cy="8000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869A36-BAA5-4008-87A1-194FFAA11D6A}"/>
              </a:ext>
            </a:extLst>
          </p:cNvPr>
          <p:cNvGrpSpPr/>
          <p:nvPr/>
        </p:nvGrpSpPr>
        <p:grpSpPr>
          <a:xfrm>
            <a:off x="5151120" y="1402521"/>
            <a:ext cx="3276819" cy="4390314"/>
            <a:chOff x="5151120" y="1402521"/>
            <a:chExt cx="3276819" cy="43903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D0FC5E-6025-4540-B164-B3E2995BEF65}"/>
                </a:ext>
              </a:extLst>
            </p:cNvPr>
            <p:cNvSpPr/>
            <p:nvPr/>
          </p:nvSpPr>
          <p:spPr>
            <a:xfrm>
              <a:off x="6716254" y="2120900"/>
              <a:ext cx="281446" cy="184911"/>
            </a:xfrm>
            <a:custGeom>
              <a:avLst/>
              <a:gdLst>
                <a:gd name="connsiteX0" fmla="*/ 2046 w 281446"/>
                <a:gd name="connsiteY0" fmla="*/ 0 h 184911"/>
                <a:gd name="connsiteX1" fmla="*/ 7126 w 281446"/>
                <a:gd name="connsiteY1" fmla="*/ 116840 h 184911"/>
                <a:gd name="connsiteX2" fmla="*/ 60466 w 281446"/>
                <a:gd name="connsiteY2" fmla="*/ 175260 h 184911"/>
                <a:gd name="connsiteX3" fmla="*/ 167146 w 281446"/>
                <a:gd name="connsiteY3" fmla="*/ 175260 h 184911"/>
                <a:gd name="connsiteX4" fmla="*/ 281446 w 281446"/>
                <a:gd name="connsiteY4" fmla="*/ 81280 h 18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46" h="184911">
                  <a:moveTo>
                    <a:pt x="2046" y="0"/>
                  </a:moveTo>
                  <a:cubicBezTo>
                    <a:pt x="-283" y="43815"/>
                    <a:pt x="-2611" y="87630"/>
                    <a:pt x="7126" y="116840"/>
                  </a:cubicBezTo>
                  <a:cubicBezTo>
                    <a:pt x="16863" y="146050"/>
                    <a:pt x="33796" y="165523"/>
                    <a:pt x="60466" y="175260"/>
                  </a:cubicBezTo>
                  <a:cubicBezTo>
                    <a:pt x="87136" y="184997"/>
                    <a:pt x="130316" y="190923"/>
                    <a:pt x="167146" y="175260"/>
                  </a:cubicBezTo>
                  <a:cubicBezTo>
                    <a:pt x="203976" y="159597"/>
                    <a:pt x="242711" y="120438"/>
                    <a:pt x="281446" y="8128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8060DB-6B9E-4BDD-BFE5-7DCEE4766F1F}"/>
                </a:ext>
              </a:extLst>
            </p:cNvPr>
            <p:cNvSpPr/>
            <p:nvPr/>
          </p:nvSpPr>
          <p:spPr>
            <a:xfrm>
              <a:off x="5151120" y="4455089"/>
              <a:ext cx="2199640" cy="621386"/>
            </a:xfrm>
            <a:custGeom>
              <a:avLst/>
              <a:gdLst>
                <a:gd name="connsiteX0" fmla="*/ 2199640 w 2199640"/>
                <a:gd name="connsiteY0" fmla="*/ 71191 h 621386"/>
                <a:gd name="connsiteX1" fmla="*/ 2098040 w 2199640"/>
                <a:gd name="connsiteY1" fmla="*/ 20391 h 621386"/>
                <a:gd name="connsiteX2" fmla="*/ 1945640 w 2199640"/>
                <a:gd name="connsiteY2" fmla="*/ 71 h 621386"/>
                <a:gd name="connsiteX3" fmla="*/ 1742440 w 2199640"/>
                <a:gd name="connsiteY3" fmla="*/ 15311 h 621386"/>
                <a:gd name="connsiteX4" fmla="*/ 1534160 w 2199640"/>
                <a:gd name="connsiteY4" fmla="*/ 55951 h 621386"/>
                <a:gd name="connsiteX5" fmla="*/ 1310640 w 2199640"/>
                <a:gd name="connsiteY5" fmla="*/ 152471 h 621386"/>
                <a:gd name="connsiteX6" fmla="*/ 1016000 w 2199640"/>
                <a:gd name="connsiteY6" fmla="*/ 345511 h 621386"/>
                <a:gd name="connsiteX7" fmla="*/ 843280 w 2199640"/>
                <a:gd name="connsiteY7" fmla="*/ 436951 h 621386"/>
                <a:gd name="connsiteX8" fmla="*/ 563880 w 2199640"/>
                <a:gd name="connsiteY8" fmla="*/ 558871 h 621386"/>
                <a:gd name="connsiteX9" fmla="*/ 330200 w 2199640"/>
                <a:gd name="connsiteY9" fmla="*/ 619831 h 621386"/>
                <a:gd name="connsiteX10" fmla="*/ 0 w 2199640"/>
                <a:gd name="connsiteY10" fmla="*/ 604591 h 621386"/>
                <a:gd name="connsiteX11" fmla="*/ 0 w 2199640"/>
                <a:gd name="connsiteY11" fmla="*/ 604591 h 6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9640" h="621386">
                  <a:moveTo>
                    <a:pt x="2199640" y="71191"/>
                  </a:moveTo>
                  <a:cubicBezTo>
                    <a:pt x="2170006" y="51717"/>
                    <a:pt x="2140373" y="32244"/>
                    <a:pt x="2098040" y="20391"/>
                  </a:cubicBezTo>
                  <a:cubicBezTo>
                    <a:pt x="2055707" y="8538"/>
                    <a:pt x="2004907" y="918"/>
                    <a:pt x="1945640" y="71"/>
                  </a:cubicBezTo>
                  <a:cubicBezTo>
                    <a:pt x="1886373" y="-776"/>
                    <a:pt x="1811020" y="5998"/>
                    <a:pt x="1742440" y="15311"/>
                  </a:cubicBezTo>
                  <a:cubicBezTo>
                    <a:pt x="1673860" y="24624"/>
                    <a:pt x="1606127" y="33091"/>
                    <a:pt x="1534160" y="55951"/>
                  </a:cubicBezTo>
                  <a:cubicBezTo>
                    <a:pt x="1462193" y="78811"/>
                    <a:pt x="1397000" y="104211"/>
                    <a:pt x="1310640" y="152471"/>
                  </a:cubicBezTo>
                  <a:cubicBezTo>
                    <a:pt x="1224280" y="200731"/>
                    <a:pt x="1093893" y="298098"/>
                    <a:pt x="1016000" y="345511"/>
                  </a:cubicBezTo>
                  <a:cubicBezTo>
                    <a:pt x="938107" y="392924"/>
                    <a:pt x="918633" y="401391"/>
                    <a:pt x="843280" y="436951"/>
                  </a:cubicBezTo>
                  <a:cubicBezTo>
                    <a:pt x="767927" y="472511"/>
                    <a:pt x="649393" y="528391"/>
                    <a:pt x="563880" y="558871"/>
                  </a:cubicBezTo>
                  <a:cubicBezTo>
                    <a:pt x="478367" y="589351"/>
                    <a:pt x="424180" y="612211"/>
                    <a:pt x="330200" y="619831"/>
                  </a:cubicBezTo>
                  <a:cubicBezTo>
                    <a:pt x="236220" y="627451"/>
                    <a:pt x="0" y="604591"/>
                    <a:pt x="0" y="604591"/>
                  </a:cubicBezTo>
                  <a:lnTo>
                    <a:pt x="0" y="60459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015C60-9E4D-4E2A-9CC3-39DCFDD11734}"/>
                </a:ext>
              </a:extLst>
            </p:cNvPr>
            <p:cNvSpPr/>
            <p:nvPr/>
          </p:nvSpPr>
          <p:spPr>
            <a:xfrm>
              <a:off x="5522917" y="3877511"/>
              <a:ext cx="1693223" cy="968809"/>
            </a:xfrm>
            <a:custGeom>
              <a:avLst/>
              <a:gdLst>
                <a:gd name="connsiteX0" fmla="*/ 1693223 w 1693223"/>
                <a:gd name="connsiteY0" fmla="*/ 12499 h 968809"/>
                <a:gd name="connsiteX1" fmla="*/ 1632263 w 1693223"/>
                <a:gd name="connsiteY1" fmla="*/ 1069 h 968809"/>
                <a:gd name="connsiteX2" fmla="*/ 1567493 w 1693223"/>
                <a:gd name="connsiteY2" fmla="*/ 8689 h 968809"/>
                <a:gd name="connsiteX3" fmla="*/ 1258883 w 1693223"/>
                <a:gd name="connsiteY3" fmla="*/ 73459 h 968809"/>
                <a:gd name="connsiteX4" fmla="*/ 1148393 w 1693223"/>
                <a:gd name="connsiteY4" fmla="*/ 103939 h 968809"/>
                <a:gd name="connsiteX5" fmla="*/ 965513 w 1693223"/>
                <a:gd name="connsiteY5" fmla="*/ 218239 h 968809"/>
                <a:gd name="connsiteX6" fmla="*/ 870263 w 1693223"/>
                <a:gd name="connsiteY6" fmla="*/ 328729 h 968809"/>
                <a:gd name="connsiteX7" fmla="*/ 775013 w 1693223"/>
                <a:gd name="connsiteY7" fmla="*/ 404929 h 968809"/>
                <a:gd name="connsiteX8" fmla="*/ 725483 w 1693223"/>
                <a:gd name="connsiteY8" fmla="*/ 443029 h 968809"/>
                <a:gd name="connsiteX9" fmla="*/ 626423 w 1693223"/>
                <a:gd name="connsiteY9" fmla="*/ 492559 h 968809"/>
                <a:gd name="connsiteX10" fmla="*/ 477833 w 1693223"/>
                <a:gd name="connsiteY10" fmla="*/ 542089 h 968809"/>
                <a:gd name="connsiteX11" fmla="*/ 237803 w 1693223"/>
                <a:gd name="connsiteY11" fmla="*/ 641149 h 968809"/>
                <a:gd name="connsiteX12" fmla="*/ 93023 w 1693223"/>
                <a:gd name="connsiteY12" fmla="*/ 679249 h 968809"/>
                <a:gd name="connsiteX13" fmla="*/ 5393 w 1693223"/>
                <a:gd name="connsiteY13" fmla="*/ 747829 h 968809"/>
                <a:gd name="connsiteX14" fmla="*/ 20633 w 1693223"/>
                <a:gd name="connsiteY14" fmla="*/ 858319 h 968809"/>
                <a:gd name="connsiteX15" fmla="*/ 112073 w 1693223"/>
                <a:gd name="connsiteY15" fmla="*/ 949759 h 968809"/>
                <a:gd name="connsiteX16" fmla="*/ 279713 w 1693223"/>
                <a:gd name="connsiteY16" fmla="*/ 945949 h 968809"/>
                <a:gd name="connsiteX17" fmla="*/ 439733 w 1693223"/>
                <a:gd name="connsiteY17" fmla="*/ 964999 h 968809"/>
                <a:gd name="connsiteX18" fmla="*/ 538793 w 1693223"/>
                <a:gd name="connsiteY18" fmla="*/ 968809 h 9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93223" h="968809">
                  <a:moveTo>
                    <a:pt x="1693223" y="12499"/>
                  </a:moveTo>
                  <a:cubicBezTo>
                    <a:pt x="1673220" y="7101"/>
                    <a:pt x="1653218" y="1704"/>
                    <a:pt x="1632263" y="1069"/>
                  </a:cubicBezTo>
                  <a:cubicBezTo>
                    <a:pt x="1611308" y="434"/>
                    <a:pt x="1629723" y="-3376"/>
                    <a:pt x="1567493" y="8689"/>
                  </a:cubicBezTo>
                  <a:cubicBezTo>
                    <a:pt x="1505263" y="20754"/>
                    <a:pt x="1328733" y="57584"/>
                    <a:pt x="1258883" y="73459"/>
                  </a:cubicBezTo>
                  <a:cubicBezTo>
                    <a:pt x="1189033" y="89334"/>
                    <a:pt x="1197288" y="79809"/>
                    <a:pt x="1148393" y="103939"/>
                  </a:cubicBezTo>
                  <a:cubicBezTo>
                    <a:pt x="1099498" y="128069"/>
                    <a:pt x="1011868" y="180774"/>
                    <a:pt x="965513" y="218239"/>
                  </a:cubicBezTo>
                  <a:cubicBezTo>
                    <a:pt x="919158" y="255704"/>
                    <a:pt x="902013" y="297614"/>
                    <a:pt x="870263" y="328729"/>
                  </a:cubicBezTo>
                  <a:cubicBezTo>
                    <a:pt x="838513" y="359844"/>
                    <a:pt x="799143" y="385879"/>
                    <a:pt x="775013" y="404929"/>
                  </a:cubicBezTo>
                  <a:cubicBezTo>
                    <a:pt x="750883" y="423979"/>
                    <a:pt x="750248" y="428424"/>
                    <a:pt x="725483" y="443029"/>
                  </a:cubicBezTo>
                  <a:cubicBezTo>
                    <a:pt x="700718" y="457634"/>
                    <a:pt x="667698" y="476049"/>
                    <a:pt x="626423" y="492559"/>
                  </a:cubicBezTo>
                  <a:cubicBezTo>
                    <a:pt x="585148" y="509069"/>
                    <a:pt x="542603" y="517324"/>
                    <a:pt x="477833" y="542089"/>
                  </a:cubicBezTo>
                  <a:cubicBezTo>
                    <a:pt x="413063" y="566854"/>
                    <a:pt x="301938" y="618289"/>
                    <a:pt x="237803" y="641149"/>
                  </a:cubicBezTo>
                  <a:cubicBezTo>
                    <a:pt x="173668" y="664009"/>
                    <a:pt x="131758" y="661469"/>
                    <a:pt x="93023" y="679249"/>
                  </a:cubicBezTo>
                  <a:cubicBezTo>
                    <a:pt x="54288" y="697029"/>
                    <a:pt x="17458" y="717984"/>
                    <a:pt x="5393" y="747829"/>
                  </a:cubicBezTo>
                  <a:cubicBezTo>
                    <a:pt x="-6672" y="777674"/>
                    <a:pt x="2853" y="824664"/>
                    <a:pt x="20633" y="858319"/>
                  </a:cubicBezTo>
                  <a:cubicBezTo>
                    <a:pt x="38413" y="891974"/>
                    <a:pt x="68893" y="935154"/>
                    <a:pt x="112073" y="949759"/>
                  </a:cubicBezTo>
                  <a:cubicBezTo>
                    <a:pt x="155253" y="964364"/>
                    <a:pt x="225103" y="943409"/>
                    <a:pt x="279713" y="945949"/>
                  </a:cubicBezTo>
                  <a:cubicBezTo>
                    <a:pt x="334323" y="948489"/>
                    <a:pt x="396553" y="961189"/>
                    <a:pt x="439733" y="964999"/>
                  </a:cubicBezTo>
                  <a:cubicBezTo>
                    <a:pt x="482913" y="968809"/>
                    <a:pt x="510853" y="968809"/>
                    <a:pt x="538793" y="96880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669989-3AB0-4354-A704-D1484F2A1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106" y="4663440"/>
              <a:ext cx="247650" cy="190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EB83D33-A7B2-4F6E-9EB2-D7E3C410AE20}"/>
                </a:ext>
              </a:extLst>
            </p:cNvPr>
            <p:cNvSpPr/>
            <p:nvPr/>
          </p:nvSpPr>
          <p:spPr>
            <a:xfrm>
              <a:off x="5169408" y="1847088"/>
              <a:ext cx="3258531" cy="3945747"/>
            </a:xfrm>
            <a:custGeom>
              <a:avLst/>
              <a:gdLst>
                <a:gd name="connsiteX0" fmla="*/ 0 w 3258531"/>
                <a:gd name="connsiteY0" fmla="*/ 3218688 h 3945747"/>
                <a:gd name="connsiteX1" fmla="*/ 121920 w 3258531"/>
                <a:gd name="connsiteY1" fmla="*/ 3273552 h 3945747"/>
                <a:gd name="connsiteX2" fmla="*/ 182880 w 3258531"/>
                <a:gd name="connsiteY2" fmla="*/ 3346704 h 3945747"/>
                <a:gd name="connsiteX3" fmla="*/ 323088 w 3258531"/>
                <a:gd name="connsiteY3" fmla="*/ 3572256 h 3945747"/>
                <a:gd name="connsiteX4" fmla="*/ 493776 w 3258531"/>
                <a:gd name="connsiteY4" fmla="*/ 3724656 h 3945747"/>
                <a:gd name="connsiteX5" fmla="*/ 682752 w 3258531"/>
                <a:gd name="connsiteY5" fmla="*/ 3828288 h 3945747"/>
                <a:gd name="connsiteX6" fmla="*/ 938784 w 3258531"/>
                <a:gd name="connsiteY6" fmla="*/ 3913632 h 3945747"/>
                <a:gd name="connsiteX7" fmla="*/ 1213104 w 3258531"/>
                <a:gd name="connsiteY7" fmla="*/ 3944112 h 3945747"/>
                <a:gd name="connsiteX8" fmla="*/ 1548384 w 3258531"/>
                <a:gd name="connsiteY8" fmla="*/ 3938016 h 3945747"/>
                <a:gd name="connsiteX9" fmla="*/ 1908048 w 3258531"/>
                <a:gd name="connsiteY9" fmla="*/ 3907536 h 3945747"/>
                <a:gd name="connsiteX10" fmla="*/ 2225040 w 3258531"/>
                <a:gd name="connsiteY10" fmla="*/ 3834384 h 3945747"/>
                <a:gd name="connsiteX11" fmla="*/ 2529840 w 3258531"/>
                <a:gd name="connsiteY11" fmla="*/ 3712464 h 3945747"/>
                <a:gd name="connsiteX12" fmla="*/ 2798064 w 3258531"/>
                <a:gd name="connsiteY12" fmla="*/ 3511296 h 3945747"/>
                <a:gd name="connsiteX13" fmla="*/ 2980944 w 3258531"/>
                <a:gd name="connsiteY13" fmla="*/ 3261360 h 3945747"/>
                <a:gd name="connsiteX14" fmla="*/ 3096768 w 3258531"/>
                <a:gd name="connsiteY14" fmla="*/ 3035808 h 3945747"/>
                <a:gd name="connsiteX15" fmla="*/ 3188208 w 3258531"/>
                <a:gd name="connsiteY15" fmla="*/ 2761488 h 3945747"/>
                <a:gd name="connsiteX16" fmla="*/ 3249168 w 3258531"/>
                <a:gd name="connsiteY16" fmla="*/ 2481072 h 3945747"/>
                <a:gd name="connsiteX17" fmla="*/ 3255264 w 3258531"/>
                <a:gd name="connsiteY17" fmla="*/ 2206752 h 3945747"/>
                <a:gd name="connsiteX18" fmla="*/ 3218688 w 3258531"/>
                <a:gd name="connsiteY18" fmla="*/ 1810512 h 3945747"/>
                <a:gd name="connsiteX19" fmla="*/ 3096768 w 3258531"/>
                <a:gd name="connsiteY19" fmla="*/ 1341120 h 3945747"/>
                <a:gd name="connsiteX20" fmla="*/ 2987040 w 3258531"/>
                <a:gd name="connsiteY20" fmla="*/ 1005840 h 3945747"/>
                <a:gd name="connsiteX21" fmla="*/ 2871216 w 3258531"/>
                <a:gd name="connsiteY21" fmla="*/ 774192 h 3945747"/>
                <a:gd name="connsiteX22" fmla="*/ 2724912 w 3258531"/>
                <a:gd name="connsiteY22" fmla="*/ 475488 h 3945747"/>
                <a:gd name="connsiteX23" fmla="*/ 2602992 w 3258531"/>
                <a:gd name="connsiteY23" fmla="*/ 353568 h 3945747"/>
                <a:gd name="connsiteX24" fmla="*/ 2542032 w 3258531"/>
                <a:gd name="connsiteY24" fmla="*/ 304800 h 3945747"/>
                <a:gd name="connsiteX25" fmla="*/ 2499360 w 3258531"/>
                <a:gd name="connsiteY25" fmla="*/ 176784 h 3945747"/>
                <a:gd name="connsiteX26" fmla="*/ 2426208 w 3258531"/>
                <a:gd name="connsiteY26" fmla="*/ 73152 h 3945747"/>
                <a:gd name="connsiteX27" fmla="*/ 2383536 w 3258531"/>
                <a:gd name="connsiteY27" fmla="*/ 0 h 394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58531" h="3945747">
                  <a:moveTo>
                    <a:pt x="0" y="3218688"/>
                  </a:moveTo>
                  <a:cubicBezTo>
                    <a:pt x="45720" y="3235452"/>
                    <a:pt x="91440" y="3252216"/>
                    <a:pt x="121920" y="3273552"/>
                  </a:cubicBezTo>
                  <a:cubicBezTo>
                    <a:pt x="152400" y="3294888"/>
                    <a:pt x="149352" y="3296920"/>
                    <a:pt x="182880" y="3346704"/>
                  </a:cubicBezTo>
                  <a:cubicBezTo>
                    <a:pt x="216408" y="3396488"/>
                    <a:pt x="271272" y="3509264"/>
                    <a:pt x="323088" y="3572256"/>
                  </a:cubicBezTo>
                  <a:cubicBezTo>
                    <a:pt x="374904" y="3635248"/>
                    <a:pt x="433832" y="3681984"/>
                    <a:pt x="493776" y="3724656"/>
                  </a:cubicBezTo>
                  <a:cubicBezTo>
                    <a:pt x="553720" y="3767328"/>
                    <a:pt x="608584" y="3796792"/>
                    <a:pt x="682752" y="3828288"/>
                  </a:cubicBezTo>
                  <a:cubicBezTo>
                    <a:pt x="756920" y="3859784"/>
                    <a:pt x="850392" y="3894328"/>
                    <a:pt x="938784" y="3913632"/>
                  </a:cubicBezTo>
                  <a:cubicBezTo>
                    <a:pt x="1027176" y="3932936"/>
                    <a:pt x="1111504" y="3940048"/>
                    <a:pt x="1213104" y="3944112"/>
                  </a:cubicBezTo>
                  <a:cubicBezTo>
                    <a:pt x="1314704" y="3948176"/>
                    <a:pt x="1432560" y="3944112"/>
                    <a:pt x="1548384" y="3938016"/>
                  </a:cubicBezTo>
                  <a:cubicBezTo>
                    <a:pt x="1664208" y="3931920"/>
                    <a:pt x="1795272" y="3924808"/>
                    <a:pt x="1908048" y="3907536"/>
                  </a:cubicBezTo>
                  <a:cubicBezTo>
                    <a:pt x="2020824" y="3890264"/>
                    <a:pt x="2121408" y="3866896"/>
                    <a:pt x="2225040" y="3834384"/>
                  </a:cubicBezTo>
                  <a:cubicBezTo>
                    <a:pt x="2328672" y="3801872"/>
                    <a:pt x="2434336" y="3766312"/>
                    <a:pt x="2529840" y="3712464"/>
                  </a:cubicBezTo>
                  <a:cubicBezTo>
                    <a:pt x="2625344" y="3658616"/>
                    <a:pt x="2722880" y="3586480"/>
                    <a:pt x="2798064" y="3511296"/>
                  </a:cubicBezTo>
                  <a:cubicBezTo>
                    <a:pt x="2873248" y="3436112"/>
                    <a:pt x="2931160" y="3340608"/>
                    <a:pt x="2980944" y="3261360"/>
                  </a:cubicBezTo>
                  <a:cubicBezTo>
                    <a:pt x="3030728" y="3182112"/>
                    <a:pt x="3062224" y="3119120"/>
                    <a:pt x="3096768" y="3035808"/>
                  </a:cubicBezTo>
                  <a:cubicBezTo>
                    <a:pt x="3131312" y="2952496"/>
                    <a:pt x="3162808" y="2853944"/>
                    <a:pt x="3188208" y="2761488"/>
                  </a:cubicBezTo>
                  <a:cubicBezTo>
                    <a:pt x="3213608" y="2669032"/>
                    <a:pt x="3237992" y="2573528"/>
                    <a:pt x="3249168" y="2481072"/>
                  </a:cubicBezTo>
                  <a:cubicBezTo>
                    <a:pt x="3260344" y="2388616"/>
                    <a:pt x="3260344" y="2318512"/>
                    <a:pt x="3255264" y="2206752"/>
                  </a:cubicBezTo>
                  <a:cubicBezTo>
                    <a:pt x="3250184" y="2094992"/>
                    <a:pt x="3245104" y="1954784"/>
                    <a:pt x="3218688" y="1810512"/>
                  </a:cubicBezTo>
                  <a:cubicBezTo>
                    <a:pt x="3192272" y="1666240"/>
                    <a:pt x="3135376" y="1475232"/>
                    <a:pt x="3096768" y="1341120"/>
                  </a:cubicBezTo>
                  <a:cubicBezTo>
                    <a:pt x="3058160" y="1207008"/>
                    <a:pt x="3024632" y="1100328"/>
                    <a:pt x="2987040" y="1005840"/>
                  </a:cubicBezTo>
                  <a:cubicBezTo>
                    <a:pt x="2949448" y="911352"/>
                    <a:pt x="2914904" y="862584"/>
                    <a:pt x="2871216" y="774192"/>
                  </a:cubicBezTo>
                  <a:cubicBezTo>
                    <a:pt x="2827528" y="685800"/>
                    <a:pt x="2769616" y="545592"/>
                    <a:pt x="2724912" y="475488"/>
                  </a:cubicBezTo>
                  <a:cubicBezTo>
                    <a:pt x="2680208" y="405384"/>
                    <a:pt x="2633472" y="382016"/>
                    <a:pt x="2602992" y="353568"/>
                  </a:cubicBezTo>
                  <a:cubicBezTo>
                    <a:pt x="2572512" y="325120"/>
                    <a:pt x="2559304" y="334264"/>
                    <a:pt x="2542032" y="304800"/>
                  </a:cubicBezTo>
                  <a:cubicBezTo>
                    <a:pt x="2524760" y="275336"/>
                    <a:pt x="2518664" y="215392"/>
                    <a:pt x="2499360" y="176784"/>
                  </a:cubicBezTo>
                  <a:cubicBezTo>
                    <a:pt x="2480056" y="138176"/>
                    <a:pt x="2445512" y="102616"/>
                    <a:pt x="2426208" y="73152"/>
                  </a:cubicBezTo>
                  <a:cubicBezTo>
                    <a:pt x="2406904" y="43688"/>
                    <a:pt x="2396744" y="84328"/>
                    <a:pt x="2383536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F21253-9CF8-4A4A-8DDB-DB7A18F34EA8}"/>
                </a:ext>
              </a:extLst>
            </p:cNvPr>
            <p:cNvCxnSpPr>
              <a:stCxn id="22" idx="27"/>
              <a:endCxn id="22" idx="27"/>
            </p:cNvCxnSpPr>
            <p:nvPr/>
          </p:nvCxnSpPr>
          <p:spPr>
            <a:xfrm>
              <a:off x="7552944" y="184708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4F2C46C-8977-4FD8-988E-EC1D997A6605}"/>
                </a:ext>
              </a:extLst>
            </p:cNvPr>
            <p:cNvSpPr/>
            <p:nvPr/>
          </p:nvSpPr>
          <p:spPr>
            <a:xfrm>
              <a:off x="6876288" y="1402521"/>
              <a:ext cx="670560" cy="456759"/>
            </a:xfrm>
            <a:custGeom>
              <a:avLst/>
              <a:gdLst>
                <a:gd name="connsiteX0" fmla="*/ 670560 w 670560"/>
                <a:gd name="connsiteY0" fmla="*/ 456759 h 456759"/>
                <a:gd name="connsiteX1" fmla="*/ 640080 w 670560"/>
                <a:gd name="connsiteY1" fmla="*/ 42231 h 456759"/>
                <a:gd name="connsiteX2" fmla="*/ 621792 w 670560"/>
                <a:gd name="connsiteY2" fmla="*/ 11751 h 456759"/>
                <a:gd name="connsiteX3" fmla="*/ 585216 w 670560"/>
                <a:gd name="connsiteY3" fmla="*/ 23943 h 456759"/>
                <a:gd name="connsiteX4" fmla="*/ 463296 w 670560"/>
                <a:gd name="connsiteY4" fmla="*/ 72711 h 456759"/>
                <a:gd name="connsiteX5" fmla="*/ 225552 w 670560"/>
                <a:gd name="connsiteY5" fmla="*/ 231207 h 456759"/>
                <a:gd name="connsiteX6" fmla="*/ 67056 w 670560"/>
                <a:gd name="connsiteY6" fmla="*/ 383607 h 456759"/>
                <a:gd name="connsiteX7" fmla="*/ 0 w 670560"/>
                <a:gd name="connsiteY7" fmla="*/ 456759 h 45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0560" h="456759">
                  <a:moveTo>
                    <a:pt x="670560" y="456759"/>
                  </a:moveTo>
                  <a:cubicBezTo>
                    <a:pt x="659384" y="286579"/>
                    <a:pt x="648208" y="116399"/>
                    <a:pt x="640080" y="42231"/>
                  </a:cubicBezTo>
                  <a:cubicBezTo>
                    <a:pt x="631952" y="-31937"/>
                    <a:pt x="630936" y="14799"/>
                    <a:pt x="621792" y="11751"/>
                  </a:cubicBezTo>
                  <a:cubicBezTo>
                    <a:pt x="612648" y="8703"/>
                    <a:pt x="611632" y="13783"/>
                    <a:pt x="585216" y="23943"/>
                  </a:cubicBezTo>
                  <a:cubicBezTo>
                    <a:pt x="558800" y="34103"/>
                    <a:pt x="523240" y="38167"/>
                    <a:pt x="463296" y="72711"/>
                  </a:cubicBezTo>
                  <a:cubicBezTo>
                    <a:pt x="403352" y="107255"/>
                    <a:pt x="291592" y="179391"/>
                    <a:pt x="225552" y="231207"/>
                  </a:cubicBezTo>
                  <a:cubicBezTo>
                    <a:pt x="159512" y="283023"/>
                    <a:pt x="104648" y="346015"/>
                    <a:pt x="67056" y="383607"/>
                  </a:cubicBezTo>
                  <a:cubicBezTo>
                    <a:pt x="29464" y="421199"/>
                    <a:pt x="14732" y="438979"/>
                    <a:pt x="0" y="45675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DE25D6-C87F-43CF-8B14-5618833F42A7}"/>
                </a:ext>
              </a:extLst>
            </p:cNvPr>
            <p:cNvSpPr/>
            <p:nvPr/>
          </p:nvSpPr>
          <p:spPr>
            <a:xfrm>
              <a:off x="6278880" y="1432432"/>
              <a:ext cx="603504" cy="573152"/>
            </a:xfrm>
            <a:custGeom>
              <a:avLst/>
              <a:gdLst>
                <a:gd name="connsiteX0" fmla="*/ 0 w 603504"/>
                <a:gd name="connsiteY0" fmla="*/ 573152 h 573152"/>
                <a:gd name="connsiteX1" fmla="*/ 134112 w 603504"/>
                <a:gd name="connsiteY1" fmla="*/ 481712 h 573152"/>
                <a:gd name="connsiteX2" fmla="*/ 298704 w 603504"/>
                <a:gd name="connsiteY2" fmla="*/ 280544 h 573152"/>
                <a:gd name="connsiteX3" fmla="*/ 493776 w 603504"/>
                <a:gd name="connsiteY3" fmla="*/ 6224 h 573152"/>
                <a:gd name="connsiteX4" fmla="*/ 536448 w 603504"/>
                <a:gd name="connsiteY4" fmla="*/ 115952 h 573152"/>
                <a:gd name="connsiteX5" fmla="*/ 603504 w 603504"/>
                <a:gd name="connsiteY5" fmla="*/ 420752 h 5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504" h="573152">
                  <a:moveTo>
                    <a:pt x="0" y="573152"/>
                  </a:moveTo>
                  <a:cubicBezTo>
                    <a:pt x="42164" y="551816"/>
                    <a:pt x="84328" y="530480"/>
                    <a:pt x="134112" y="481712"/>
                  </a:cubicBezTo>
                  <a:cubicBezTo>
                    <a:pt x="183896" y="432944"/>
                    <a:pt x="238760" y="359792"/>
                    <a:pt x="298704" y="280544"/>
                  </a:cubicBezTo>
                  <a:cubicBezTo>
                    <a:pt x="358648" y="201296"/>
                    <a:pt x="454152" y="33656"/>
                    <a:pt x="493776" y="6224"/>
                  </a:cubicBezTo>
                  <a:cubicBezTo>
                    <a:pt x="533400" y="-21208"/>
                    <a:pt x="518160" y="46864"/>
                    <a:pt x="536448" y="115952"/>
                  </a:cubicBezTo>
                  <a:cubicBezTo>
                    <a:pt x="554736" y="185040"/>
                    <a:pt x="579120" y="302896"/>
                    <a:pt x="603504" y="420752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3CB158-EACA-47DB-B361-5970162CB274}"/>
                </a:ext>
              </a:extLst>
            </p:cNvPr>
            <p:cNvSpPr/>
            <p:nvPr/>
          </p:nvSpPr>
          <p:spPr>
            <a:xfrm>
              <a:off x="7205472" y="1493520"/>
              <a:ext cx="256032" cy="359664"/>
            </a:xfrm>
            <a:custGeom>
              <a:avLst/>
              <a:gdLst>
                <a:gd name="connsiteX0" fmla="*/ 256032 w 256032"/>
                <a:gd name="connsiteY0" fmla="*/ 0 h 359664"/>
                <a:gd name="connsiteX1" fmla="*/ 182880 w 256032"/>
                <a:gd name="connsiteY1" fmla="*/ 359664 h 359664"/>
                <a:gd name="connsiteX2" fmla="*/ 0 w 256032"/>
                <a:gd name="connsiteY2" fmla="*/ 292608 h 359664"/>
                <a:gd name="connsiteX3" fmla="*/ 207264 w 256032"/>
                <a:gd name="connsiteY3" fmla="*/ 60960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032" h="359664">
                  <a:moveTo>
                    <a:pt x="256032" y="0"/>
                  </a:moveTo>
                  <a:lnTo>
                    <a:pt x="182880" y="359664"/>
                  </a:lnTo>
                  <a:lnTo>
                    <a:pt x="0" y="292608"/>
                  </a:lnTo>
                  <a:lnTo>
                    <a:pt x="207264" y="6096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F64084-48D1-41FB-889D-26E590EEB2AE}"/>
                </a:ext>
              </a:extLst>
            </p:cNvPr>
            <p:cNvCxnSpPr/>
            <p:nvPr/>
          </p:nvCxnSpPr>
          <p:spPr>
            <a:xfrm flipV="1">
              <a:off x="6633210" y="1493520"/>
              <a:ext cx="165463" cy="25908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79C291-6926-44D9-A4EC-A2CCADFBAF49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V="1">
              <a:off x="6675120" y="1548384"/>
              <a:ext cx="140208" cy="2727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B4FAFD-8493-40D1-928D-D8FC1A0BA32F}"/>
                </a:ext>
              </a:extLst>
            </p:cNvPr>
            <p:cNvSpPr/>
            <p:nvPr/>
          </p:nvSpPr>
          <p:spPr>
            <a:xfrm>
              <a:off x="6457950" y="4594860"/>
              <a:ext cx="400050" cy="1181100"/>
            </a:xfrm>
            <a:custGeom>
              <a:avLst/>
              <a:gdLst>
                <a:gd name="connsiteX0" fmla="*/ 41910 w 400050"/>
                <a:gd name="connsiteY0" fmla="*/ 0 h 1181100"/>
                <a:gd name="connsiteX1" fmla="*/ 0 w 400050"/>
                <a:gd name="connsiteY1" fmla="*/ 232410 h 1181100"/>
                <a:gd name="connsiteX2" fmla="*/ 209550 w 400050"/>
                <a:gd name="connsiteY2" fmla="*/ 232410 h 1181100"/>
                <a:gd name="connsiteX3" fmla="*/ 57150 w 400050"/>
                <a:gd name="connsiteY3" fmla="*/ 514350 h 1181100"/>
                <a:gd name="connsiteX4" fmla="*/ 289560 w 400050"/>
                <a:gd name="connsiteY4" fmla="*/ 613410 h 1181100"/>
                <a:gd name="connsiteX5" fmla="*/ 144780 w 400050"/>
                <a:gd name="connsiteY5" fmla="*/ 887730 h 1181100"/>
                <a:gd name="connsiteX6" fmla="*/ 400050 w 400050"/>
                <a:gd name="connsiteY6" fmla="*/ 960120 h 1181100"/>
                <a:gd name="connsiteX7" fmla="*/ 220980 w 400050"/>
                <a:gd name="connsiteY7" fmla="*/ 1181100 h 1181100"/>
                <a:gd name="connsiteX8" fmla="*/ 220980 w 400050"/>
                <a:gd name="connsiteY8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1181100">
                  <a:moveTo>
                    <a:pt x="41910" y="0"/>
                  </a:moveTo>
                  <a:lnTo>
                    <a:pt x="0" y="232410"/>
                  </a:lnTo>
                  <a:lnTo>
                    <a:pt x="209550" y="232410"/>
                  </a:lnTo>
                  <a:lnTo>
                    <a:pt x="57150" y="514350"/>
                  </a:lnTo>
                  <a:lnTo>
                    <a:pt x="289560" y="613410"/>
                  </a:lnTo>
                  <a:lnTo>
                    <a:pt x="144780" y="887730"/>
                  </a:lnTo>
                  <a:lnTo>
                    <a:pt x="400050" y="960120"/>
                  </a:lnTo>
                  <a:lnTo>
                    <a:pt x="220980" y="1181100"/>
                  </a:lnTo>
                  <a:lnTo>
                    <a:pt x="220980" y="118110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C59768-4DC5-43BF-9938-50D1176BF92C}"/>
                </a:ext>
              </a:extLst>
            </p:cNvPr>
            <p:cNvSpPr/>
            <p:nvPr/>
          </p:nvSpPr>
          <p:spPr>
            <a:xfrm>
              <a:off x="5591904" y="1992630"/>
              <a:ext cx="702216" cy="712470"/>
            </a:xfrm>
            <a:custGeom>
              <a:avLst/>
              <a:gdLst>
                <a:gd name="connsiteX0" fmla="*/ 702216 w 702216"/>
                <a:gd name="connsiteY0" fmla="*/ 0 h 712470"/>
                <a:gd name="connsiteX1" fmla="*/ 656496 w 702216"/>
                <a:gd name="connsiteY1" fmla="*/ 30480 h 712470"/>
                <a:gd name="connsiteX2" fmla="*/ 439326 w 702216"/>
                <a:gd name="connsiteY2" fmla="*/ 68580 h 712470"/>
                <a:gd name="connsiteX3" fmla="*/ 298356 w 702216"/>
                <a:gd name="connsiteY3" fmla="*/ 95250 h 712470"/>
                <a:gd name="connsiteX4" fmla="*/ 96426 w 702216"/>
                <a:gd name="connsiteY4" fmla="*/ 182880 h 712470"/>
                <a:gd name="connsiteX5" fmla="*/ 24036 w 702216"/>
                <a:gd name="connsiteY5" fmla="*/ 232410 h 712470"/>
                <a:gd name="connsiteX6" fmla="*/ 1176 w 702216"/>
                <a:gd name="connsiteY6" fmla="*/ 281940 h 712470"/>
                <a:gd name="connsiteX7" fmla="*/ 54516 w 702216"/>
                <a:gd name="connsiteY7" fmla="*/ 327660 h 712470"/>
                <a:gd name="connsiteX8" fmla="*/ 256446 w 702216"/>
                <a:gd name="connsiteY8" fmla="*/ 419100 h 712470"/>
                <a:gd name="connsiteX9" fmla="*/ 465996 w 702216"/>
                <a:gd name="connsiteY9" fmla="*/ 533400 h 712470"/>
                <a:gd name="connsiteX10" fmla="*/ 652686 w 702216"/>
                <a:gd name="connsiteY10" fmla="*/ 674370 h 712470"/>
                <a:gd name="connsiteX11" fmla="*/ 652686 w 702216"/>
                <a:gd name="connsiteY11" fmla="*/ 674370 h 712470"/>
                <a:gd name="connsiteX12" fmla="*/ 690786 w 702216"/>
                <a:gd name="connsiteY12" fmla="*/ 712470 h 71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2216" h="712470">
                  <a:moveTo>
                    <a:pt x="702216" y="0"/>
                  </a:moveTo>
                  <a:cubicBezTo>
                    <a:pt x="701263" y="9525"/>
                    <a:pt x="700311" y="19050"/>
                    <a:pt x="656496" y="30480"/>
                  </a:cubicBezTo>
                  <a:cubicBezTo>
                    <a:pt x="612681" y="41910"/>
                    <a:pt x="439326" y="68580"/>
                    <a:pt x="439326" y="68580"/>
                  </a:cubicBezTo>
                  <a:cubicBezTo>
                    <a:pt x="379636" y="79375"/>
                    <a:pt x="355506" y="76200"/>
                    <a:pt x="298356" y="95250"/>
                  </a:cubicBezTo>
                  <a:cubicBezTo>
                    <a:pt x="241206" y="114300"/>
                    <a:pt x="142146" y="160020"/>
                    <a:pt x="96426" y="182880"/>
                  </a:cubicBezTo>
                  <a:cubicBezTo>
                    <a:pt x="50706" y="205740"/>
                    <a:pt x="39911" y="215900"/>
                    <a:pt x="24036" y="232410"/>
                  </a:cubicBezTo>
                  <a:cubicBezTo>
                    <a:pt x="8161" y="248920"/>
                    <a:pt x="-3904" y="266065"/>
                    <a:pt x="1176" y="281940"/>
                  </a:cubicBezTo>
                  <a:cubicBezTo>
                    <a:pt x="6256" y="297815"/>
                    <a:pt x="11971" y="304800"/>
                    <a:pt x="54516" y="327660"/>
                  </a:cubicBezTo>
                  <a:cubicBezTo>
                    <a:pt x="97061" y="350520"/>
                    <a:pt x="187866" y="384810"/>
                    <a:pt x="256446" y="419100"/>
                  </a:cubicBezTo>
                  <a:cubicBezTo>
                    <a:pt x="325026" y="453390"/>
                    <a:pt x="399956" y="490855"/>
                    <a:pt x="465996" y="533400"/>
                  </a:cubicBezTo>
                  <a:cubicBezTo>
                    <a:pt x="532036" y="575945"/>
                    <a:pt x="652686" y="674370"/>
                    <a:pt x="652686" y="674370"/>
                  </a:cubicBezTo>
                  <a:lnTo>
                    <a:pt x="652686" y="674370"/>
                  </a:lnTo>
                  <a:lnTo>
                    <a:pt x="690786" y="71247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DDE699-3F8E-4750-AD10-53FCC5A5CDD1}"/>
                </a:ext>
              </a:extLst>
            </p:cNvPr>
            <p:cNvSpPr/>
            <p:nvPr/>
          </p:nvSpPr>
          <p:spPr>
            <a:xfrm>
              <a:off x="6066790" y="2686050"/>
              <a:ext cx="311150" cy="1442568"/>
            </a:xfrm>
            <a:custGeom>
              <a:avLst/>
              <a:gdLst>
                <a:gd name="connsiteX0" fmla="*/ 200660 w 311150"/>
                <a:gd name="connsiteY0" fmla="*/ 0 h 1442568"/>
                <a:gd name="connsiteX1" fmla="*/ 158750 w 311150"/>
                <a:gd name="connsiteY1" fmla="*/ 232410 h 1442568"/>
                <a:gd name="connsiteX2" fmla="*/ 82550 w 311150"/>
                <a:gd name="connsiteY2" fmla="*/ 617220 h 1442568"/>
                <a:gd name="connsiteX3" fmla="*/ 36830 w 311150"/>
                <a:gd name="connsiteY3" fmla="*/ 853440 h 1442568"/>
                <a:gd name="connsiteX4" fmla="*/ 2540 w 311150"/>
                <a:gd name="connsiteY4" fmla="*/ 1101090 h 1442568"/>
                <a:gd name="connsiteX5" fmla="*/ 2540 w 311150"/>
                <a:gd name="connsiteY5" fmla="*/ 1261110 h 1442568"/>
                <a:gd name="connsiteX6" fmla="*/ 2540 w 311150"/>
                <a:gd name="connsiteY6" fmla="*/ 1386840 h 1442568"/>
                <a:gd name="connsiteX7" fmla="*/ 29210 w 311150"/>
                <a:gd name="connsiteY7" fmla="*/ 1436370 h 1442568"/>
                <a:gd name="connsiteX8" fmla="*/ 93980 w 311150"/>
                <a:gd name="connsiteY8" fmla="*/ 1432560 h 1442568"/>
                <a:gd name="connsiteX9" fmla="*/ 181610 w 311150"/>
                <a:gd name="connsiteY9" fmla="*/ 1352550 h 1442568"/>
                <a:gd name="connsiteX10" fmla="*/ 219710 w 311150"/>
                <a:gd name="connsiteY10" fmla="*/ 1314450 h 1442568"/>
                <a:gd name="connsiteX11" fmla="*/ 311150 w 311150"/>
                <a:gd name="connsiteY11" fmla="*/ 1219200 h 14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150" h="1442568">
                  <a:moveTo>
                    <a:pt x="200660" y="0"/>
                  </a:moveTo>
                  <a:cubicBezTo>
                    <a:pt x="189547" y="64770"/>
                    <a:pt x="178435" y="129540"/>
                    <a:pt x="158750" y="232410"/>
                  </a:cubicBezTo>
                  <a:cubicBezTo>
                    <a:pt x="139065" y="335280"/>
                    <a:pt x="102870" y="513715"/>
                    <a:pt x="82550" y="617220"/>
                  </a:cubicBezTo>
                  <a:cubicBezTo>
                    <a:pt x="62230" y="720725"/>
                    <a:pt x="50165" y="772795"/>
                    <a:pt x="36830" y="853440"/>
                  </a:cubicBezTo>
                  <a:cubicBezTo>
                    <a:pt x="23495" y="934085"/>
                    <a:pt x="8255" y="1033145"/>
                    <a:pt x="2540" y="1101090"/>
                  </a:cubicBezTo>
                  <a:cubicBezTo>
                    <a:pt x="-3175" y="1169035"/>
                    <a:pt x="2540" y="1261110"/>
                    <a:pt x="2540" y="1261110"/>
                  </a:cubicBezTo>
                  <a:cubicBezTo>
                    <a:pt x="2540" y="1308735"/>
                    <a:pt x="-1905" y="1357630"/>
                    <a:pt x="2540" y="1386840"/>
                  </a:cubicBezTo>
                  <a:cubicBezTo>
                    <a:pt x="6985" y="1416050"/>
                    <a:pt x="13970" y="1428750"/>
                    <a:pt x="29210" y="1436370"/>
                  </a:cubicBezTo>
                  <a:cubicBezTo>
                    <a:pt x="44450" y="1443990"/>
                    <a:pt x="68580" y="1446530"/>
                    <a:pt x="93980" y="1432560"/>
                  </a:cubicBezTo>
                  <a:cubicBezTo>
                    <a:pt x="119380" y="1418590"/>
                    <a:pt x="160655" y="1372235"/>
                    <a:pt x="181610" y="1352550"/>
                  </a:cubicBezTo>
                  <a:cubicBezTo>
                    <a:pt x="202565" y="1332865"/>
                    <a:pt x="198120" y="1336675"/>
                    <a:pt x="219710" y="1314450"/>
                  </a:cubicBezTo>
                  <a:cubicBezTo>
                    <a:pt x="241300" y="1292225"/>
                    <a:pt x="276225" y="1255712"/>
                    <a:pt x="311150" y="121920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A92A29-0C84-42B3-AA90-83D98849C3F7}"/>
                </a:ext>
              </a:extLst>
            </p:cNvPr>
            <p:cNvSpPr/>
            <p:nvPr/>
          </p:nvSpPr>
          <p:spPr>
            <a:xfrm>
              <a:off x="6397194" y="2830830"/>
              <a:ext cx="190296" cy="1306118"/>
            </a:xfrm>
            <a:custGeom>
              <a:avLst/>
              <a:gdLst>
                <a:gd name="connsiteX0" fmla="*/ 190296 w 190296"/>
                <a:gd name="connsiteY0" fmla="*/ 0 h 1306118"/>
                <a:gd name="connsiteX1" fmla="*/ 144576 w 190296"/>
                <a:gd name="connsiteY1" fmla="*/ 182880 h 1306118"/>
                <a:gd name="connsiteX2" fmla="*/ 95046 w 190296"/>
                <a:gd name="connsiteY2" fmla="*/ 472440 h 1306118"/>
                <a:gd name="connsiteX3" fmla="*/ 26466 w 190296"/>
                <a:gd name="connsiteY3" fmla="*/ 891540 h 1306118"/>
                <a:gd name="connsiteX4" fmla="*/ 3606 w 190296"/>
                <a:gd name="connsiteY4" fmla="*/ 1127760 h 1306118"/>
                <a:gd name="connsiteX5" fmla="*/ 3606 w 190296"/>
                <a:gd name="connsiteY5" fmla="*/ 1242060 h 1306118"/>
                <a:gd name="connsiteX6" fmla="*/ 37896 w 190296"/>
                <a:gd name="connsiteY6" fmla="*/ 1299210 h 1306118"/>
                <a:gd name="connsiteX7" fmla="*/ 45516 w 190296"/>
                <a:gd name="connsiteY7" fmla="*/ 1303020 h 130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96" h="1306118">
                  <a:moveTo>
                    <a:pt x="190296" y="0"/>
                  </a:moveTo>
                  <a:cubicBezTo>
                    <a:pt x="175373" y="52070"/>
                    <a:pt x="160451" y="104140"/>
                    <a:pt x="144576" y="182880"/>
                  </a:cubicBezTo>
                  <a:cubicBezTo>
                    <a:pt x="128701" y="261620"/>
                    <a:pt x="114731" y="354330"/>
                    <a:pt x="95046" y="472440"/>
                  </a:cubicBezTo>
                  <a:cubicBezTo>
                    <a:pt x="75361" y="590550"/>
                    <a:pt x="41706" y="782320"/>
                    <a:pt x="26466" y="891540"/>
                  </a:cubicBezTo>
                  <a:cubicBezTo>
                    <a:pt x="11226" y="1000760"/>
                    <a:pt x="7416" y="1069340"/>
                    <a:pt x="3606" y="1127760"/>
                  </a:cubicBezTo>
                  <a:cubicBezTo>
                    <a:pt x="-204" y="1186180"/>
                    <a:pt x="-2109" y="1213485"/>
                    <a:pt x="3606" y="1242060"/>
                  </a:cubicBezTo>
                  <a:cubicBezTo>
                    <a:pt x="9321" y="1270635"/>
                    <a:pt x="30911" y="1289050"/>
                    <a:pt x="37896" y="1299210"/>
                  </a:cubicBezTo>
                  <a:cubicBezTo>
                    <a:pt x="44881" y="1309370"/>
                    <a:pt x="45198" y="1306195"/>
                    <a:pt x="45516" y="130302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77B0B1-6537-486A-9875-883A0CDD0208}"/>
                </a:ext>
              </a:extLst>
            </p:cNvPr>
            <p:cNvSpPr/>
            <p:nvPr/>
          </p:nvSpPr>
          <p:spPr>
            <a:xfrm>
              <a:off x="6617970" y="2914650"/>
              <a:ext cx="350520" cy="1093470"/>
            </a:xfrm>
            <a:custGeom>
              <a:avLst/>
              <a:gdLst>
                <a:gd name="connsiteX0" fmla="*/ 350520 w 350520"/>
                <a:gd name="connsiteY0" fmla="*/ 0 h 1093470"/>
                <a:gd name="connsiteX1" fmla="*/ 327660 w 350520"/>
                <a:gd name="connsiteY1" fmla="*/ 160020 h 1093470"/>
                <a:gd name="connsiteX2" fmla="*/ 293370 w 350520"/>
                <a:gd name="connsiteY2" fmla="*/ 285750 h 1093470"/>
                <a:gd name="connsiteX3" fmla="*/ 220980 w 350520"/>
                <a:gd name="connsiteY3" fmla="*/ 556260 h 1093470"/>
                <a:gd name="connsiteX4" fmla="*/ 152400 w 350520"/>
                <a:gd name="connsiteY4" fmla="*/ 800100 h 1093470"/>
                <a:gd name="connsiteX5" fmla="*/ 76200 w 350520"/>
                <a:gd name="connsiteY5" fmla="*/ 998220 h 1093470"/>
                <a:gd name="connsiteX6" fmla="*/ 0 w 350520"/>
                <a:gd name="connsiteY6" fmla="*/ 1093470 h 109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520" h="1093470">
                  <a:moveTo>
                    <a:pt x="350520" y="0"/>
                  </a:moveTo>
                  <a:cubicBezTo>
                    <a:pt x="343852" y="56197"/>
                    <a:pt x="337185" y="112395"/>
                    <a:pt x="327660" y="160020"/>
                  </a:cubicBezTo>
                  <a:cubicBezTo>
                    <a:pt x="318135" y="207645"/>
                    <a:pt x="311150" y="219710"/>
                    <a:pt x="293370" y="285750"/>
                  </a:cubicBezTo>
                  <a:cubicBezTo>
                    <a:pt x="275590" y="351790"/>
                    <a:pt x="244475" y="470535"/>
                    <a:pt x="220980" y="556260"/>
                  </a:cubicBezTo>
                  <a:cubicBezTo>
                    <a:pt x="197485" y="641985"/>
                    <a:pt x="176530" y="726440"/>
                    <a:pt x="152400" y="800100"/>
                  </a:cubicBezTo>
                  <a:cubicBezTo>
                    <a:pt x="128270" y="873760"/>
                    <a:pt x="101600" y="949325"/>
                    <a:pt x="76200" y="998220"/>
                  </a:cubicBezTo>
                  <a:cubicBezTo>
                    <a:pt x="50800" y="1047115"/>
                    <a:pt x="25400" y="1070292"/>
                    <a:pt x="0" y="109347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FD8F5D-B74E-4DF5-AB4A-5C3B22B49F31}"/>
                </a:ext>
              </a:extLst>
            </p:cNvPr>
            <p:cNvSpPr/>
            <p:nvPr/>
          </p:nvSpPr>
          <p:spPr>
            <a:xfrm>
              <a:off x="6864520" y="3162300"/>
              <a:ext cx="62060" cy="769620"/>
            </a:xfrm>
            <a:custGeom>
              <a:avLst/>
              <a:gdLst>
                <a:gd name="connsiteX0" fmla="*/ 62060 w 62060"/>
                <a:gd name="connsiteY0" fmla="*/ 0 h 769620"/>
                <a:gd name="connsiteX1" fmla="*/ 35390 w 62060"/>
                <a:gd name="connsiteY1" fmla="*/ 251460 h 769620"/>
                <a:gd name="connsiteX2" fmla="*/ 23960 w 62060"/>
                <a:gd name="connsiteY2" fmla="*/ 422910 h 769620"/>
                <a:gd name="connsiteX3" fmla="*/ 12530 w 62060"/>
                <a:gd name="connsiteY3" fmla="*/ 548640 h 769620"/>
                <a:gd name="connsiteX4" fmla="*/ 1100 w 62060"/>
                <a:gd name="connsiteY4" fmla="*/ 666750 h 769620"/>
                <a:gd name="connsiteX5" fmla="*/ 1100 w 62060"/>
                <a:gd name="connsiteY5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60" h="769620">
                  <a:moveTo>
                    <a:pt x="62060" y="0"/>
                  </a:moveTo>
                  <a:cubicBezTo>
                    <a:pt x="51900" y="90487"/>
                    <a:pt x="41740" y="180975"/>
                    <a:pt x="35390" y="251460"/>
                  </a:cubicBezTo>
                  <a:cubicBezTo>
                    <a:pt x="29040" y="321945"/>
                    <a:pt x="27770" y="373380"/>
                    <a:pt x="23960" y="422910"/>
                  </a:cubicBezTo>
                  <a:cubicBezTo>
                    <a:pt x="20150" y="472440"/>
                    <a:pt x="16340" y="508000"/>
                    <a:pt x="12530" y="548640"/>
                  </a:cubicBezTo>
                  <a:cubicBezTo>
                    <a:pt x="8720" y="589280"/>
                    <a:pt x="3005" y="629920"/>
                    <a:pt x="1100" y="666750"/>
                  </a:cubicBezTo>
                  <a:cubicBezTo>
                    <a:pt x="-805" y="703580"/>
                    <a:pt x="147" y="736600"/>
                    <a:pt x="1100" y="76962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B5C5C7-E468-4D83-BB49-D90B78701760}"/>
                </a:ext>
              </a:extLst>
            </p:cNvPr>
            <p:cNvCxnSpPr/>
            <p:nvPr/>
          </p:nvCxnSpPr>
          <p:spPr>
            <a:xfrm flipH="1">
              <a:off x="6148438" y="3728685"/>
              <a:ext cx="53340" cy="33528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F24D66-F972-4C69-BFF2-CB4F6A80E8A7}"/>
                </a:ext>
              </a:extLst>
            </p:cNvPr>
            <p:cNvCxnSpPr/>
            <p:nvPr/>
          </p:nvCxnSpPr>
          <p:spPr>
            <a:xfrm flipH="1">
              <a:off x="6492342" y="3821577"/>
              <a:ext cx="43180" cy="25484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7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YehChia-Yi</dc:creator>
  <cp:lastModifiedBy>YehChia-Yi</cp:lastModifiedBy>
  <cp:revision>7</cp:revision>
  <dcterms:created xsi:type="dcterms:W3CDTF">2019-07-15T23:12:45Z</dcterms:created>
  <dcterms:modified xsi:type="dcterms:W3CDTF">2019-07-18T04:41:07Z</dcterms:modified>
</cp:coreProperties>
</file>