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44D-DAFC-438F-A9EF-596EA239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7761-2885-471E-B05E-7458A4867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6AD9-429C-400D-B809-4982306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C938-EEF2-4DF5-BB7A-AC3F220D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0054-AFDD-4DD0-9899-44C6816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319E-AD71-4A32-89F2-C08148FA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218D6-D6E3-4044-9A3B-70794680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ADCA-274A-4666-AD63-CBB49997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DA1F-53F5-4F2F-A457-5A9F92A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D9F9-8E2D-46FE-ACBC-DCFEC8D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0E81C-E640-44DE-9E9F-18E235D4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7D844-B0FA-4FEF-BE1A-108C24E1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445E-75B6-4AA2-A91D-00AAA8FD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06C9-664D-4B90-8C1E-19F2AE9A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3919-6952-4376-A0CD-DED38B1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562B-DCEB-453D-8B09-C03CEE66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C6E-776A-465A-94FD-C2F628B8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B465-514F-4197-A7B1-BD2394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6715-6165-4343-A17B-BE2A4A7A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B234-46BF-423D-85AE-81453AA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66C2-614A-4B79-9EA8-DC72054C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BB9B-1816-4A47-95D6-AE2B2884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E11E-6B92-4A40-A554-DB232F8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AF5A-2BA1-498B-B712-7F5AD908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46D-EB89-4263-AEA0-9B416C93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377-1345-44BB-A6AF-128814A7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3F03-AB33-457D-8180-44CE85A93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FFD4F-4582-46A7-8EA6-0EB86CAC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06B7-1DF6-4B33-B07C-C5FA47D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B894-4BE1-4332-816D-32A0141E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8C49-281D-4D81-A532-CEB57627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0094-1015-43C8-8FDC-A8D1ACE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EFE8-0DDC-4A21-90BD-31383031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56417-A5C3-4301-AF10-4EDA682C7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383CE-CB90-4E20-8F90-66048361B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4AF4B-DC22-4004-A8D2-4BBECCA9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DC344-1E2B-47A9-951C-14994A9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13EDF-177C-45DF-B312-BE763AC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4237C-09F4-40A9-89DA-3CDDDA1F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530A-7F2D-42EE-A654-4E1AC8F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2ED28-A462-4109-8AE1-B27FE47B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D5F40-46C5-4E29-8CBD-8955540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09A5-D3F4-4DE7-A263-0A6E4CB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B97C5-E124-4D01-92F1-934ECD10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91AA-7438-413F-8FD2-7126BB06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FE100-1BB5-4FEC-BC68-53AE991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2EF1-F758-4760-AC0C-1BA98727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AC60-0B64-42A4-83A0-B53C11B9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BC065-E038-45D6-A6B3-5A9519DB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7F6B-2319-4D31-81CE-178294A5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4FCB-0258-4F9C-AFEB-2730D816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B722-168A-45F2-933B-EC191F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31F-53F8-43C4-B362-0C18E78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98F41-72EB-4591-BD7D-393F46BCA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A007-A36F-4BCA-B5E5-473FAC40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6A2BF-50CB-4D4E-AEFA-00258E78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0C42-7A69-4AD2-9CC0-71CB9ED8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87AF-4CF3-4237-B7FE-51A06E4E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555E-CFAB-43CE-A19C-99DBF56F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CA6-BA62-4FB7-8FAF-0917C7C9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F675-4878-48C0-B3F7-B5C15081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A4AF-E026-4BD0-92A4-913CC1753F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F6A0-E385-4E0D-8B7F-8612287FC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6B86-EAD0-4FC9-BBF1-2F5831AC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AA8F-CF10-443B-B48B-B9CDA629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dlp/turnkey?tag=curbed-2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80CD-2329-4218-89CE-53D676BA2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Targeting New Home Buyers with Amazon and Realogy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87CB1-A1AC-44C9-A650-6DD90BD53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Andy Martin del Campo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id="{591CFC74-61D5-4771-8330-E494D2F1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9" y="5137429"/>
            <a:ext cx="3061898" cy="17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alogy logo">
            <a:extLst>
              <a:ext uri="{FF2B5EF4-FFF2-40B4-BE49-F238E27FC236}">
                <a16:creationId xmlns:a16="http://schemas.microsoft.com/office/drawing/2014/main" id="{12102BE8-C73A-447E-8CCA-49294810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64" y="5257800"/>
            <a:ext cx="3009577" cy="15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520-45C2-4AFD-8250-634336FC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Realogy Partnership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A93-8199-4101-ABDB-A6E3A949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will provide leads to Realogy through a program called </a:t>
            </a:r>
            <a:r>
              <a:rPr lang="en-US" dirty="0" err="1"/>
              <a:t>TurnKey</a:t>
            </a:r>
            <a:endParaRPr lang="en-US" dirty="0"/>
          </a:p>
          <a:p>
            <a:r>
              <a:rPr lang="en-US" dirty="0"/>
              <a:t>Homebuyers in return will receive up to $5,000 in free services from Amazon</a:t>
            </a:r>
          </a:p>
          <a:p>
            <a:pPr lvl="1"/>
            <a:r>
              <a:rPr lang="en-US" dirty="0"/>
              <a:t>Smart Home Devices</a:t>
            </a:r>
          </a:p>
          <a:p>
            <a:pPr lvl="1"/>
            <a:r>
              <a:rPr lang="en-US" dirty="0"/>
              <a:t>House cleaning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General handy-man service</a:t>
            </a:r>
          </a:p>
        </p:txBody>
      </p:sp>
    </p:spTree>
    <p:extLst>
      <p:ext uri="{BB962C8B-B14F-4D97-AF65-F5344CB8AC3E}">
        <p14:creationId xmlns:p14="http://schemas.microsoft.com/office/powerpoint/2010/main" val="374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C45C-F26C-4DA4-A0DB-917E3980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A8718-2E2E-4143-B962-E2272B862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435" y="0"/>
            <a:ext cx="687058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BD291-3443-46FB-8377-D653FEC66583}"/>
              </a:ext>
            </a:extLst>
          </p:cNvPr>
          <p:cNvSpPr txBox="1"/>
          <p:nvPr/>
        </p:nvSpPr>
        <p:spPr>
          <a:xfrm>
            <a:off x="587229" y="5394121"/>
            <a:ext cx="273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https://www.amazon.com/adlp/turnkey?tag=curbed-20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2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BE43-5B2C-45CD-A43A-EF4F4553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King County Housing Data fit?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92A0-D7ED-450C-9F9E-ACA927EC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price of the house, the bigger the amazon package.</a:t>
            </a:r>
          </a:p>
          <a:p>
            <a:r>
              <a:rPr lang="en-US" dirty="0"/>
              <a:t>Amazon wants its devices in your house.</a:t>
            </a:r>
          </a:p>
          <a:p>
            <a:pPr lvl="1"/>
            <a:r>
              <a:rPr lang="en-US" dirty="0"/>
              <a:t>Suggest future purchases</a:t>
            </a:r>
          </a:p>
          <a:p>
            <a:pPr lvl="1"/>
            <a:r>
              <a:rPr lang="en-US" dirty="0"/>
              <a:t>Gather more data</a:t>
            </a:r>
          </a:p>
          <a:p>
            <a:r>
              <a:rPr lang="en-US" dirty="0"/>
              <a:t>What information is most important to land bigger buyers and generate better leads?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1AAA-04A7-4F60-8700-C206977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77A2-86B5-47CA-80DB-F41C3ACF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7837" cy="4351338"/>
          </a:xfrm>
        </p:spPr>
        <p:txBody>
          <a:bodyPr/>
          <a:lstStyle/>
          <a:p>
            <a:r>
              <a:rPr lang="en-US" dirty="0"/>
              <a:t>Grade is the quality of the house</a:t>
            </a:r>
          </a:p>
          <a:p>
            <a:r>
              <a:rPr lang="en-US" dirty="0"/>
              <a:t>The higher the grade, the better materials and features of the house. </a:t>
            </a:r>
          </a:p>
          <a:p>
            <a:r>
              <a:rPr lang="en-US" dirty="0"/>
              <a:t>If you know the grade, you can determine </a:t>
            </a:r>
            <a:r>
              <a:rPr lang="en-US" dirty="0" err="1"/>
              <a:t>intevals</a:t>
            </a:r>
            <a:r>
              <a:rPr lang="en-US" dirty="0"/>
              <a:t> for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CB97C-57CB-4FC8-9EF2-5B2B57C2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37" y="1643527"/>
            <a:ext cx="690658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F501-CBCF-463F-BC7D-5E108A13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Sqft of Living Space and neighbors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5B48-9AA4-4352-87A1-D7D4C230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The overall size of the house and the surrounding neighbors. </a:t>
            </a:r>
          </a:p>
          <a:p>
            <a:r>
              <a:rPr lang="en-US"/>
              <a:t>Simple to understand. The bigger the house, the higher the price generally.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EBD3F-5E9C-4B54-8F79-C73214FA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16" y="3312367"/>
            <a:ext cx="4909835" cy="3317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7428A-6CDF-4A65-820F-F25E9076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67" y="3312366"/>
            <a:ext cx="5097509" cy="3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6627-D89D-4F18-8987-C7A6F1D7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this matters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9D03-234F-4C95-A8BA-CF80FD29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Knowing these three housing features. You can generally predict the selling point of a house and if it is sold through the TurnKey program Amazon will be able to provide its services. </a:t>
            </a:r>
          </a:p>
          <a:p>
            <a:r>
              <a:rPr lang="en-US"/>
              <a:t>You will be able to estimate services available for specific houses in advance of them selling.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239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Targeting New Home Buyers with Amazon and Realogy</vt:lpstr>
      <vt:lpstr>Amazon and Realogy Partnership</vt:lpstr>
      <vt:lpstr>Terms</vt:lpstr>
      <vt:lpstr>Where does the King County Housing Data fit? </vt:lpstr>
      <vt:lpstr>Grade </vt:lpstr>
      <vt:lpstr>Sqft of Living Space and neighbors </vt:lpstr>
      <vt:lpstr>Why this matters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Amazon Marketing for New Home Buyers</dc:title>
  <dc:creator>Andy Martin del Campo</dc:creator>
  <cp:lastModifiedBy>Andy Martin del Campo</cp:lastModifiedBy>
  <cp:revision>6</cp:revision>
  <dcterms:created xsi:type="dcterms:W3CDTF">2019-09-10T04:33:48Z</dcterms:created>
  <dcterms:modified xsi:type="dcterms:W3CDTF">2019-09-10T15:39:50Z</dcterms:modified>
</cp:coreProperties>
</file>