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8" r:id="rId2"/>
    <p:sldId id="273" r:id="rId3"/>
    <p:sldId id="256" r:id="rId4"/>
    <p:sldId id="274" r:id="rId5"/>
    <p:sldId id="259" r:id="rId6"/>
    <p:sldId id="276" r:id="rId7"/>
    <p:sldId id="278" r:id="rId8"/>
    <p:sldId id="275" r:id="rId9"/>
    <p:sldId id="277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B088E4-85F7-AD41-9959-36CFC4A734DC}" v="78" dt="2025-07-28T01:33:58.3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19"/>
    <p:restoredTop sz="94699"/>
  </p:normalViewPr>
  <p:slideViewPr>
    <p:cSldViewPr snapToGrid="0">
      <p:cViewPr varScale="1">
        <p:scale>
          <a:sx n="101" d="100"/>
          <a:sy n="101" d="100"/>
        </p:scale>
        <p:origin x="72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6B29F4-3B99-F044-96AC-53908B406097}" type="doc">
      <dgm:prSet loTypeId="urn:microsoft.com/office/officeart/2005/8/layout/cycle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869203D3-41A8-7241-BCD5-9121111BE789}">
      <dgm:prSet phldrT="[Text]" custT="1"/>
      <dgm:spPr/>
      <dgm:t>
        <a:bodyPr/>
        <a:lstStyle/>
        <a:p>
          <a:r>
            <a:rPr lang="en-GB" sz="1800" dirty="0"/>
            <a:t>Problem</a:t>
          </a:r>
        </a:p>
      </dgm:t>
    </dgm:pt>
    <dgm:pt modelId="{3A8C3F1B-C504-4346-B23E-397C78216DE0}" type="parTrans" cxnId="{9221A2FF-5742-F34D-BE5A-CDAB4269416F}">
      <dgm:prSet/>
      <dgm:spPr/>
      <dgm:t>
        <a:bodyPr/>
        <a:lstStyle/>
        <a:p>
          <a:endParaRPr lang="en-GB" sz="1800"/>
        </a:p>
      </dgm:t>
    </dgm:pt>
    <dgm:pt modelId="{E83A7F03-5BD3-514F-BF8C-E863D5B8EB8E}" type="sibTrans" cxnId="{9221A2FF-5742-F34D-BE5A-CDAB4269416F}">
      <dgm:prSet custT="1"/>
      <dgm:spPr/>
      <dgm:t>
        <a:bodyPr/>
        <a:lstStyle/>
        <a:p>
          <a:endParaRPr lang="en-GB" sz="1800"/>
        </a:p>
      </dgm:t>
    </dgm:pt>
    <dgm:pt modelId="{EC4D9B5F-1FBA-3743-8277-D87F6D1DB208}">
      <dgm:prSet phldrT="[Text]" custT="1"/>
      <dgm:spPr/>
      <dgm:t>
        <a:bodyPr/>
        <a:lstStyle/>
        <a:p>
          <a:r>
            <a:rPr lang="en-GB" sz="1800" dirty="0"/>
            <a:t>Plan</a:t>
          </a:r>
        </a:p>
      </dgm:t>
    </dgm:pt>
    <dgm:pt modelId="{A2E44E40-8364-1E43-83EF-6FF97AE5B82F}" type="parTrans" cxnId="{72568A57-AB7F-3C4D-9618-B885C0822FF0}">
      <dgm:prSet/>
      <dgm:spPr/>
      <dgm:t>
        <a:bodyPr/>
        <a:lstStyle/>
        <a:p>
          <a:endParaRPr lang="en-GB" sz="1800"/>
        </a:p>
      </dgm:t>
    </dgm:pt>
    <dgm:pt modelId="{97DC372B-6CE4-7B49-BB52-A2FDAD2D5AFD}" type="sibTrans" cxnId="{72568A57-AB7F-3C4D-9618-B885C0822FF0}">
      <dgm:prSet custT="1"/>
      <dgm:spPr/>
      <dgm:t>
        <a:bodyPr/>
        <a:lstStyle/>
        <a:p>
          <a:endParaRPr lang="en-GB" sz="1800"/>
        </a:p>
      </dgm:t>
    </dgm:pt>
    <dgm:pt modelId="{E4FB4D6E-5742-0B45-9B6F-229C9C9095F8}">
      <dgm:prSet phldrT="[Text]" custT="1"/>
      <dgm:spPr/>
      <dgm:t>
        <a:bodyPr/>
        <a:lstStyle/>
        <a:p>
          <a:r>
            <a:rPr lang="en-GB" sz="1800" dirty="0"/>
            <a:t>Data</a:t>
          </a:r>
        </a:p>
      </dgm:t>
    </dgm:pt>
    <dgm:pt modelId="{E75A3EE0-5351-D44E-B4AA-12AF0D309883}" type="parTrans" cxnId="{1EBDBC79-39D1-204E-9B43-9EB8BAD4F2CD}">
      <dgm:prSet/>
      <dgm:spPr/>
      <dgm:t>
        <a:bodyPr/>
        <a:lstStyle/>
        <a:p>
          <a:endParaRPr lang="en-GB" sz="1800"/>
        </a:p>
      </dgm:t>
    </dgm:pt>
    <dgm:pt modelId="{A06C856D-AF82-5C4B-9ADF-F39DE349F782}" type="sibTrans" cxnId="{1EBDBC79-39D1-204E-9B43-9EB8BAD4F2CD}">
      <dgm:prSet custT="1"/>
      <dgm:spPr/>
      <dgm:t>
        <a:bodyPr/>
        <a:lstStyle/>
        <a:p>
          <a:endParaRPr lang="en-GB" sz="1800"/>
        </a:p>
      </dgm:t>
    </dgm:pt>
    <dgm:pt modelId="{5E7646A2-3DE6-D94D-B4C2-3725EE2940E6}">
      <dgm:prSet phldrT="[Text]" custT="1"/>
      <dgm:spPr/>
      <dgm:t>
        <a:bodyPr/>
        <a:lstStyle/>
        <a:p>
          <a:r>
            <a:rPr lang="en-GB" sz="1800" dirty="0"/>
            <a:t>Analysis</a:t>
          </a:r>
        </a:p>
      </dgm:t>
    </dgm:pt>
    <dgm:pt modelId="{B5FE7D08-AD9C-1945-B48C-BA73E01548EF}" type="parTrans" cxnId="{4DEE1A7C-D5ED-B341-AA9E-463584CA1A69}">
      <dgm:prSet/>
      <dgm:spPr/>
      <dgm:t>
        <a:bodyPr/>
        <a:lstStyle/>
        <a:p>
          <a:endParaRPr lang="en-GB" sz="1800"/>
        </a:p>
      </dgm:t>
    </dgm:pt>
    <dgm:pt modelId="{9C7BA90A-5324-704B-BEB7-06EA4C7EA116}" type="sibTrans" cxnId="{4DEE1A7C-D5ED-B341-AA9E-463584CA1A69}">
      <dgm:prSet custT="1"/>
      <dgm:spPr/>
      <dgm:t>
        <a:bodyPr/>
        <a:lstStyle/>
        <a:p>
          <a:endParaRPr lang="en-GB" sz="1800"/>
        </a:p>
      </dgm:t>
    </dgm:pt>
    <dgm:pt modelId="{41316B0D-EBCB-CB4A-BE09-F9E5D0A912E6}">
      <dgm:prSet phldrT="[Text]" custT="1"/>
      <dgm:spPr/>
      <dgm:t>
        <a:bodyPr/>
        <a:lstStyle/>
        <a:p>
          <a:r>
            <a:rPr lang="en-GB" sz="1800" dirty="0"/>
            <a:t>Conclusion</a:t>
          </a:r>
        </a:p>
      </dgm:t>
    </dgm:pt>
    <dgm:pt modelId="{E036FA70-4DF2-644C-BA02-6CC2D09EF93B}" type="parTrans" cxnId="{18D5C3DA-E6E1-B34B-84B0-E7FE573B29DF}">
      <dgm:prSet/>
      <dgm:spPr/>
      <dgm:t>
        <a:bodyPr/>
        <a:lstStyle/>
        <a:p>
          <a:endParaRPr lang="en-GB" sz="1800"/>
        </a:p>
      </dgm:t>
    </dgm:pt>
    <dgm:pt modelId="{6DF4EB44-B80C-6A4E-A59C-02965D95E8B8}" type="sibTrans" cxnId="{18D5C3DA-E6E1-B34B-84B0-E7FE573B29DF}">
      <dgm:prSet custT="1"/>
      <dgm:spPr/>
      <dgm:t>
        <a:bodyPr/>
        <a:lstStyle/>
        <a:p>
          <a:endParaRPr lang="en-GB" sz="1800"/>
        </a:p>
      </dgm:t>
    </dgm:pt>
    <dgm:pt modelId="{6546F789-9E00-5C44-BA0A-7CC8412A3216}">
      <dgm:prSet phldrT="[Text]" custT="1"/>
      <dgm:spPr/>
      <dgm:t>
        <a:bodyPr/>
        <a:lstStyle/>
        <a:p>
          <a:r>
            <a:rPr lang="en-GB" sz="1600" dirty="0"/>
            <a:t>Understanding and defining the problem</a:t>
          </a:r>
        </a:p>
      </dgm:t>
    </dgm:pt>
    <dgm:pt modelId="{34ABB259-50B9-9544-9C1E-0CBD2E48502C}" type="parTrans" cxnId="{BE5D64BD-4641-6241-A69A-121906B48F6D}">
      <dgm:prSet/>
      <dgm:spPr/>
      <dgm:t>
        <a:bodyPr/>
        <a:lstStyle/>
        <a:p>
          <a:endParaRPr lang="en-GB"/>
        </a:p>
      </dgm:t>
    </dgm:pt>
    <dgm:pt modelId="{1498552B-C4B9-1E49-BB6D-A87C0C100AFE}" type="sibTrans" cxnId="{BE5D64BD-4641-6241-A69A-121906B48F6D}">
      <dgm:prSet/>
      <dgm:spPr/>
      <dgm:t>
        <a:bodyPr/>
        <a:lstStyle/>
        <a:p>
          <a:endParaRPr lang="en-GB"/>
        </a:p>
      </dgm:t>
    </dgm:pt>
    <dgm:pt modelId="{A6A76D46-5272-A949-B781-8A30B930EF07}">
      <dgm:prSet phldrT="[Text]" custT="1"/>
      <dgm:spPr/>
      <dgm:t>
        <a:bodyPr/>
        <a:lstStyle/>
        <a:p>
          <a:r>
            <a:rPr lang="en-GB" sz="1600" dirty="0"/>
            <a:t>What to measure and how?</a:t>
          </a:r>
        </a:p>
      </dgm:t>
    </dgm:pt>
    <dgm:pt modelId="{768A254B-DAED-DD4B-8DDB-2E5937ADF405}" type="parTrans" cxnId="{4513C7CB-DB87-B845-BAD6-46697B19487B}">
      <dgm:prSet/>
      <dgm:spPr/>
      <dgm:t>
        <a:bodyPr/>
        <a:lstStyle/>
        <a:p>
          <a:endParaRPr lang="en-GB"/>
        </a:p>
      </dgm:t>
    </dgm:pt>
    <dgm:pt modelId="{C4487796-2E9F-C544-B1A4-6786A42B79EC}" type="sibTrans" cxnId="{4513C7CB-DB87-B845-BAD6-46697B19487B}">
      <dgm:prSet/>
      <dgm:spPr/>
      <dgm:t>
        <a:bodyPr/>
        <a:lstStyle/>
        <a:p>
          <a:endParaRPr lang="en-GB"/>
        </a:p>
      </dgm:t>
    </dgm:pt>
    <dgm:pt modelId="{1410DA32-88BC-6241-B623-BCEAC54705F5}">
      <dgm:prSet phldrT="[Text]" custT="1"/>
      <dgm:spPr/>
      <dgm:t>
        <a:bodyPr/>
        <a:lstStyle/>
        <a:p>
          <a:r>
            <a:rPr lang="en-GB" sz="1600" dirty="0"/>
            <a:t>Collection, management, cleaning</a:t>
          </a:r>
        </a:p>
      </dgm:t>
    </dgm:pt>
    <dgm:pt modelId="{1FA4191E-03E8-F54B-9884-9A0685A4ABB1}" type="parTrans" cxnId="{DBF4D30C-821B-A54B-8259-F1F2E4D6CCC0}">
      <dgm:prSet/>
      <dgm:spPr/>
      <dgm:t>
        <a:bodyPr/>
        <a:lstStyle/>
        <a:p>
          <a:endParaRPr lang="en-GB"/>
        </a:p>
      </dgm:t>
    </dgm:pt>
    <dgm:pt modelId="{20698176-186E-7F4F-81ED-A0CA56EE927A}" type="sibTrans" cxnId="{DBF4D30C-821B-A54B-8259-F1F2E4D6CCC0}">
      <dgm:prSet/>
      <dgm:spPr/>
      <dgm:t>
        <a:bodyPr/>
        <a:lstStyle/>
        <a:p>
          <a:endParaRPr lang="en-GB"/>
        </a:p>
      </dgm:t>
    </dgm:pt>
    <dgm:pt modelId="{6E6C2F30-8BF2-884C-A8F8-47BEAFCF3376}">
      <dgm:prSet phldrT="[Text]" custT="1"/>
      <dgm:spPr/>
      <dgm:t>
        <a:bodyPr/>
        <a:lstStyle/>
        <a:p>
          <a:r>
            <a:rPr lang="en-GB" sz="1600" dirty="0"/>
            <a:t>Perform statistical analysis</a:t>
          </a:r>
        </a:p>
      </dgm:t>
    </dgm:pt>
    <dgm:pt modelId="{D581C486-D37A-6648-9F61-2611823A364D}" type="parTrans" cxnId="{36879F68-92DE-AD4B-98C6-34203CC8554D}">
      <dgm:prSet/>
      <dgm:spPr/>
      <dgm:t>
        <a:bodyPr/>
        <a:lstStyle/>
        <a:p>
          <a:endParaRPr lang="en-GB"/>
        </a:p>
      </dgm:t>
    </dgm:pt>
    <dgm:pt modelId="{8FB20D7B-471D-C14B-BDCB-992680CB7352}" type="sibTrans" cxnId="{36879F68-92DE-AD4B-98C6-34203CC8554D}">
      <dgm:prSet/>
      <dgm:spPr/>
      <dgm:t>
        <a:bodyPr/>
        <a:lstStyle/>
        <a:p>
          <a:endParaRPr lang="en-GB"/>
        </a:p>
      </dgm:t>
    </dgm:pt>
    <dgm:pt modelId="{AA4E86C6-BDDF-0741-82AB-89ADAE1D47B1}">
      <dgm:prSet phldrT="[Text]" custT="1"/>
      <dgm:spPr/>
      <dgm:t>
        <a:bodyPr/>
        <a:lstStyle/>
        <a:p>
          <a:r>
            <a:rPr lang="en-GB" sz="1600" dirty="0"/>
            <a:t>Construct machine learning models</a:t>
          </a:r>
        </a:p>
      </dgm:t>
    </dgm:pt>
    <dgm:pt modelId="{A9920DD4-FD3A-A14F-A60C-0E6BE58303FE}" type="parTrans" cxnId="{235D7C6A-AD3A-4541-8CFB-A7384EA98381}">
      <dgm:prSet/>
      <dgm:spPr/>
      <dgm:t>
        <a:bodyPr/>
        <a:lstStyle/>
        <a:p>
          <a:endParaRPr lang="en-GB"/>
        </a:p>
      </dgm:t>
    </dgm:pt>
    <dgm:pt modelId="{66A20F25-BA72-5040-AF28-366124FCC094}" type="sibTrans" cxnId="{235D7C6A-AD3A-4541-8CFB-A7384EA98381}">
      <dgm:prSet/>
      <dgm:spPr/>
      <dgm:t>
        <a:bodyPr/>
        <a:lstStyle/>
        <a:p>
          <a:endParaRPr lang="en-GB"/>
        </a:p>
      </dgm:t>
    </dgm:pt>
    <dgm:pt modelId="{464AE95F-817C-7549-BDAD-7CAA9B44382C}">
      <dgm:prSet custT="1"/>
      <dgm:spPr/>
      <dgm:t>
        <a:bodyPr/>
        <a:lstStyle/>
        <a:p>
          <a:r>
            <a:rPr lang="en-GB" sz="1600" dirty="0"/>
            <a:t>Interpretation and conclusion</a:t>
          </a:r>
          <a:endParaRPr lang="en-GB" sz="1800" dirty="0"/>
        </a:p>
      </dgm:t>
    </dgm:pt>
    <dgm:pt modelId="{2A34C6AB-1B18-844F-BCC1-3EAC39C19892}" type="parTrans" cxnId="{72193DAD-8520-F84F-92B7-C32A2315DC8C}">
      <dgm:prSet/>
      <dgm:spPr/>
      <dgm:t>
        <a:bodyPr/>
        <a:lstStyle/>
        <a:p>
          <a:endParaRPr lang="en-GB"/>
        </a:p>
      </dgm:t>
    </dgm:pt>
    <dgm:pt modelId="{31539F6D-F175-264A-AD0E-CEB85F027530}" type="sibTrans" cxnId="{72193DAD-8520-F84F-92B7-C32A2315DC8C}">
      <dgm:prSet/>
      <dgm:spPr/>
      <dgm:t>
        <a:bodyPr/>
        <a:lstStyle/>
        <a:p>
          <a:endParaRPr lang="en-GB"/>
        </a:p>
      </dgm:t>
    </dgm:pt>
    <dgm:pt modelId="{A2C47514-FE73-B845-A749-635859C6AC95}">
      <dgm:prSet custT="1"/>
      <dgm:spPr/>
      <dgm:t>
        <a:bodyPr/>
        <a:lstStyle/>
        <a:p>
          <a:r>
            <a:rPr lang="en-GB" sz="1600" dirty="0"/>
            <a:t>Communication of results/ deployment of models</a:t>
          </a:r>
          <a:endParaRPr lang="en-GB" sz="1800" dirty="0"/>
        </a:p>
      </dgm:t>
    </dgm:pt>
    <dgm:pt modelId="{A12B596F-7C21-134E-915A-2445C222D41D}" type="parTrans" cxnId="{8C664F85-F24C-4B47-91A4-990557275031}">
      <dgm:prSet/>
      <dgm:spPr/>
      <dgm:t>
        <a:bodyPr/>
        <a:lstStyle/>
        <a:p>
          <a:endParaRPr lang="en-GB"/>
        </a:p>
      </dgm:t>
    </dgm:pt>
    <dgm:pt modelId="{0F4B1910-329F-2445-8F34-DDE9054434D6}" type="sibTrans" cxnId="{8C664F85-F24C-4B47-91A4-990557275031}">
      <dgm:prSet/>
      <dgm:spPr/>
      <dgm:t>
        <a:bodyPr/>
        <a:lstStyle/>
        <a:p>
          <a:endParaRPr lang="en-GB"/>
        </a:p>
      </dgm:t>
    </dgm:pt>
    <dgm:pt modelId="{0CF2582F-6F90-4045-8639-18B14104E828}">
      <dgm:prSet phldrT="[Text]" custT="1"/>
      <dgm:spPr/>
      <dgm:t>
        <a:bodyPr/>
        <a:lstStyle/>
        <a:p>
          <a:r>
            <a:rPr lang="en-GB" sz="1600" dirty="0"/>
            <a:t>Study design</a:t>
          </a:r>
        </a:p>
      </dgm:t>
    </dgm:pt>
    <dgm:pt modelId="{1644786C-2930-5540-BF29-A7122159B21D}" type="parTrans" cxnId="{F6C21965-55FD-6349-A730-06165EF7DD8A}">
      <dgm:prSet/>
      <dgm:spPr/>
      <dgm:t>
        <a:bodyPr/>
        <a:lstStyle/>
        <a:p>
          <a:endParaRPr lang="en-GB"/>
        </a:p>
      </dgm:t>
    </dgm:pt>
    <dgm:pt modelId="{8451FCE9-D807-3D4E-8C96-0BA1747392E0}" type="sibTrans" cxnId="{F6C21965-55FD-6349-A730-06165EF7DD8A}">
      <dgm:prSet/>
      <dgm:spPr/>
      <dgm:t>
        <a:bodyPr/>
        <a:lstStyle/>
        <a:p>
          <a:endParaRPr lang="en-GB"/>
        </a:p>
      </dgm:t>
    </dgm:pt>
    <dgm:pt modelId="{3FF6F245-8403-EF46-828E-D9A77EE34820}">
      <dgm:prSet phldrT="[Text]" custT="1"/>
      <dgm:spPr/>
      <dgm:t>
        <a:bodyPr/>
        <a:lstStyle/>
        <a:p>
          <a:r>
            <a:rPr lang="en-GB" sz="1600" dirty="0"/>
            <a:t>Definitions</a:t>
          </a:r>
        </a:p>
      </dgm:t>
    </dgm:pt>
    <dgm:pt modelId="{36F6DECB-3152-2A48-98B6-F2A0D41D9CAF}" type="parTrans" cxnId="{46EFF3A4-786F-C446-9D87-1FD91F32D853}">
      <dgm:prSet/>
      <dgm:spPr/>
      <dgm:t>
        <a:bodyPr/>
        <a:lstStyle/>
        <a:p>
          <a:endParaRPr lang="en-GB"/>
        </a:p>
      </dgm:t>
    </dgm:pt>
    <dgm:pt modelId="{2A55531D-8E96-5343-A82A-0AB51987AE7A}" type="sibTrans" cxnId="{46EFF3A4-786F-C446-9D87-1FD91F32D853}">
      <dgm:prSet/>
      <dgm:spPr/>
      <dgm:t>
        <a:bodyPr/>
        <a:lstStyle/>
        <a:p>
          <a:endParaRPr lang="en-GB"/>
        </a:p>
      </dgm:t>
    </dgm:pt>
    <dgm:pt modelId="{02531DEB-BE8C-A749-BC77-A45D58709DEA}" type="pres">
      <dgm:prSet presAssocID="{216B29F4-3B99-F044-96AC-53908B406097}" presName="Name0" presStyleCnt="0">
        <dgm:presLayoutVars>
          <dgm:dir/>
          <dgm:resizeHandles val="exact"/>
        </dgm:presLayoutVars>
      </dgm:prSet>
      <dgm:spPr/>
    </dgm:pt>
    <dgm:pt modelId="{2880FFD3-C237-9943-9CCF-008287F5B4AA}" type="pres">
      <dgm:prSet presAssocID="{216B29F4-3B99-F044-96AC-53908B406097}" presName="cycle" presStyleCnt="0"/>
      <dgm:spPr/>
    </dgm:pt>
    <dgm:pt modelId="{50C978A7-9915-D14B-B2C2-EA1EFE2573A8}" type="pres">
      <dgm:prSet presAssocID="{869203D3-41A8-7241-BCD5-9121111BE789}" presName="nodeFirstNode" presStyleLbl="node1" presStyleIdx="0" presStyleCnt="5">
        <dgm:presLayoutVars>
          <dgm:bulletEnabled val="1"/>
        </dgm:presLayoutVars>
      </dgm:prSet>
      <dgm:spPr/>
    </dgm:pt>
    <dgm:pt modelId="{F49F43C8-2C98-F040-8731-8DEC4DA8C9C2}" type="pres">
      <dgm:prSet presAssocID="{E83A7F03-5BD3-514F-BF8C-E863D5B8EB8E}" presName="sibTransFirstNode" presStyleLbl="bgShp" presStyleIdx="0" presStyleCnt="1"/>
      <dgm:spPr/>
    </dgm:pt>
    <dgm:pt modelId="{A3B667F2-4C77-9B40-BC63-1C6B6E83114A}" type="pres">
      <dgm:prSet presAssocID="{EC4D9B5F-1FBA-3743-8277-D87F6D1DB208}" presName="nodeFollowingNodes" presStyleLbl="node1" presStyleIdx="1" presStyleCnt="5">
        <dgm:presLayoutVars>
          <dgm:bulletEnabled val="1"/>
        </dgm:presLayoutVars>
      </dgm:prSet>
      <dgm:spPr/>
    </dgm:pt>
    <dgm:pt modelId="{2D16B106-65A7-C444-AF55-4DE07ED4C301}" type="pres">
      <dgm:prSet presAssocID="{E4FB4D6E-5742-0B45-9B6F-229C9C9095F8}" presName="nodeFollowingNodes" presStyleLbl="node1" presStyleIdx="2" presStyleCnt="5">
        <dgm:presLayoutVars>
          <dgm:bulletEnabled val="1"/>
        </dgm:presLayoutVars>
      </dgm:prSet>
      <dgm:spPr/>
    </dgm:pt>
    <dgm:pt modelId="{67383165-E535-5C47-BB18-AD9932F28D4D}" type="pres">
      <dgm:prSet presAssocID="{5E7646A2-3DE6-D94D-B4C2-3725EE2940E6}" presName="nodeFollowingNodes" presStyleLbl="node1" presStyleIdx="3" presStyleCnt="5">
        <dgm:presLayoutVars>
          <dgm:bulletEnabled val="1"/>
        </dgm:presLayoutVars>
      </dgm:prSet>
      <dgm:spPr/>
    </dgm:pt>
    <dgm:pt modelId="{AC6879DF-AB93-194B-8699-B4C36379FCE8}" type="pres">
      <dgm:prSet presAssocID="{41316B0D-EBCB-CB4A-BE09-F9E5D0A912E6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AD844104-DE3E-CF40-A929-78FEEC9BBA91}" type="presOf" srcId="{216B29F4-3B99-F044-96AC-53908B406097}" destId="{02531DEB-BE8C-A749-BC77-A45D58709DEA}" srcOrd="0" destOrd="0" presId="urn:microsoft.com/office/officeart/2005/8/layout/cycle3"/>
    <dgm:cxn modelId="{DBF4D30C-821B-A54B-8259-F1F2E4D6CCC0}" srcId="{E4FB4D6E-5742-0B45-9B6F-229C9C9095F8}" destId="{1410DA32-88BC-6241-B623-BCEAC54705F5}" srcOrd="0" destOrd="0" parTransId="{1FA4191E-03E8-F54B-9884-9A0685A4ABB1}" sibTransId="{20698176-186E-7F4F-81ED-A0CA56EE927A}"/>
    <dgm:cxn modelId="{F92CF913-3BF4-734E-BB13-C0A02893D6C9}" type="presOf" srcId="{41316B0D-EBCB-CB4A-BE09-F9E5D0A912E6}" destId="{AC6879DF-AB93-194B-8699-B4C36379FCE8}" srcOrd="0" destOrd="0" presId="urn:microsoft.com/office/officeart/2005/8/layout/cycle3"/>
    <dgm:cxn modelId="{0A39A63D-636F-E648-8EE2-73F02899F1F2}" type="presOf" srcId="{3FF6F245-8403-EF46-828E-D9A77EE34820}" destId="{A3B667F2-4C77-9B40-BC63-1C6B6E83114A}" srcOrd="0" destOrd="3" presId="urn:microsoft.com/office/officeart/2005/8/layout/cycle3"/>
    <dgm:cxn modelId="{7AB1484C-5DD0-A24C-AFB3-57031A4AFEE6}" type="presOf" srcId="{AA4E86C6-BDDF-0741-82AB-89ADAE1D47B1}" destId="{67383165-E535-5C47-BB18-AD9932F28D4D}" srcOrd="0" destOrd="2" presId="urn:microsoft.com/office/officeart/2005/8/layout/cycle3"/>
    <dgm:cxn modelId="{0D853A54-BE32-694D-B389-FD4E50387C7E}" type="presOf" srcId="{0CF2582F-6F90-4045-8639-18B14104E828}" destId="{A3B667F2-4C77-9B40-BC63-1C6B6E83114A}" srcOrd="0" destOrd="2" presId="urn:microsoft.com/office/officeart/2005/8/layout/cycle3"/>
    <dgm:cxn modelId="{72568A57-AB7F-3C4D-9618-B885C0822FF0}" srcId="{216B29F4-3B99-F044-96AC-53908B406097}" destId="{EC4D9B5F-1FBA-3743-8277-D87F6D1DB208}" srcOrd="1" destOrd="0" parTransId="{A2E44E40-8364-1E43-83EF-6FF97AE5B82F}" sibTransId="{97DC372B-6CE4-7B49-BB52-A2FDAD2D5AFD}"/>
    <dgm:cxn modelId="{B2AB295E-3037-3043-A65F-2D1022ABFCBE}" type="presOf" srcId="{1410DA32-88BC-6241-B623-BCEAC54705F5}" destId="{2D16B106-65A7-C444-AF55-4DE07ED4C301}" srcOrd="0" destOrd="1" presId="urn:microsoft.com/office/officeart/2005/8/layout/cycle3"/>
    <dgm:cxn modelId="{F6C21965-55FD-6349-A730-06165EF7DD8A}" srcId="{EC4D9B5F-1FBA-3743-8277-D87F6D1DB208}" destId="{0CF2582F-6F90-4045-8639-18B14104E828}" srcOrd="1" destOrd="0" parTransId="{1644786C-2930-5540-BF29-A7122159B21D}" sibTransId="{8451FCE9-D807-3D4E-8C96-0BA1747392E0}"/>
    <dgm:cxn modelId="{36879F68-92DE-AD4B-98C6-34203CC8554D}" srcId="{5E7646A2-3DE6-D94D-B4C2-3725EE2940E6}" destId="{6E6C2F30-8BF2-884C-A8F8-47BEAFCF3376}" srcOrd="0" destOrd="0" parTransId="{D581C486-D37A-6648-9F61-2611823A364D}" sibTransId="{8FB20D7B-471D-C14B-BDCB-992680CB7352}"/>
    <dgm:cxn modelId="{235D7C6A-AD3A-4541-8CFB-A7384EA98381}" srcId="{5E7646A2-3DE6-D94D-B4C2-3725EE2940E6}" destId="{AA4E86C6-BDDF-0741-82AB-89ADAE1D47B1}" srcOrd="1" destOrd="0" parTransId="{A9920DD4-FD3A-A14F-A60C-0E6BE58303FE}" sibTransId="{66A20F25-BA72-5040-AF28-366124FCC094}"/>
    <dgm:cxn modelId="{FECFBB72-769D-814E-87F7-6CEA13E72D8D}" type="presOf" srcId="{6E6C2F30-8BF2-884C-A8F8-47BEAFCF3376}" destId="{67383165-E535-5C47-BB18-AD9932F28D4D}" srcOrd="0" destOrd="1" presId="urn:microsoft.com/office/officeart/2005/8/layout/cycle3"/>
    <dgm:cxn modelId="{1EBDBC79-39D1-204E-9B43-9EB8BAD4F2CD}" srcId="{216B29F4-3B99-F044-96AC-53908B406097}" destId="{E4FB4D6E-5742-0B45-9B6F-229C9C9095F8}" srcOrd="2" destOrd="0" parTransId="{E75A3EE0-5351-D44E-B4AA-12AF0D309883}" sibTransId="{A06C856D-AF82-5C4B-9ADF-F39DE349F782}"/>
    <dgm:cxn modelId="{4DEE1A7C-D5ED-B341-AA9E-463584CA1A69}" srcId="{216B29F4-3B99-F044-96AC-53908B406097}" destId="{5E7646A2-3DE6-D94D-B4C2-3725EE2940E6}" srcOrd="3" destOrd="0" parTransId="{B5FE7D08-AD9C-1945-B48C-BA73E01548EF}" sibTransId="{9C7BA90A-5324-704B-BEB7-06EA4C7EA116}"/>
    <dgm:cxn modelId="{8C664F85-F24C-4B47-91A4-990557275031}" srcId="{41316B0D-EBCB-CB4A-BE09-F9E5D0A912E6}" destId="{A2C47514-FE73-B845-A749-635859C6AC95}" srcOrd="1" destOrd="0" parTransId="{A12B596F-7C21-134E-915A-2445C222D41D}" sibTransId="{0F4B1910-329F-2445-8F34-DDE9054434D6}"/>
    <dgm:cxn modelId="{2B66548E-89FF-DE45-837A-19B22443E72D}" type="presOf" srcId="{464AE95F-817C-7549-BDAD-7CAA9B44382C}" destId="{AC6879DF-AB93-194B-8699-B4C36379FCE8}" srcOrd="0" destOrd="1" presId="urn:microsoft.com/office/officeart/2005/8/layout/cycle3"/>
    <dgm:cxn modelId="{46EFF3A4-786F-C446-9D87-1FD91F32D853}" srcId="{EC4D9B5F-1FBA-3743-8277-D87F6D1DB208}" destId="{3FF6F245-8403-EF46-828E-D9A77EE34820}" srcOrd="2" destOrd="0" parTransId="{36F6DECB-3152-2A48-98B6-F2A0D41D9CAF}" sibTransId="{2A55531D-8E96-5343-A82A-0AB51987AE7A}"/>
    <dgm:cxn modelId="{72193DAD-8520-F84F-92B7-C32A2315DC8C}" srcId="{41316B0D-EBCB-CB4A-BE09-F9E5D0A912E6}" destId="{464AE95F-817C-7549-BDAD-7CAA9B44382C}" srcOrd="0" destOrd="0" parTransId="{2A34C6AB-1B18-844F-BCC1-3EAC39C19892}" sibTransId="{31539F6D-F175-264A-AD0E-CEB85F027530}"/>
    <dgm:cxn modelId="{9B0FFFB0-EAEA-D148-B03A-8CD6F158AEC8}" type="presOf" srcId="{E83A7F03-5BD3-514F-BF8C-E863D5B8EB8E}" destId="{F49F43C8-2C98-F040-8731-8DEC4DA8C9C2}" srcOrd="0" destOrd="0" presId="urn:microsoft.com/office/officeart/2005/8/layout/cycle3"/>
    <dgm:cxn modelId="{2A439EBB-76E4-524D-A96D-06B9E9478C3E}" type="presOf" srcId="{A2C47514-FE73-B845-A749-635859C6AC95}" destId="{AC6879DF-AB93-194B-8699-B4C36379FCE8}" srcOrd="0" destOrd="2" presId="urn:microsoft.com/office/officeart/2005/8/layout/cycle3"/>
    <dgm:cxn modelId="{BE5D64BD-4641-6241-A69A-121906B48F6D}" srcId="{869203D3-41A8-7241-BCD5-9121111BE789}" destId="{6546F789-9E00-5C44-BA0A-7CC8412A3216}" srcOrd="0" destOrd="0" parTransId="{34ABB259-50B9-9544-9C1E-0CBD2E48502C}" sibTransId="{1498552B-C4B9-1E49-BB6D-A87C0C100AFE}"/>
    <dgm:cxn modelId="{2F5575C8-CBE4-DA45-9670-7FC529EC9FD5}" type="presOf" srcId="{6546F789-9E00-5C44-BA0A-7CC8412A3216}" destId="{50C978A7-9915-D14B-B2C2-EA1EFE2573A8}" srcOrd="0" destOrd="1" presId="urn:microsoft.com/office/officeart/2005/8/layout/cycle3"/>
    <dgm:cxn modelId="{4513C7CB-DB87-B845-BAD6-46697B19487B}" srcId="{EC4D9B5F-1FBA-3743-8277-D87F6D1DB208}" destId="{A6A76D46-5272-A949-B781-8A30B930EF07}" srcOrd="0" destOrd="0" parTransId="{768A254B-DAED-DD4B-8DDB-2E5937ADF405}" sibTransId="{C4487796-2E9F-C544-B1A4-6786A42B79EC}"/>
    <dgm:cxn modelId="{8A402ECD-4536-C042-8419-6490D6DCD888}" type="presOf" srcId="{EC4D9B5F-1FBA-3743-8277-D87F6D1DB208}" destId="{A3B667F2-4C77-9B40-BC63-1C6B6E83114A}" srcOrd="0" destOrd="0" presId="urn:microsoft.com/office/officeart/2005/8/layout/cycle3"/>
    <dgm:cxn modelId="{18D5C3DA-E6E1-B34B-84B0-E7FE573B29DF}" srcId="{216B29F4-3B99-F044-96AC-53908B406097}" destId="{41316B0D-EBCB-CB4A-BE09-F9E5D0A912E6}" srcOrd="4" destOrd="0" parTransId="{E036FA70-4DF2-644C-BA02-6CC2D09EF93B}" sibTransId="{6DF4EB44-B80C-6A4E-A59C-02965D95E8B8}"/>
    <dgm:cxn modelId="{FFCECADA-BAB7-EB4C-A847-E4EF88B1AF06}" type="presOf" srcId="{869203D3-41A8-7241-BCD5-9121111BE789}" destId="{50C978A7-9915-D14B-B2C2-EA1EFE2573A8}" srcOrd="0" destOrd="0" presId="urn:microsoft.com/office/officeart/2005/8/layout/cycle3"/>
    <dgm:cxn modelId="{DD609FE2-920D-9D40-B28F-914CDA2882BF}" type="presOf" srcId="{A6A76D46-5272-A949-B781-8A30B930EF07}" destId="{A3B667F2-4C77-9B40-BC63-1C6B6E83114A}" srcOrd="0" destOrd="1" presId="urn:microsoft.com/office/officeart/2005/8/layout/cycle3"/>
    <dgm:cxn modelId="{851CC6E5-1C7D-1542-AE1C-E9E9ABADF499}" type="presOf" srcId="{E4FB4D6E-5742-0B45-9B6F-229C9C9095F8}" destId="{2D16B106-65A7-C444-AF55-4DE07ED4C301}" srcOrd="0" destOrd="0" presId="urn:microsoft.com/office/officeart/2005/8/layout/cycle3"/>
    <dgm:cxn modelId="{07F722EF-749C-0C4E-9E02-AA48D86F9CA1}" type="presOf" srcId="{5E7646A2-3DE6-D94D-B4C2-3725EE2940E6}" destId="{67383165-E535-5C47-BB18-AD9932F28D4D}" srcOrd="0" destOrd="0" presId="urn:microsoft.com/office/officeart/2005/8/layout/cycle3"/>
    <dgm:cxn modelId="{9221A2FF-5742-F34D-BE5A-CDAB4269416F}" srcId="{216B29F4-3B99-F044-96AC-53908B406097}" destId="{869203D3-41A8-7241-BCD5-9121111BE789}" srcOrd="0" destOrd="0" parTransId="{3A8C3F1B-C504-4346-B23E-397C78216DE0}" sibTransId="{E83A7F03-5BD3-514F-BF8C-E863D5B8EB8E}"/>
    <dgm:cxn modelId="{09603834-D67A-074F-BE1F-6C7BA60E5C55}" type="presParOf" srcId="{02531DEB-BE8C-A749-BC77-A45D58709DEA}" destId="{2880FFD3-C237-9943-9CCF-008287F5B4AA}" srcOrd="0" destOrd="0" presId="urn:microsoft.com/office/officeart/2005/8/layout/cycle3"/>
    <dgm:cxn modelId="{820352EE-1DDD-1845-9318-2B8E16ACFBF5}" type="presParOf" srcId="{2880FFD3-C237-9943-9CCF-008287F5B4AA}" destId="{50C978A7-9915-D14B-B2C2-EA1EFE2573A8}" srcOrd="0" destOrd="0" presId="urn:microsoft.com/office/officeart/2005/8/layout/cycle3"/>
    <dgm:cxn modelId="{FDED135B-3277-8840-A1FF-248EC7899F2F}" type="presParOf" srcId="{2880FFD3-C237-9943-9CCF-008287F5B4AA}" destId="{F49F43C8-2C98-F040-8731-8DEC4DA8C9C2}" srcOrd="1" destOrd="0" presId="urn:microsoft.com/office/officeart/2005/8/layout/cycle3"/>
    <dgm:cxn modelId="{09BB36D1-6536-6541-9AA0-78AA89F78C89}" type="presParOf" srcId="{2880FFD3-C237-9943-9CCF-008287F5B4AA}" destId="{A3B667F2-4C77-9B40-BC63-1C6B6E83114A}" srcOrd="2" destOrd="0" presId="urn:microsoft.com/office/officeart/2005/8/layout/cycle3"/>
    <dgm:cxn modelId="{AF5C4C95-6ECE-394E-8CB0-74C24A5445DA}" type="presParOf" srcId="{2880FFD3-C237-9943-9CCF-008287F5B4AA}" destId="{2D16B106-65A7-C444-AF55-4DE07ED4C301}" srcOrd="3" destOrd="0" presId="urn:microsoft.com/office/officeart/2005/8/layout/cycle3"/>
    <dgm:cxn modelId="{8B725730-66B4-194A-A427-FB9801C0CDC0}" type="presParOf" srcId="{2880FFD3-C237-9943-9CCF-008287F5B4AA}" destId="{67383165-E535-5C47-BB18-AD9932F28D4D}" srcOrd="4" destOrd="0" presId="urn:microsoft.com/office/officeart/2005/8/layout/cycle3"/>
    <dgm:cxn modelId="{263F658E-6FEC-8E4D-B8C8-E337B3509421}" type="presParOf" srcId="{2880FFD3-C237-9943-9CCF-008287F5B4AA}" destId="{AC6879DF-AB93-194B-8699-B4C36379FCE8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F43C8-2C98-F040-8731-8DEC4DA8C9C2}">
      <dsp:nvSpPr>
        <dsp:cNvPr id="0" name=""/>
        <dsp:cNvSpPr/>
      </dsp:nvSpPr>
      <dsp:spPr>
        <a:xfrm>
          <a:off x="1844268" y="-39710"/>
          <a:ext cx="6268263" cy="6268263"/>
        </a:xfrm>
        <a:prstGeom prst="circularArrow">
          <a:avLst>
            <a:gd name="adj1" fmla="val 5544"/>
            <a:gd name="adj2" fmla="val 330680"/>
            <a:gd name="adj3" fmla="val 13744115"/>
            <a:gd name="adj4" fmla="val 1740535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C978A7-9915-D14B-B2C2-EA1EFE2573A8}">
      <dsp:nvSpPr>
        <dsp:cNvPr id="0" name=""/>
        <dsp:cNvSpPr/>
      </dsp:nvSpPr>
      <dsp:spPr>
        <a:xfrm>
          <a:off x="3490714" y="2187"/>
          <a:ext cx="2975372" cy="14876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Problem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Understanding and defining the problem</a:t>
          </a:r>
        </a:p>
      </dsp:txBody>
      <dsp:txXfrm>
        <a:off x="3563337" y="74810"/>
        <a:ext cx="2830126" cy="1342440"/>
      </dsp:txXfrm>
    </dsp:sp>
    <dsp:sp modelId="{A3B667F2-4C77-9B40-BC63-1C6B6E83114A}">
      <dsp:nvSpPr>
        <dsp:cNvPr id="0" name=""/>
        <dsp:cNvSpPr/>
      </dsp:nvSpPr>
      <dsp:spPr>
        <a:xfrm>
          <a:off x="6032920" y="1849208"/>
          <a:ext cx="2975372" cy="14876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Plan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What to measure and how?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Study design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Definitions</a:t>
          </a:r>
        </a:p>
      </dsp:txBody>
      <dsp:txXfrm>
        <a:off x="6105543" y="1921831"/>
        <a:ext cx="2830126" cy="1342440"/>
      </dsp:txXfrm>
    </dsp:sp>
    <dsp:sp modelId="{2D16B106-65A7-C444-AF55-4DE07ED4C301}">
      <dsp:nvSpPr>
        <dsp:cNvPr id="0" name=""/>
        <dsp:cNvSpPr/>
      </dsp:nvSpPr>
      <dsp:spPr>
        <a:xfrm>
          <a:off x="5061884" y="4837751"/>
          <a:ext cx="2975372" cy="14876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Collection, management, cleaning</a:t>
          </a:r>
        </a:p>
      </dsp:txBody>
      <dsp:txXfrm>
        <a:off x="5134507" y="4910374"/>
        <a:ext cx="2830126" cy="1342440"/>
      </dsp:txXfrm>
    </dsp:sp>
    <dsp:sp modelId="{67383165-E535-5C47-BB18-AD9932F28D4D}">
      <dsp:nvSpPr>
        <dsp:cNvPr id="0" name=""/>
        <dsp:cNvSpPr/>
      </dsp:nvSpPr>
      <dsp:spPr>
        <a:xfrm>
          <a:off x="1919544" y="4837751"/>
          <a:ext cx="2975372" cy="14876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Perform statistical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Construct machine learning models</a:t>
          </a:r>
        </a:p>
      </dsp:txBody>
      <dsp:txXfrm>
        <a:off x="1992167" y="4910374"/>
        <a:ext cx="2830126" cy="1342440"/>
      </dsp:txXfrm>
    </dsp:sp>
    <dsp:sp modelId="{AC6879DF-AB93-194B-8699-B4C36379FCE8}">
      <dsp:nvSpPr>
        <dsp:cNvPr id="0" name=""/>
        <dsp:cNvSpPr/>
      </dsp:nvSpPr>
      <dsp:spPr>
        <a:xfrm>
          <a:off x="948508" y="1849208"/>
          <a:ext cx="2975372" cy="1487686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Conclusion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Interpretation and conclusion</a:t>
          </a:r>
          <a:endParaRPr lang="en-GB" sz="18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kern="1200" dirty="0"/>
            <a:t>Communication of results/ deployment of models</a:t>
          </a:r>
          <a:endParaRPr lang="en-GB" sz="1800" kern="1200" dirty="0"/>
        </a:p>
      </dsp:txBody>
      <dsp:txXfrm>
        <a:off x="1021131" y="1921831"/>
        <a:ext cx="2830126" cy="1342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A55FA-3FD4-C34C-8233-5B50F523555F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6D4D0-C272-3342-A4BA-FB5FB24B3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7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EBA493-5D09-F244-ABB0-E7FD1EE2B9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5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D4D0-C272-3342-A4BA-FB5FB24B32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12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6D4D0-C272-3342-A4BA-FB5FB24B32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91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79683-19BA-7C56-234C-36799852EA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9E9E8-3184-D439-5894-9FA1AACFA6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18C0F-B4E3-46D2-ED3D-45259E06D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3B8C3-5B7F-34C7-551B-BC958A1F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906BE-8B5A-D597-AC3E-B0AC9B375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2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F0CE7-37AE-1D73-EC1A-1C21B5D4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5319DB-26B1-7A21-3F72-EE067ECCC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1D384-D61C-4C4C-6BA4-5ED7B936C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81758-A84F-5717-9E30-8ACEE0258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C39C-22DA-3111-306D-1643D259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A911C-02FA-AAD6-3FA0-08BF3F512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A16-3E07-4CE1-CCBE-D4E3A81B0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8CF4D-A0D5-ED94-7144-32E7F760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6AE5-9460-2E85-A3B7-53091F28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9FA8D-33DE-FE94-B5A5-A98120F52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6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D1D6A-4C67-A64D-8D99-DB2EB1867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A1D9F-20C3-A552-E17B-F197E62FB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44634-BAF4-E827-0926-77FA1503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0983-168A-1FEF-4691-C378F935C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C2552-6AB6-33FB-9241-E9EB1F6C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0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2417-D14B-5F7E-509A-36BE396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ED463-965D-03BF-EDBF-899681A21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0DCEF-2FF4-9DBD-C704-14E4A74CE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7CE1C-6A6E-4B42-ECAC-1B0804CC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B12B0-7A6B-2C3B-CEA3-B5938BA1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63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DCC65-E7C4-A0AD-049B-B51148DBE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4A5D-C70D-1CFD-028B-A813E9534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B619E-D734-3460-914B-D53B04BA5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AFD7B-1938-9E74-17DA-30F0F5685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8BFF6-8A2A-DCB1-A817-359A81134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9B89C-FBA5-42AB-B8E2-E6D32A3E0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02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57FDE-2EF6-028B-19C2-140000B6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2AE37-224B-7DDF-191C-ABBC0B781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9F287-7B5B-2CDD-EA04-2908E80D4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BB1E11-DA73-A435-0553-3052EB1D9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24875B-6EB9-AAE2-7FB8-D2A66AA72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C3A91-2526-97DD-F636-BABBB0B53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DC3EA-92CB-D11E-C515-954A709B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00FCC-A28E-CEA2-D3AF-205F0B8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96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DB50-5FED-9699-CFA4-29CF04A13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9A49F-2BEB-6E03-F508-BA12EBC72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1F887-2C55-534D-BCBD-862B236D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A5BE5-33DF-8900-D0B8-7D431EB1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71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A88FCE-35F7-C763-7943-CD103963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83276-201B-5AE8-CC38-415BE2F55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794A4-65A8-539E-03B2-DA118F5B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17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92C9-312B-C6A3-B7AE-029314B4A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DD85C-505E-D811-8317-E30C735EB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921D4-B578-ACF6-2B74-10BE65507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AAFD5-D242-5CA3-1425-DBF92230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36035D-60EF-DDA3-63D1-5E2554D3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A4308-CD0C-11AA-D3E7-97C08D28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9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123F-FA98-89A7-3F1A-E3D9F8625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26124-B43F-1A24-E167-5F11EFC531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908E2-60D6-7FE2-E85C-C54795BAB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81E91-1133-70B4-34BD-419D1D6F9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D74DA-0FCD-34CF-EAF0-B93D43B92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654E6-F4D9-A3A5-5B62-75193E25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3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16C804-536F-1CA9-1D41-E8657C8B8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A43BE-33F9-ACB3-5305-7F89881F9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5BE2E-9691-59EF-B032-BC68E53C01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9BF2F6-DE78-D444-BCA4-2909A51974B8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E48B-7657-93B9-77C9-96301EA979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5666F-EB8E-8167-46A3-51C2D6324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D7E3CD-1DAB-7545-BE72-80529FA2C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856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869C6B-F284-3B75-7003-E0238A0EC4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70" r="9770"/>
          <a:stretch/>
        </p:blipFill>
        <p:spPr>
          <a:xfrm>
            <a:off x="5777168" y="843534"/>
            <a:ext cx="6258756" cy="495095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C97D30-120B-0B81-C6C5-5EE73FA9317C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Data Science Pipeline</a:t>
            </a:r>
            <a:endParaRPr lang="en-US" sz="36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B8A0F-24C0-3122-37D1-7442AB319EF5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700" dirty="0">
                <a:solidFill>
                  <a:schemeClr val="bg1"/>
                </a:solidFill>
              </a:rPr>
              <a:t>Immerse Education Tokyo 2025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700" b="1" dirty="0">
                <a:solidFill>
                  <a:schemeClr val="bg1"/>
                </a:solidFill>
              </a:rPr>
              <a:t>Innovation</a:t>
            </a:r>
          </a:p>
        </p:txBody>
      </p:sp>
    </p:spTree>
    <p:extLst>
      <p:ext uri="{BB962C8B-B14F-4D97-AF65-F5344CB8AC3E}">
        <p14:creationId xmlns:p14="http://schemas.microsoft.com/office/powerpoint/2010/main" val="3818990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problem&#10;&#10;AI-generated content may be incorrect.">
            <a:extLst>
              <a:ext uri="{FF2B5EF4-FFF2-40B4-BE49-F238E27FC236}">
                <a16:creationId xmlns:a16="http://schemas.microsoft.com/office/drawing/2014/main" id="{2DFD88D0-10F9-78A0-86C4-EFD0079258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1052507" y="218920"/>
            <a:ext cx="10086985" cy="64201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0F9E8E5-7A26-CE90-9296-574663449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8048-3991-31D7-2B2C-D6A4481FC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afternoon we’ll do some introductory programming in Python</a:t>
            </a:r>
          </a:p>
          <a:p>
            <a:r>
              <a:rPr lang="en-US" dirty="0"/>
              <a:t>Tomorrow we’ll look a little bit at the kind of math you can expect to learn if you choose to study data science</a:t>
            </a:r>
          </a:p>
          <a:p>
            <a:r>
              <a:rPr lang="en-US" dirty="0"/>
              <a:t>We’ll learn about probability and linear algebra</a:t>
            </a:r>
          </a:p>
          <a:p>
            <a:r>
              <a:rPr lang="en-US" dirty="0"/>
              <a:t>We’ll also practice doing these using Python</a:t>
            </a:r>
          </a:p>
        </p:txBody>
      </p:sp>
    </p:spTree>
    <p:extLst>
      <p:ext uri="{BB962C8B-B14F-4D97-AF65-F5344CB8AC3E}">
        <p14:creationId xmlns:p14="http://schemas.microsoft.com/office/powerpoint/2010/main" val="1083926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data science&#10;&#10;AI-generated content may be incorrect.">
            <a:extLst>
              <a:ext uri="{FF2B5EF4-FFF2-40B4-BE49-F238E27FC236}">
                <a16:creationId xmlns:a16="http://schemas.microsoft.com/office/drawing/2014/main" id="{62F04D12-C776-2FA0-B8EE-F4077423E81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t="10124" b="14891"/>
          <a:stretch>
            <a:fillRect/>
          </a:stretch>
        </p:blipFill>
        <p:spPr>
          <a:xfrm>
            <a:off x="0" y="1282"/>
            <a:ext cx="12191980" cy="68567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F9C7D9-EAAE-A9CC-4406-47819671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FA0F39-3063-E0D8-4FD1-AE3F0443D2D1}"/>
              </a:ext>
            </a:extLst>
          </p:cNvPr>
          <p:cNvSpPr txBox="1"/>
          <p:nvPr/>
        </p:nvSpPr>
        <p:spPr>
          <a:xfrm>
            <a:off x="1578666" y="1429431"/>
            <a:ext cx="9034648" cy="46388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GB" sz="3200" dirty="0"/>
              <a:t>Two important definitions from last week:</a:t>
            </a:r>
          </a:p>
          <a:p>
            <a:endParaRPr lang="en-GB" sz="3200" dirty="0"/>
          </a:p>
          <a:p>
            <a:r>
              <a:rPr lang="en-GB" sz="3200" b="1" dirty="0"/>
              <a:t>Data</a:t>
            </a:r>
            <a:r>
              <a:rPr lang="en-GB" sz="3200" dirty="0"/>
              <a:t> is a </a:t>
            </a:r>
            <a:r>
              <a:rPr lang="en-GB" sz="3200" b="1" dirty="0"/>
              <a:t>collection</a:t>
            </a:r>
            <a:r>
              <a:rPr lang="en-GB" sz="3200" dirty="0"/>
              <a:t> of </a:t>
            </a:r>
            <a:r>
              <a:rPr lang="en-GB" sz="3200" dirty="0">
                <a:solidFill>
                  <a:schemeClr val="accent5"/>
                </a:solidFill>
              </a:rPr>
              <a:t>facts</a:t>
            </a:r>
            <a:r>
              <a:rPr lang="en-GB" sz="3200" dirty="0"/>
              <a:t>, </a:t>
            </a:r>
            <a:r>
              <a:rPr lang="en-GB" sz="3200" dirty="0">
                <a:solidFill>
                  <a:schemeClr val="accent4"/>
                </a:solidFill>
              </a:rPr>
              <a:t>numbers</a:t>
            </a:r>
            <a:r>
              <a:rPr lang="en-GB" sz="3200" dirty="0"/>
              <a:t>, </a:t>
            </a:r>
            <a:r>
              <a:rPr lang="en-GB" sz="3200" dirty="0">
                <a:solidFill>
                  <a:schemeClr val="accent2"/>
                </a:solidFill>
              </a:rPr>
              <a:t>words</a:t>
            </a:r>
            <a:r>
              <a:rPr lang="en-GB" sz="3200" dirty="0"/>
              <a:t>, </a:t>
            </a:r>
            <a:r>
              <a:rPr lang="en-GB" sz="3200" dirty="0">
                <a:solidFill>
                  <a:schemeClr val="accent3"/>
                </a:solidFill>
              </a:rPr>
              <a:t>observations</a:t>
            </a:r>
            <a:r>
              <a:rPr lang="en-GB" sz="3200" dirty="0"/>
              <a:t> or other </a:t>
            </a:r>
            <a:r>
              <a:rPr lang="en-GB" sz="3200" dirty="0">
                <a:solidFill>
                  <a:schemeClr val="accent1"/>
                </a:solidFill>
              </a:rPr>
              <a:t>useful information</a:t>
            </a:r>
            <a:r>
              <a:rPr lang="en-GB" sz="3200" dirty="0"/>
              <a:t>.</a:t>
            </a:r>
          </a:p>
          <a:p>
            <a:endParaRPr lang="en-GB" sz="3200" dirty="0"/>
          </a:p>
          <a:p>
            <a:r>
              <a:rPr lang="en-GB" sz="3200" b="1" dirty="0"/>
              <a:t>Data science</a:t>
            </a:r>
            <a:r>
              <a:rPr lang="en-GB" sz="3200" dirty="0"/>
              <a:t> is the process of </a:t>
            </a:r>
            <a:r>
              <a:rPr lang="en-GB" sz="3200" b="1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collecting</a:t>
            </a:r>
            <a:r>
              <a:rPr lang="en-GB" sz="3200" b="1" dirty="0"/>
              <a:t>, </a:t>
            </a:r>
            <a:r>
              <a:rPr lang="en-GB" sz="3200" b="1" dirty="0">
                <a:solidFill>
                  <a:schemeClr val="accent2">
                    <a:lumMod val="75000"/>
                  </a:schemeClr>
                </a:solidFill>
              </a:rPr>
              <a:t>organizing</a:t>
            </a:r>
            <a:r>
              <a:rPr lang="en-GB" sz="3200" b="1" dirty="0"/>
              <a:t>, and </a:t>
            </a:r>
            <a:r>
              <a:rPr lang="en-GB" sz="3200" b="1" dirty="0">
                <a:solidFill>
                  <a:schemeClr val="accent3">
                    <a:lumMod val="75000"/>
                  </a:schemeClr>
                </a:solidFill>
              </a:rPr>
              <a:t>analysing</a:t>
            </a:r>
            <a:r>
              <a:rPr lang="en-GB" sz="3200" b="1" dirty="0"/>
              <a:t> data </a:t>
            </a:r>
            <a:r>
              <a:rPr lang="en-GB" sz="3200" dirty="0"/>
              <a:t>to find useful information, make decisions, or solve problems.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9527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E55A15-44A7-BEF8-A195-D686BD89236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Science Pipeline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CE33FF-692D-EE3A-D450-AA81821B50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5248760"/>
              </p:ext>
            </p:extLst>
          </p:nvPr>
        </p:nvGraphicFramePr>
        <p:xfrm>
          <a:off x="1251856" y="374949"/>
          <a:ext cx="9956801" cy="6327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92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>
                                            <p:graphicEl>
                                              <a:dgm id="{50C978A7-9915-D14B-B2C2-EA1EFE2573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7" dur="indefinite"/>
                                        <p:tgtEl>
                                          <p:spTgt spid="8">
                                            <p:graphicEl>
                                              <a:dgm id="{50C978A7-9915-D14B-B2C2-EA1EFE2573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>
                                            <p:graphicEl>
                                              <a:dgm id="{F49F43C8-2C98-F040-8731-8DEC4DA8C9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0" dur="indefinite"/>
                                        <p:tgtEl>
                                          <p:spTgt spid="8">
                                            <p:graphicEl>
                                              <a:dgm id="{F49F43C8-2C98-F040-8731-8DEC4DA8C9C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>
                                            <p:graphicEl>
                                              <a:dgm id="{A3B667F2-4C77-9B40-BC63-1C6B6E831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graphicEl>
                                              <a:dgm id="{A3B667F2-4C77-9B40-BC63-1C6B6E8311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C87C85-526D-1F61-179C-25BB3B7DBA0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Science Pipeline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C306BF2-9F43-647B-DE8C-792B607A5E7A}"/>
              </a:ext>
            </a:extLst>
          </p:cNvPr>
          <p:cNvSpPr txBox="1">
            <a:spLocks/>
          </p:cNvSpPr>
          <p:nvPr/>
        </p:nvSpPr>
        <p:spPr>
          <a:xfrm>
            <a:off x="623072" y="4408964"/>
            <a:ext cx="2161924" cy="66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Activity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041EF6-3D70-2E33-9874-AC96FBE83348}"/>
              </a:ext>
            </a:extLst>
          </p:cNvPr>
          <p:cNvGrpSpPr/>
          <p:nvPr/>
        </p:nvGrpSpPr>
        <p:grpSpPr>
          <a:xfrm>
            <a:off x="4241800" y="830263"/>
            <a:ext cx="7345594" cy="4864888"/>
            <a:chOff x="197224" y="-164303"/>
            <a:chExt cx="12418870" cy="9321001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16E20BC-44EF-107B-A31C-32E56A788A51}"/>
                </a:ext>
              </a:extLst>
            </p:cNvPr>
            <p:cNvSpPr/>
            <p:nvPr/>
          </p:nvSpPr>
          <p:spPr>
            <a:xfrm>
              <a:off x="197224" y="444500"/>
              <a:ext cx="3550023" cy="2316630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C3356DE-CF6A-9046-F13C-854EB6E1C973}"/>
                </a:ext>
              </a:extLst>
            </p:cNvPr>
            <p:cNvSpPr txBox="1"/>
            <p:nvPr/>
          </p:nvSpPr>
          <p:spPr>
            <a:xfrm>
              <a:off x="197224" y="-164303"/>
              <a:ext cx="2359364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Problem and Planning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2FCBF0E-DDB3-1121-3EB7-59FF363DD333}"/>
                </a:ext>
              </a:extLst>
            </p:cNvPr>
            <p:cNvSpPr/>
            <p:nvPr/>
          </p:nvSpPr>
          <p:spPr>
            <a:xfrm>
              <a:off x="4540623" y="444498"/>
              <a:ext cx="8063753" cy="231663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76CA9D-2359-E348-F471-AD604F881C91}"/>
                </a:ext>
              </a:extLst>
            </p:cNvPr>
            <p:cNvSpPr txBox="1"/>
            <p:nvPr/>
          </p:nvSpPr>
          <p:spPr>
            <a:xfrm>
              <a:off x="7909998" y="-164303"/>
              <a:ext cx="1188577" cy="727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Data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90F585C1-FE4A-4755-47F2-DE7559C3A5A0}"/>
                </a:ext>
              </a:extLst>
            </p:cNvPr>
            <p:cNvSpPr/>
            <p:nvPr/>
          </p:nvSpPr>
          <p:spPr>
            <a:xfrm>
              <a:off x="197224" y="3642283"/>
              <a:ext cx="12407152" cy="231663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43DC9F3-8DA7-C337-66EE-D759BB687C70}"/>
                </a:ext>
              </a:extLst>
            </p:cNvPr>
            <p:cNvSpPr txBox="1"/>
            <p:nvPr/>
          </p:nvSpPr>
          <p:spPr>
            <a:xfrm>
              <a:off x="5400445" y="3000597"/>
              <a:ext cx="1012072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Analysis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A5FD739-27E2-064B-1FF8-6218259727C7}"/>
                </a:ext>
              </a:extLst>
            </p:cNvPr>
            <p:cNvSpPr/>
            <p:nvPr/>
          </p:nvSpPr>
          <p:spPr>
            <a:xfrm>
              <a:off x="208942" y="6840067"/>
              <a:ext cx="12407152" cy="2316631"/>
            </a:xfrm>
            <a:prstGeom prst="round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362593-2B88-FBA4-4F75-925C1EF81D16}"/>
                </a:ext>
              </a:extLst>
            </p:cNvPr>
            <p:cNvSpPr txBox="1"/>
            <p:nvPr/>
          </p:nvSpPr>
          <p:spPr>
            <a:xfrm>
              <a:off x="5242676" y="6231266"/>
              <a:ext cx="132760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Conclusion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84A302A-C7D4-34A8-F6CA-A7230F4A07BF}"/>
                </a:ext>
              </a:extLst>
            </p:cNvPr>
            <p:cNvGrpSpPr/>
            <p:nvPr/>
          </p:nvGrpSpPr>
          <p:grpSpPr>
            <a:xfrm>
              <a:off x="3826914" y="1237732"/>
              <a:ext cx="672000" cy="786113"/>
              <a:chOff x="3459360" y="972526"/>
              <a:chExt cx="672000" cy="786113"/>
            </a:xfrm>
            <a:solidFill>
              <a:schemeClr val="tx1"/>
            </a:solidFill>
          </p:grpSpPr>
          <p:sp>
            <p:nvSpPr>
              <p:cNvPr id="37" name="Right Arrow 36">
                <a:extLst>
                  <a:ext uri="{FF2B5EF4-FFF2-40B4-BE49-F238E27FC236}">
                    <a16:creationId xmlns:a16="http://schemas.microsoft.com/office/drawing/2014/main" id="{C7BBF7A9-7F81-614B-312C-4C53EEDDB4FC}"/>
                  </a:ext>
                </a:extLst>
              </p:cNvPr>
              <p:cNvSpPr/>
              <p:nvPr/>
            </p:nvSpPr>
            <p:spPr>
              <a:xfrm>
                <a:off x="3459360" y="972526"/>
                <a:ext cx="672000" cy="786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8" name="Right Arrow 4">
                <a:extLst>
                  <a:ext uri="{FF2B5EF4-FFF2-40B4-BE49-F238E27FC236}">
                    <a16:creationId xmlns:a16="http://schemas.microsoft.com/office/drawing/2014/main" id="{DEEB96C0-07B9-A960-5ECB-A273D8BDEC23}"/>
                  </a:ext>
                </a:extLst>
              </p:cNvPr>
              <p:cNvSpPr txBox="1"/>
              <p:nvPr/>
            </p:nvSpPr>
            <p:spPr>
              <a:xfrm>
                <a:off x="3459360" y="1129749"/>
                <a:ext cx="470400" cy="4716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2800" kern="12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50EAC84-1BD5-9F27-1919-4549D1E822A8}"/>
                </a:ext>
              </a:extLst>
            </p:cNvPr>
            <p:cNvGrpSpPr/>
            <p:nvPr/>
          </p:nvGrpSpPr>
          <p:grpSpPr>
            <a:xfrm>
              <a:off x="8264650" y="1237732"/>
              <a:ext cx="672000" cy="786113"/>
              <a:chOff x="7897096" y="972526"/>
              <a:chExt cx="672000" cy="786113"/>
            </a:xfrm>
            <a:solidFill>
              <a:schemeClr val="tx1"/>
            </a:solidFill>
          </p:grpSpPr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B14FE061-2E41-BAF0-407D-923D6221FE3C}"/>
                  </a:ext>
                </a:extLst>
              </p:cNvPr>
              <p:cNvSpPr/>
              <p:nvPr/>
            </p:nvSpPr>
            <p:spPr>
              <a:xfrm>
                <a:off x="7897096" y="972526"/>
                <a:ext cx="672000" cy="786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920516"/>
                  <a:satOff val="-2642"/>
                  <a:lumOff val="-4230"/>
                  <a:alphaOff val="0"/>
                </a:schemeClr>
              </a:fillRef>
              <a:effectRef idx="0">
                <a:schemeClr val="accent2">
                  <a:hueOff val="920516"/>
                  <a:satOff val="-2642"/>
                  <a:lumOff val="-423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6" name="Right Arrow 6">
                <a:extLst>
                  <a:ext uri="{FF2B5EF4-FFF2-40B4-BE49-F238E27FC236}">
                    <a16:creationId xmlns:a16="http://schemas.microsoft.com/office/drawing/2014/main" id="{F3D04A0E-E8C5-D3D8-4787-ECB6932AEC6E}"/>
                  </a:ext>
                </a:extLst>
              </p:cNvPr>
              <p:cNvSpPr txBox="1"/>
              <p:nvPr/>
            </p:nvSpPr>
            <p:spPr>
              <a:xfrm>
                <a:off x="7897096" y="1129749"/>
                <a:ext cx="470400" cy="4716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2800" kern="12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B1CA7D-3DB1-F9D9-8276-ED8D3BE37565}"/>
                </a:ext>
              </a:extLst>
            </p:cNvPr>
            <p:cNvGrpSpPr/>
            <p:nvPr/>
          </p:nvGrpSpPr>
          <p:grpSpPr>
            <a:xfrm>
              <a:off x="10445479" y="2860675"/>
              <a:ext cx="786113" cy="672001"/>
              <a:chOff x="10077925" y="2595469"/>
              <a:chExt cx="786113" cy="672001"/>
            </a:xfrm>
            <a:solidFill>
              <a:schemeClr val="tx1"/>
            </a:solidFill>
          </p:grpSpPr>
          <p:sp>
            <p:nvSpPr>
              <p:cNvPr id="33" name="Right Arrow 32">
                <a:extLst>
                  <a:ext uri="{FF2B5EF4-FFF2-40B4-BE49-F238E27FC236}">
                    <a16:creationId xmlns:a16="http://schemas.microsoft.com/office/drawing/2014/main" id="{FC114F23-C037-7E21-DC96-74351DBCF5D0}"/>
                  </a:ext>
                </a:extLst>
              </p:cNvPr>
              <p:cNvSpPr/>
              <p:nvPr/>
            </p:nvSpPr>
            <p:spPr>
              <a:xfrm rot="5400000">
                <a:off x="10134982" y="2538413"/>
                <a:ext cx="672000" cy="786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1841032"/>
                  <a:satOff val="-5284"/>
                  <a:lumOff val="-8460"/>
                  <a:alphaOff val="0"/>
                </a:schemeClr>
              </a:fillRef>
              <a:effectRef idx="0">
                <a:schemeClr val="accent2">
                  <a:hueOff val="1841032"/>
                  <a:satOff val="-5284"/>
                  <a:lumOff val="-846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4" name="Right Arrow 8">
                <a:extLst>
                  <a:ext uri="{FF2B5EF4-FFF2-40B4-BE49-F238E27FC236}">
                    <a16:creationId xmlns:a16="http://schemas.microsoft.com/office/drawing/2014/main" id="{9CE31FAD-4D54-CBD9-D4D2-621593000FFF}"/>
                  </a:ext>
                </a:extLst>
              </p:cNvPr>
              <p:cNvSpPr txBox="1"/>
              <p:nvPr/>
            </p:nvSpPr>
            <p:spPr>
              <a:xfrm>
                <a:off x="10235149" y="2595469"/>
                <a:ext cx="471667" cy="470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2800" kern="12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22CCC29-232F-4144-96DF-EA11ADE57E57}"/>
                </a:ext>
              </a:extLst>
            </p:cNvPr>
            <p:cNvGrpSpPr/>
            <p:nvPr/>
          </p:nvGrpSpPr>
          <p:grpSpPr>
            <a:xfrm>
              <a:off x="8302687" y="4407543"/>
              <a:ext cx="672000" cy="786113"/>
              <a:chOff x="7935133" y="4142337"/>
              <a:chExt cx="672000" cy="786113"/>
            </a:xfrm>
            <a:solidFill>
              <a:schemeClr val="tx1"/>
            </a:solidFill>
          </p:grpSpPr>
          <p:sp>
            <p:nvSpPr>
              <p:cNvPr id="31" name="Right Arrow 30">
                <a:extLst>
                  <a:ext uri="{FF2B5EF4-FFF2-40B4-BE49-F238E27FC236}">
                    <a16:creationId xmlns:a16="http://schemas.microsoft.com/office/drawing/2014/main" id="{4A5BDF35-A5F9-3149-797B-3C36FD0F12ED}"/>
                  </a:ext>
                </a:extLst>
              </p:cNvPr>
              <p:cNvSpPr/>
              <p:nvPr/>
            </p:nvSpPr>
            <p:spPr>
              <a:xfrm rot="10800000">
                <a:off x="7935133" y="4142337"/>
                <a:ext cx="672000" cy="786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2761548"/>
                  <a:satOff val="-7926"/>
                  <a:lumOff val="-12690"/>
                  <a:alphaOff val="0"/>
                </a:schemeClr>
              </a:fillRef>
              <a:effectRef idx="0">
                <a:schemeClr val="accent2">
                  <a:hueOff val="2761548"/>
                  <a:satOff val="-7926"/>
                  <a:lumOff val="-1269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2" name="Right Arrow 10">
                <a:extLst>
                  <a:ext uri="{FF2B5EF4-FFF2-40B4-BE49-F238E27FC236}">
                    <a16:creationId xmlns:a16="http://schemas.microsoft.com/office/drawing/2014/main" id="{F1A3DB42-33C8-EDD0-CB0D-F9C04FD49ABF}"/>
                  </a:ext>
                </a:extLst>
              </p:cNvPr>
              <p:cNvSpPr txBox="1"/>
              <p:nvPr/>
            </p:nvSpPr>
            <p:spPr>
              <a:xfrm rot="21600000">
                <a:off x="8136733" y="4299560"/>
                <a:ext cx="470400" cy="4716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2800" kern="12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7154022-ABAF-8740-5A6F-DB76E73D1642}"/>
                </a:ext>
              </a:extLst>
            </p:cNvPr>
            <p:cNvGrpSpPr/>
            <p:nvPr/>
          </p:nvGrpSpPr>
          <p:grpSpPr>
            <a:xfrm>
              <a:off x="3864951" y="4407543"/>
              <a:ext cx="672000" cy="786113"/>
              <a:chOff x="3497397" y="4142337"/>
              <a:chExt cx="672000" cy="786113"/>
            </a:xfrm>
            <a:solidFill>
              <a:schemeClr val="tx1"/>
            </a:solidFill>
          </p:grpSpPr>
          <p:sp>
            <p:nvSpPr>
              <p:cNvPr id="29" name="Right Arrow 28">
                <a:extLst>
                  <a:ext uri="{FF2B5EF4-FFF2-40B4-BE49-F238E27FC236}">
                    <a16:creationId xmlns:a16="http://schemas.microsoft.com/office/drawing/2014/main" id="{22B6CDD1-C625-44A8-F725-6E4721261CF8}"/>
                  </a:ext>
                </a:extLst>
              </p:cNvPr>
              <p:cNvSpPr/>
              <p:nvPr/>
            </p:nvSpPr>
            <p:spPr>
              <a:xfrm rot="10800000">
                <a:off x="3497397" y="4142337"/>
                <a:ext cx="672000" cy="786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3682064"/>
                  <a:satOff val="-10567"/>
                  <a:lumOff val="-16919"/>
                  <a:alphaOff val="0"/>
                </a:schemeClr>
              </a:fillRef>
              <a:effectRef idx="0">
                <a:schemeClr val="accent2">
                  <a:hueOff val="3682064"/>
                  <a:satOff val="-10567"/>
                  <a:lumOff val="-1691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30" name="Right Arrow 12">
                <a:extLst>
                  <a:ext uri="{FF2B5EF4-FFF2-40B4-BE49-F238E27FC236}">
                    <a16:creationId xmlns:a16="http://schemas.microsoft.com/office/drawing/2014/main" id="{2858C98D-683E-7ABD-BA3C-EB0A9AD1BC33}"/>
                  </a:ext>
                </a:extLst>
              </p:cNvPr>
              <p:cNvSpPr txBox="1"/>
              <p:nvPr/>
            </p:nvSpPr>
            <p:spPr>
              <a:xfrm rot="21600000">
                <a:off x="3698997" y="4299560"/>
                <a:ext cx="470400" cy="4716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2800" kern="12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962D1B6-FEFE-4FB3-6BF5-3FFD781D7A65}"/>
                </a:ext>
              </a:extLst>
            </p:cNvPr>
            <p:cNvGrpSpPr/>
            <p:nvPr/>
          </p:nvGrpSpPr>
          <p:grpSpPr>
            <a:xfrm>
              <a:off x="1570008" y="6030486"/>
              <a:ext cx="786113" cy="672001"/>
              <a:chOff x="1202454" y="5765280"/>
              <a:chExt cx="786113" cy="672001"/>
            </a:xfrm>
            <a:solidFill>
              <a:schemeClr val="tx1"/>
            </a:solidFill>
          </p:grpSpPr>
          <p:sp>
            <p:nvSpPr>
              <p:cNvPr id="27" name="Right Arrow 26">
                <a:extLst>
                  <a:ext uri="{FF2B5EF4-FFF2-40B4-BE49-F238E27FC236}">
                    <a16:creationId xmlns:a16="http://schemas.microsoft.com/office/drawing/2014/main" id="{7F1901AB-3F40-7F9D-621D-3B6C186902AA}"/>
                  </a:ext>
                </a:extLst>
              </p:cNvPr>
              <p:cNvSpPr/>
              <p:nvPr/>
            </p:nvSpPr>
            <p:spPr>
              <a:xfrm rot="5400000">
                <a:off x="1259511" y="5708224"/>
                <a:ext cx="672000" cy="786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4602580"/>
                  <a:satOff val="-13209"/>
                  <a:lumOff val="-21149"/>
                  <a:alphaOff val="0"/>
                </a:schemeClr>
              </a:fillRef>
              <a:effectRef idx="0">
                <a:schemeClr val="accent2">
                  <a:hueOff val="4602580"/>
                  <a:satOff val="-13209"/>
                  <a:lumOff val="-2114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8" name="Right Arrow 14">
                <a:extLst>
                  <a:ext uri="{FF2B5EF4-FFF2-40B4-BE49-F238E27FC236}">
                    <a16:creationId xmlns:a16="http://schemas.microsoft.com/office/drawing/2014/main" id="{F85BF7B9-57D6-64FC-9F42-019ABD95FB38}"/>
                  </a:ext>
                </a:extLst>
              </p:cNvPr>
              <p:cNvSpPr txBox="1"/>
              <p:nvPr/>
            </p:nvSpPr>
            <p:spPr>
              <a:xfrm>
                <a:off x="1359678" y="5765280"/>
                <a:ext cx="471667" cy="4704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2800" kern="12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1A4A66D-703C-3B35-EC0B-A5ECA9673BF7}"/>
                </a:ext>
              </a:extLst>
            </p:cNvPr>
            <p:cNvGrpSpPr/>
            <p:nvPr/>
          </p:nvGrpSpPr>
          <p:grpSpPr>
            <a:xfrm>
              <a:off x="3826914" y="7577355"/>
              <a:ext cx="672000" cy="786113"/>
              <a:chOff x="3459360" y="7312149"/>
              <a:chExt cx="672000" cy="786113"/>
            </a:xfrm>
            <a:solidFill>
              <a:schemeClr val="tx1"/>
            </a:solidFill>
          </p:grpSpPr>
          <p:sp>
            <p:nvSpPr>
              <p:cNvPr id="25" name="Right Arrow 24">
                <a:extLst>
                  <a:ext uri="{FF2B5EF4-FFF2-40B4-BE49-F238E27FC236}">
                    <a16:creationId xmlns:a16="http://schemas.microsoft.com/office/drawing/2014/main" id="{96C38E40-3565-D483-38B5-2AD4EE25549B}"/>
                  </a:ext>
                </a:extLst>
              </p:cNvPr>
              <p:cNvSpPr/>
              <p:nvPr/>
            </p:nvSpPr>
            <p:spPr>
              <a:xfrm>
                <a:off x="3459360" y="7312149"/>
                <a:ext cx="672000" cy="786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5523096"/>
                  <a:satOff val="-15851"/>
                  <a:lumOff val="-25379"/>
                  <a:alphaOff val="0"/>
                </a:schemeClr>
              </a:fillRef>
              <a:effectRef idx="0">
                <a:schemeClr val="accent2">
                  <a:hueOff val="5523096"/>
                  <a:satOff val="-15851"/>
                  <a:lumOff val="-2537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6" name="Right Arrow 16">
                <a:extLst>
                  <a:ext uri="{FF2B5EF4-FFF2-40B4-BE49-F238E27FC236}">
                    <a16:creationId xmlns:a16="http://schemas.microsoft.com/office/drawing/2014/main" id="{FE96517B-C642-19B6-5DFB-94A6C39A96A9}"/>
                  </a:ext>
                </a:extLst>
              </p:cNvPr>
              <p:cNvSpPr txBox="1"/>
              <p:nvPr/>
            </p:nvSpPr>
            <p:spPr>
              <a:xfrm>
                <a:off x="3459360" y="7469372"/>
                <a:ext cx="470400" cy="4716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2800" kern="12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25B2C5E-F178-4E5D-E5DF-C8CAD88D7CE4}"/>
                </a:ext>
              </a:extLst>
            </p:cNvPr>
            <p:cNvGrpSpPr/>
            <p:nvPr/>
          </p:nvGrpSpPr>
          <p:grpSpPr>
            <a:xfrm>
              <a:off x="8264650" y="7577355"/>
              <a:ext cx="672000" cy="786113"/>
              <a:chOff x="7897096" y="7312149"/>
              <a:chExt cx="672000" cy="786113"/>
            </a:xfrm>
            <a:solidFill>
              <a:schemeClr val="tx1"/>
            </a:solidFill>
          </p:grpSpPr>
          <p:sp>
            <p:nvSpPr>
              <p:cNvPr id="23" name="Right Arrow 22">
                <a:extLst>
                  <a:ext uri="{FF2B5EF4-FFF2-40B4-BE49-F238E27FC236}">
                    <a16:creationId xmlns:a16="http://schemas.microsoft.com/office/drawing/2014/main" id="{08186583-30AF-0208-5E0D-EC45527BC9E9}"/>
                  </a:ext>
                </a:extLst>
              </p:cNvPr>
              <p:cNvSpPr/>
              <p:nvPr/>
            </p:nvSpPr>
            <p:spPr>
              <a:xfrm>
                <a:off x="7897096" y="7312149"/>
                <a:ext cx="672000" cy="786113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noFill/>
              </a:ln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6443612"/>
                  <a:satOff val="-18493"/>
                  <a:lumOff val="-29609"/>
                  <a:alphaOff val="0"/>
                </a:schemeClr>
              </a:fillRef>
              <a:effectRef idx="0">
                <a:schemeClr val="accent2">
                  <a:hueOff val="6443612"/>
                  <a:satOff val="-18493"/>
                  <a:lumOff val="-29609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  <p:sp>
            <p:nvSpPr>
              <p:cNvPr id="24" name="Right Arrow 18">
                <a:extLst>
                  <a:ext uri="{FF2B5EF4-FFF2-40B4-BE49-F238E27FC236}">
                    <a16:creationId xmlns:a16="http://schemas.microsoft.com/office/drawing/2014/main" id="{BFF16C03-1C20-1E3C-5781-4327E5E406EA}"/>
                  </a:ext>
                </a:extLst>
              </p:cNvPr>
              <p:cNvSpPr txBox="1"/>
              <p:nvPr/>
            </p:nvSpPr>
            <p:spPr>
              <a:xfrm>
                <a:off x="7897096" y="7469372"/>
                <a:ext cx="470400" cy="47166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marL="0" lvl="0" indent="0" algn="ctr" defTabSz="12446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GB" sz="2800" kern="1200">
                  <a:ln>
                    <a:solidFill>
                      <a:sysClr val="windowText" lastClr="000000"/>
                    </a:solidFill>
                  </a:ln>
                </a:endParaRPr>
              </a:p>
            </p:txBody>
          </p:sp>
        </p:grp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E9277947-BEC5-A04E-3D5C-5AE8CF96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70" r="9770"/>
          <a:stretch/>
        </p:blipFill>
        <p:spPr>
          <a:xfrm>
            <a:off x="387324" y="1890259"/>
            <a:ext cx="2959100" cy="234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589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6511D5E-2962-CAB1-4A22-F143D7A1604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Science Pipeline</a:t>
            </a:r>
          </a:p>
        </p:txBody>
      </p:sp>
      <p:grpSp>
        <p:nvGrpSpPr>
          <p:cNvPr id="26" name="Data">
            <a:extLst>
              <a:ext uri="{FF2B5EF4-FFF2-40B4-BE49-F238E27FC236}">
                <a16:creationId xmlns:a16="http://schemas.microsoft.com/office/drawing/2014/main" id="{FA7BD1A0-B40B-C063-C0D7-2FC5C81D1BC5}"/>
              </a:ext>
            </a:extLst>
          </p:cNvPr>
          <p:cNvGrpSpPr/>
          <p:nvPr/>
        </p:nvGrpSpPr>
        <p:grpSpPr>
          <a:xfrm>
            <a:off x="323760" y="1383619"/>
            <a:ext cx="2975372" cy="1487686"/>
            <a:chOff x="5061884" y="4837751"/>
            <a:chExt cx="2975372" cy="1487686"/>
          </a:xfrm>
          <a:solidFill>
            <a:schemeClr val="accent3">
              <a:lumMod val="5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484397DB-81B7-AB19-CCCB-9596861EC5CF}"/>
                </a:ext>
              </a:extLst>
            </p:cNvPr>
            <p:cNvSpPr/>
            <p:nvPr/>
          </p:nvSpPr>
          <p:spPr>
            <a:xfrm>
              <a:off x="5061884" y="4837751"/>
              <a:ext cx="2975372" cy="148768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7D90DF19-A037-3D00-3242-DB3329ACD202}"/>
                </a:ext>
              </a:extLst>
            </p:cNvPr>
            <p:cNvSpPr txBox="1"/>
            <p:nvPr/>
          </p:nvSpPr>
          <p:spPr>
            <a:xfrm>
              <a:off x="5134507" y="4910374"/>
              <a:ext cx="2830126" cy="13424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Data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600" kern="1200" dirty="0"/>
                <a:t>Collection, management, cleaning</a:t>
              </a:r>
            </a:p>
          </p:txBody>
        </p:sp>
      </p:grpSp>
      <p:grpSp>
        <p:nvGrpSpPr>
          <p:cNvPr id="27" name="Analysis">
            <a:extLst>
              <a:ext uri="{FF2B5EF4-FFF2-40B4-BE49-F238E27FC236}">
                <a16:creationId xmlns:a16="http://schemas.microsoft.com/office/drawing/2014/main" id="{0C8F2C94-A34E-1EFA-6B5E-2095482E911D}"/>
              </a:ext>
            </a:extLst>
          </p:cNvPr>
          <p:cNvGrpSpPr/>
          <p:nvPr/>
        </p:nvGrpSpPr>
        <p:grpSpPr>
          <a:xfrm>
            <a:off x="323760" y="3067997"/>
            <a:ext cx="2975372" cy="1487686"/>
            <a:chOff x="1919544" y="4837751"/>
            <a:chExt cx="2975372" cy="1487686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3395731-5B06-85FD-0E28-07AEA106BBB0}"/>
                </a:ext>
              </a:extLst>
            </p:cNvPr>
            <p:cNvSpPr/>
            <p:nvPr/>
          </p:nvSpPr>
          <p:spPr>
            <a:xfrm>
              <a:off x="1919544" y="4837751"/>
              <a:ext cx="2975372" cy="148768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ounded Rectangle 6">
              <a:extLst>
                <a:ext uri="{FF2B5EF4-FFF2-40B4-BE49-F238E27FC236}">
                  <a16:creationId xmlns:a16="http://schemas.microsoft.com/office/drawing/2014/main" id="{FAB97D4A-B186-B26B-1493-FE540B5962E3}"/>
                </a:ext>
              </a:extLst>
            </p:cNvPr>
            <p:cNvSpPr txBox="1"/>
            <p:nvPr/>
          </p:nvSpPr>
          <p:spPr>
            <a:xfrm>
              <a:off x="1992167" y="4910374"/>
              <a:ext cx="2830126" cy="134244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Analysis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600" kern="1200" dirty="0"/>
                <a:t>Perform statistical analysis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600" kern="1200" dirty="0"/>
                <a:t>Construct machine learning models</a:t>
              </a:r>
            </a:p>
          </p:txBody>
        </p:sp>
      </p:grpSp>
      <p:grpSp>
        <p:nvGrpSpPr>
          <p:cNvPr id="28" name="Conclusion">
            <a:extLst>
              <a:ext uri="{FF2B5EF4-FFF2-40B4-BE49-F238E27FC236}">
                <a16:creationId xmlns:a16="http://schemas.microsoft.com/office/drawing/2014/main" id="{2EA44C05-B7D1-3F60-C287-DE041E5B4E32}"/>
              </a:ext>
            </a:extLst>
          </p:cNvPr>
          <p:cNvGrpSpPr/>
          <p:nvPr/>
        </p:nvGrpSpPr>
        <p:grpSpPr>
          <a:xfrm>
            <a:off x="323760" y="4752375"/>
            <a:ext cx="2975372" cy="1487686"/>
            <a:chOff x="948508" y="1849208"/>
            <a:chExt cx="2975372" cy="1487686"/>
          </a:xfrm>
          <a:solidFill>
            <a:srgbClr val="0070C0"/>
          </a:solidFill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8EF84433-63D9-B1A7-7DF0-3B34C64AE2E8}"/>
                </a:ext>
              </a:extLst>
            </p:cNvPr>
            <p:cNvSpPr/>
            <p:nvPr/>
          </p:nvSpPr>
          <p:spPr>
            <a:xfrm>
              <a:off x="948508" y="1849208"/>
              <a:ext cx="2975372" cy="1487686"/>
            </a:xfrm>
            <a:prstGeom prst="round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6">
                <a:hueOff val="0"/>
                <a:satOff val="0"/>
                <a:lumOff val="0"/>
                <a:alphaOff val="0"/>
              </a:schemeClr>
            </a:fillRef>
            <a:effectRef idx="0">
              <a:schemeClr val="accent6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Rounded Rectangle 8">
              <a:extLst>
                <a:ext uri="{FF2B5EF4-FFF2-40B4-BE49-F238E27FC236}">
                  <a16:creationId xmlns:a16="http://schemas.microsoft.com/office/drawing/2014/main" id="{F2A1ECDE-19FE-7F70-DA3B-3297E98C2A4B}"/>
                </a:ext>
              </a:extLst>
            </p:cNvPr>
            <p:cNvSpPr txBox="1"/>
            <p:nvPr/>
          </p:nvSpPr>
          <p:spPr>
            <a:xfrm>
              <a:off x="1021131" y="1921831"/>
              <a:ext cx="2830126" cy="134244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580" tIns="68580" rIns="68580" bIns="68580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800" kern="1200" dirty="0"/>
                <a:t>Conclusion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600" kern="1200" dirty="0"/>
                <a:t>Interpretation and conclusion</a:t>
              </a:r>
              <a:endParaRPr lang="en-GB" sz="1800" kern="1200" dirty="0"/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GB" sz="1600" kern="1200" dirty="0"/>
                <a:t>Communication of results/ deployment of models</a:t>
              </a:r>
              <a:endParaRPr lang="en-GB" sz="1800" kern="1200" dirty="0"/>
            </a:p>
          </p:txBody>
        </p:sp>
      </p:grpSp>
      <p:pic>
        <p:nvPicPr>
          <p:cNvPr id="55" name="Picture 54" descr="A diagram of a problem&#10;&#10;AI-generated content may be incorrect.">
            <a:extLst>
              <a:ext uri="{FF2B5EF4-FFF2-40B4-BE49-F238E27FC236}">
                <a16:creationId xmlns:a16="http://schemas.microsoft.com/office/drawing/2014/main" id="{9F398728-0EFC-8184-E3C3-82247C863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397" y="859214"/>
            <a:ext cx="7585059" cy="5624645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364D1DDE-6147-D0C4-FC54-55DB607DFF21}"/>
              </a:ext>
            </a:extLst>
          </p:cNvPr>
          <p:cNvSpPr/>
          <p:nvPr/>
        </p:nvSpPr>
        <p:spPr>
          <a:xfrm>
            <a:off x="3504754" y="859214"/>
            <a:ext cx="2685143" cy="18578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018B21-D719-AA0D-59EF-BF89FDE7FA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770" r="9770"/>
          <a:stretch/>
        </p:blipFill>
        <p:spPr>
          <a:xfrm>
            <a:off x="3371755" y="434024"/>
            <a:ext cx="2584475" cy="2044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0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428A96-FAC2-6BAA-9213-58C24E8F7E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241" r="11805"/>
          <a:stretch>
            <a:fillRect/>
          </a:stretch>
        </p:blipFill>
        <p:spPr>
          <a:xfrm>
            <a:off x="6896100" y="662781"/>
            <a:ext cx="5016500" cy="53784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C66FEDF-CF7B-79BE-4092-FE99860A0DB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9591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Data Science Pipeline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E6B697-541D-4B50-BBC0-D403163FB8FB}"/>
              </a:ext>
            </a:extLst>
          </p:cNvPr>
          <p:cNvSpPr txBox="1">
            <a:spLocks/>
          </p:cNvSpPr>
          <p:nvPr/>
        </p:nvSpPr>
        <p:spPr>
          <a:xfrm>
            <a:off x="0" y="1752600"/>
            <a:ext cx="2959100" cy="665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Alternatives</a:t>
            </a:r>
          </a:p>
        </p:txBody>
      </p:sp>
    </p:spTree>
    <p:extLst>
      <p:ext uri="{BB962C8B-B14F-4D97-AF65-F5344CB8AC3E}">
        <p14:creationId xmlns:p14="http://schemas.microsoft.com/office/powerpoint/2010/main" val="107991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CEEF5F-F5CD-9AC0-210D-9BD5667B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482" y="2173574"/>
            <a:ext cx="11503323" cy="4125782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78B72EA-2494-6181-E579-F43BB156364C}"/>
              </a:ext>
            </a:extLst>
          </p:cNvPr>
          <p:cNvGrpSpPr/>
          <p:nvPr/>
        </p:nvGrpSpPr>
        <p:grpSpPr>
          <a:xfrm>
            <a:off x="3018318" y="338105"/>
            <a:ext cx="2377358" cy="1426415"/>
            <a:chOff x="3336255" y="310980"/>
            <a:chExt cx="2377358" cy="1426415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3921379-F0EE-9B3E-3262-6EDB76BBC628}"/>
                </a:ext>
              </a:extLst>
            </p:cNvPr>
            <p:cNvSpPr/>
            <p:nvPr/>
          </p:nvSpPr>
          <p:spPr>
            <a:xfrm>
              <a:off x="3336255" y="310980"/>
              <a:ext cx="2377358" cy="142641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7DC8C4C2-7A8E-5FAB-C1F6-E2F20FF54D7C}"/>
                </a:ext>
              </a:extLst>
            </p:cNvPr>
            <p:cNvSpPr txBox="1"/>
            <p:nvPr/>
          </p:nvSpPr>
          <p:spPr>
            <a:xfrm>
              <a:off x="3378033" y="352758"/>
              <a:ext cx="2293802" cy="1342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600" kern="1200" dirty="0"/>
                <a:t>Data Collection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17D8109-E625-B251-CCF4-0F43F176D459}"/>
              </a:ext>
            </a:extLst>
          </p:cNvPr>
          <p:cNvGrpSpPr/>
          <p:nvPr/>
        </p:nvGrpSpPr>
        <p:grpSpPr>
          <a:xfrm>
            <a:off x="6346620" y="338105"/>
            <a:ext cx="2377358" cy="1426415"/>
            <a:chOff x="6664557" y="310980"/>
            <a:chExt cx="2377358" cy="1426415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3B39FC2-54F3-B88A-EA6A-1C1CB1B8B332}"/>
                </a:ext>
              </a:extLst>
            </p:cNvPr>
            <p:cNvSpPr/>
            <p:nvPr/>
          </p:nvSpPr>
          <p:spPr>
            <a:xfrm>
              <a:off x="6664557" y="310980"/>
              <a:ext cx="2377358" cy="1426415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F194C4BF-46C7-02E5-4A2E-3A1B17BC7E3D}"/>
                </a:ext>
              </a:extLst>
            </p:cNvPr>
            <p:cNvSpPr txBox="1"/>
            <p:nvPr/>
          </p:nvSpPr>
          <p:spPr>
            <a:xfrm>
              <a:off x="6706335" y="352758"/>
              <a:ext cx="2293802" cy="1342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600" kern="1200" dirty="0"/>
                <a:t>Data Cleaning  and Preprocessing</a:t>
              </a:r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D2FA80A-4C3B-92C7-F0BC-6EB57C702ACF}"/>
              </a:ext>
            </a:extLst>
          </p:cNvPr>
          <p:cNvSpPr/>
          <p:nvPr/>
        </p:nvSpPr>
        <p:spPr>
          <a:xfrm>
            <a:off x="2859237" y="183408"/>
            <a:ext cx="6047815" cy="1737473"/>
          </a:xfrm>
          <a:prstGeom prst="roundRect">
            <a:avLst/>
          </a:prstGeom>
          <a:noFill/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DC0F63F-6CE5-873A-8AAC-14BBAF188FD8}"/>
              </a:ext>
            </a:extLst>
          </p:cNvPr>
          <p:cNvGrpSpPr/>
          <p:nvPr/>
        </p:nvGrpSpPr>
        <p:grpSpPr>
          <a:xfrm rot="16200000">
            <a:off x="5588352" y="830124"/>
            <a:ext cx="589584" cy="503999"/>
            <a:chOff x="7558444" y="1946602"/>
            <a:chExt cx="589584" cy="503999"/>
          </a:xfrm>
        </p:grpSpPr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F52EB9BB-D833-4954-A1EF-8CF6ED8B1A40}"/>
                </a:ext>
              </a:extLst>
            </p:cNvPr>
            <p:cNvSpPr/>
            <p:nvPr/>
          </p:nvSpPr>
          <p:spPr>
            <a:xfrm rot="5400000">
              <a:off x="7601236" y="1903810"/>
              <a:ext cx="503999" cy="58958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tx1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ight Arrow 4">
              <a:extLst>
                <a:ext uri="{FF2B5EF4-FFF2-40B4-BE49-F238E27FC236}">
                  <a16:creationId xmlns:a16="http://schemas.microsoft.com/office/drawing/2014/main" id="{14E1F9A2-6890-68C0-E592-E5593A388630}"/>
                </a:ext>
              </a:extLst>
            </p:cNvPr>
            <p:cNvSpPr txBox="1"/>
            <p:nvPr/>
          </p:nvSpPr>
          <p:spPr>
            <a:xfrm>
              <a:off x="7676361" y="1946602"/>
              <a:ext cx="353750" cy="3527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GB" sz="2100" kern="1200"/>
            </a:p>
          </p:txBody>
        </p:sp>
      </p:grpSp>
      <p:pic>
        <p:nvPicPr>
          <p:cNvPr id="17" name="Graphic 16" descr="Research outline">
            <a:extLst>
              <a:ext uri="{FF2B5EF4-FFF2-40B4-BE49-F238E27FC236}">
                <a16:creationId xmlns:a16="http://schemas.microsoft.com/office/drawing/2014/main" id="{017F524C-1286-2DD1-95BC-3C2042F04F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4898" y="379883"/>
            <a:ext cx="685800" cy="685800"/>
          </a:xfrm>
          <a:prstGeom prst="rect">
            <a:avLst/>
          </a:prstGeom>
        </p:spPr>
      </p:pic>
      <p:pic>
        <p:nvPicPr>
          <p:cNvPr id="18" name="Graphic 17" descr="Mop and bucket outline">
            <a:extLst>
              <a:ext uri="{FF2B5EF4-FFF2-40B4-BE49-F238E27FC236}">
                <a16:creationId xmlns:a16="http://schemas.microsoft.com/office/drawing/2014/main" id="{4CED916E-CA1F-D0FD-83DD-64B7AB93C9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309" y="828854"/>
            <a:ext cx="444915" cy="44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55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FD818AA-B202-10F8-08C8-F93C89B30AFC}"/>
              </a:ext>
            </a:extLst>
          </p:cNvPr>
          <p:cNvGrpSpPr/>
          <p:nvPr/>
        </p:nvGrpSpPr>
        <p:grpSpPr>
          <a:xfrm>
            <a:off x="0" y="0"/>
            <a:ext cx="3152343" cy="1891406"/>
            <a:chOff x="8837109" y="401953"/>
            <a:chExt cx="3152343" cy="18914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25F917A-CBBB-5151-DAFB-CE82618B8878}"/>
                </a:ext>
              </a:extLst>
            </p:cNvPr>
            <p:cNvSpPr/>
            <p:nvPr/>
          </p:nvSpPr>
          <p:spPr>
            <a:xfrm>
              <a:off x="8837109" y="401953"/>
              <a:ext cx="3152343" cy="1891406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C6E84511-F76A-6E76-BF29-24DBCFB721E6}"/>
                </a:ext>
              </a:extLst>
            </p:cNvPr>
            <p:cNvSpPr txBox="1"/>
            <p:nvPr/>
          </p:nvSpPr>
          <p:spPr>
            <a:xfrm>
              <a:off x="8892506" y="457350"/>
              <a:ext cx="3041549" cy="1780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500" kern="1200" dirty="0"/>
                <a:t>Data Cleaning  and Preprocessing</a:t>
              </a:r>
            </a:p>
          </p:txBody>
        </p:sp>
      </p:grpSp>
      <p:pic>
        <p:nvPicPr>
          <p:cNvPr id="10" name="Graphic 9" descr="Mop and bucket outline">
            <a:extLst>
              <a:ext uri="{FF2B5EF4-FFF2-40B4-BE49-F238E27FC236}">
                <a16:creationId xmlns:a16="http://schemas.microsoft.com/office/drawing/2014/main" id="{533F1FA5-2773-F41B-2509-985C1A5D0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857" y="651408"/>
            <a:ext cx="589951" cy="588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36765B-0F85-C0C6-AE7F-D5B39AC5879A}"/>
              </a:ext>
            </a:extLst>
          </p:cNvPr>
          <p:cNvSpPr txBox="1"/>
          <p:nvPr/>
        </p:nvSpPr>
        <p:spPr>
          <a:xfrm>
            <a:off x="3011487" y="5455097"/>
            <a:ext cx="6169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tinyurl.com</a:t>
            </a:r>
            <a:r>
              <a:rPr lang="en-US" sz="3600" dirty="0"/>
              <a:t>/2s4tdseb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37FD81-4641-15CF-7C88-D817826802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5999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14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A5A24-D8F4-6E75-C4D0-AF333F36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descr="Mop and bucket outline">
            <a:extLst>
              <a:ext uri="{FF2B5EF4-FFF2-40B4-BE49-F238E27FC236}">
                <a16:creationId xmlns:a16="http://schemas.microsoft.com/office/drawing/2014/main" id="{CD5FFB7E-D3E7-CD7A-B879-38F6B6DEC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57" y="651408"/>
            <a:ext cx="589951" cy="5885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B27FA7-4210-3038-25E3-71CABFD68F81}"/>
              </a:ext>
            </a:extLst>
          </p:cNvPr>
          <p:cNvSpPr txBox="1"/>
          <p:nvPr/>
        </p:nvSpPr>
        <p:spPr>
          <a:xfrm>
            <a:off x="2852737" y="5592597"/>
            <a:ext cx="64865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https://</a:t>
            </a:r>
            <a:r>
              <a:rPr lang="en-US" sz="3600" dirty="0" err="1"/>
              <a:t>tinyurl.com</a:t>
            </a:r>
            <a:r>
              <a:rPr lang="en-US" sz="3600" dirty="0"/>
              <a:t>/bdpukce7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6872A0-4694-E96F-DC99-415BD86071AF}"/>
              </a:ext>
            </a:extLst>
          </p:cNvPr>
          <p:cNvGrpSpPr/>
          <p:nvPr/>
        </p:nvGrpSpPr>
        <p:grpSpPr>
          <a:xfrm>
            <a:off x="0" y="0"/>
            <a:ext cx="3152343" cy="1891406"/>
            <a:chOff x="8837109" y="3554296"/>
            <a:chExt cx="3152343" cy="189140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6AA76FFC-C188-A6E0-6591-D6D7C8C772EC}"/>
                </a:ext>
              </a:extLst>
            </p:cNvPr>
            <p:cNvSpPr/>
            <p:nvPr/>
          </p:nvSpPr>
          <p:spPr>
            <a:xfrm>
              <a:off x="8837109" y="3554296"/>
              <a:ext cx="3152343" cy="189140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384D8DBF-F605-81D4-17AE-32FAB53A6EF0}"/>
                </a:ext>
              </a:extLst>
            </p:cNvPr>
            <p:cNvSpPr txBox="1"/>
            <p:nvPr/>
          </p:nvSpPr>
          <p:spPr>
            <a:xfrm>
              <a:off x="8892506" y="3609693"/>
              <a:ext cx="3041549" cy="17806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33350" tIns="133350" rIns="133350" bIns="133350" numCol="1" spcCol="1270" anchor="ctr" anchorCtr="0">
              <a:noAutofit/>
            </a:bodyPr>
            <a:lstStyle/>
            <a:p>
              <a:pPr marL="0" lvl="0" indent="0" algn="ctr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500" kern="1200" dirty="0"/>
                <a:t>Exploratory Data Analysis (EDA)</a:t>
              </a:r>
            </a:p>
          </p:txBody>
        </p:sp>
      </p:grpSp>
      <p:pic>
        <p:nvPicPr>
          <p:cNvPr id="6" name="Graphic 5" descr="Bar chart with solid fill">
            <a:extLst>
              <a:ext uri="{FF2B5EF4-FFF2-40B4-BE49-F238E27FC236}">
                <a16:creationId xmlns:a16="http://schemas.microsoft.com/office/drawing/2014/main" id="{3AD56B78-7ADB-211E-1A5E-1FC6ECFDCF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2907" y="1116092"/>
            <a:ext cx="777106" cy="7753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03C34D9-7CA6-9937-62A1-19366A0458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8400" y="1397000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04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</TotalTime>
  <Words>225</Words>
  <Application>Microsoft Macintosh PowerPoint</Application>
  <PresentationFormat>Widescreen</PresentationFormat>
  <Paragraphs>55</Paragraphs>
  <Slides>10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PowerPoint Presentation</vt:lpstr>
      <vt:lpstr>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Preview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Andries Meintjes</dc:creator>
  <cp:lastModifiedBy>Andries Meintjes</cp:lastModifiedBy>
  <cp:revision>3</cp:revision>
  <dcterms:created xsi:type="dcterms:W3CDTF">2025-07-26T08:25:33Z</dcterms:created>
  <dcterms:modified xsi:type="dcterms:W3CDTF">2025-07-29T22:53:02Z</dcterms:modified>
</cp:coreProperties>
</file>