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5" r:id="rId9"/>
    <p:sldId id="261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ITCOfficinaSans LT Book" panose="02000506040000020003" pitchFamily="2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TCOfficinaSans LT Book" panose="02000506040000020003" pitchFamily="2" charset="0"/>
              </a:defRPr>
            </a:lvl1pPr>
            <a:lvl2pPr>
              <a:defRPr>
                <a:latin typeface="ITCOfficinaSans LT Book" panose="02000506040000020003" pitchFamily="2" charset="0"/>
              </a:defRPr>
            </a:lvl2pPr>
            <a:lvl3pPr>
              <a:defRPr>
                <a:latin typeface="ITCOfficinaSans LT Book" panose="02000506040000020003" pitchFamily="2" charset="0"/>
              </a:defRPr>
            </a:lvl3pPr>
            <a:lvl4pPr>
              <a:defRPr>
                <a:latin typeface="ITCOfficinaSans LT Book" panose="02000506040000020003" pitchFamily="2" charset="0"/>
              </a:defRPr>
            </a:lvl4pPr>
            <a:lvl5pPr>
              <a:defRPr>
                <a:latin typeface="ITCOfficinaSans LT Book" panose="02000506040000020003" pitchFamily="2" charset="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ITCOfficinaSans LT Book" panose="02000506040000020003" pitchFamily="2" charset="0"/>
              </a:rPr>
              <a:t>Mass Shooting in US </a:t>
            </a:r>
            <a:r>
              <a:rPr lang="en-US" altLang="zh-TW" sz="6000" dirty="0" smtClean="0">
                <a:solidFill>
                  <a:schemeClr val="bg1">
                    <a:lumMod val="50000"/>
                  </a:schemeClr>
                </a:solidFill>
                <a:latin typeface="ITCOfficinaSans LT Book" panose="02000506040000020003" pitchFamily="2" charset="0"/>
              </a:rPr>
              <a:t>(1966-2017)</a:t>
            </a:r>
            <a:endParaRPr lang="zh-TW" altLang="en-US" sz="6000" dirty="0">
              <a:solidFill>
                <a:schemeClr val="bg1">
                  <a:lumMod val="50000"/>
                </a:schemeClr>
              </a:solidFill>
              <a:latin typeface="ITCOfficinaSans LT Book" panose="02000506040000020003" pitchFamily="2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ITCOfficinaSans LT Book" panose="02000506040000020003" pitchFamily="2" charset="0"/>
              </a:rPr>
              <a:t>From </a:t>
            </a:r>
            <a:r>
              <a:rPr lang="en-US" altLang="zh-TW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ITCOfficinaSans LT Book" panose="02000506040000020003" pitchFamily="2" charset="0"/>
              </a:rPr>
              <a:t>Kaggle</a:t>
            </a:r>
            <a:r>
              <a:rPr lang="en-US" altLang="zh-TW" dirty="0" smtClean="0">
                <a:latin typeface="ITCOfficinaSans LT Book" panose="02000506040000020003" pitchFamily="2" charset="0"/>
              </a:rPr>
              <a:t> dataset</a:t>
            </a:r>
          </a:p>
          <a:p>
            <a:r>
              <a:rPr lang="en-US" altLang="zh-TW" dirty="0" smtClean="0">
                <a:latin typeface="ITCOfficinaSans LT Book" panose="02000506040000020003" pitchFamily="2" charset="0"/>
              </a:rPr>
              <a:t>Plot </a:t>
            </a:r>
            <a:r>
              <a:rPr lang="en-US" altLang="zh-TW" dirty="0">
                <a:latin typeface="ITCOfficinaSans LT Book" panose="02000506040000020003" pitchFamily="2" charset="0"/>
              </a:rPr>
              <a:t>b</a:t>
            </a:r>
            <a:r>
              <a:rPr lang="en-US" altLang="zh-TW" dirty="0" smtClean="0">
                <a:latin typeface="ITCOfficinaSans LT Book" panose="02000506040000020003" pitchFamily="2" charset="0"/>
              </a:rPr>
              <a:t>y </a:t>
            </a:r>
            <a:r>
              <a:rPr lang="en-US" altLang="zh-TW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ITCOfficinaSans LT Book" panose="02000506040000020003" pitchFamily="2" charset="0"/>
              </a:rPr>
              <a:t>python</a:t>
            </a:r>
            <a:endParaRPr lang="zh-TW" altLang="en-US" u="sng" dirty="0">
              <a:solidFill>
                <a:schemeClr val="accent2">
                  <a:lumMod val="60000"/>
                  <a:lumOff val="40000"/>
                </a:schemeClr>
              </a:solidFill>
              <a:latin typeface="ITCOfficinaSans LT Book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Cases </a:t>
            </a:r>
            <a:r>
              <a:rPr lang="en-US" altLang="zh-TW" dirty="0" smtClean="0"/>
              <a:t>by State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2" t="21842" r="8849" b="5419"/>
          <a:stretch/>
        </p:blipFill>
        <p:spPr>
          <a:xfrm>
            <a:off x="155448" y="1819656"/>
            <a:ext cx="4745735" cy="4338958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0" t="9350" r="9326"/>
          <a:stretch/>
        </p:blipFill>
        <p:spPr>
          <a:xfrm>
            <a:off x="4901183" y="1819656"/>
            <a:ext cx="7240929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6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Cases </a:t>
            </a:r>
            <a:r>
              <a:rPr lang="en-US" altLang="zh-TW" dirty="0"/>
              <a:t>by </a:t>
            </a:r>
            <a:r>
              <a:rPr lang="en-US" altLang="zh-TW" dirty="0" smtClean="0"/>
              <a:t>City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5" t="21842" r="8394" b="24513"/>
          <a:stretch/>
        </p:blipFill>
        <p:spPr>
          <a:xfrm>
            <a:off x="2875788" y="1819656"/>
            <a:ext cx="6501383" cy="4346534"/>
          </a:xfrm>
        </p:spPr>
      </p:pic>
    </p:spTree>
    <p:extLst>
      <p:ext uri="{BB962C8B-B14F-4D97-AF65-F5344CB8AC3E}">
        <p14:creationId xmlns:p14="http://schemas.microsoft.com/office/powerpoint/2010/main" val="344525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Shooter’s Race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" t="8658" r="7885"/>
          <a:stretch/>
        </p:blipFill>
        <p:spPr>
          <a:xfrm>
            <a:off x="448057" y="1810512"/>
            <a:ext cx="5597350" cy="4480560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" t="8934" r="9067"/>
          <a:stretch/>
        </p:blipFill>
        <p:spPr>
          <a:xfrm>
            <a:off x="6045407" y="1815238"/>
            <a:ext cx="5530897" cy="447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Shooter’s </a:t>
            </a:r>
            <a:r>
              <a:rPr lang="en-US" altLang="zh-TW" dirty="0" smtClean="0"/>
              <a:t>Gender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5" t="5703" r="3622" b="19058"/>
          <a:stretch/>
        </p:blipFill>
        <p:spPr>
          <a:xfrm>
            <a:off x="978408" y="1819655"/>
            <a:ext cx="5047487" cy="4467161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5867" r="4622" b="19200"/>
          <a:stretch/>
        </p:blipFill>
        <p:spPr>
          <a:xfrm>
            <a:off x="6345936" y="1819654"/>
            <a:ext cx="5007672" cy="44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Shooter’s </a:t>
            </a:r>
            <a:r>
              <a:rPr lang="en-US" altLang="zh-TW" dirty="0" smtClean="0"/>
              <a:t>Race &amp; Gender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8203" r="8738"/>
          <a:stretch/>
        </p:blipFill>
        <p:spPr>
          <a:xfrm>
            <a:off x="630937" y="1810512"/>
            <a:ext cx="5491966" cy="4480560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4" t="8667" r="8966"/>
          <a:stretch/>
        </p:blipFill>
        <p:spPr>
          <a:xfrm>
            <a:off x="6122903" y="1810512"/>
            <a:ext cx="5540196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Shooter’s </a:t>
            </a:r>
            <a:r>
              <a:rPr lang="en-IE" altLang="zh-TW" dirty="0" smtClean="0"/>
              <a:t>Mental </a:t>
            </a:r>
            <a:r>
              <a:rPr lang="en-IE" altLang="zh-TW" dirty="0"/>
              <a:t>Health </a:t>
            </a:r>
            <a:r>
              <a:rPr lang="en-IE" altLang="zh-TW" dirty="0" smtClean="0"/>
              <a:t>Issues</a:t>
            </a:r>
            <a:br>
              <a:rPr lang="en-IE" altLang="zh-TW" dirty="0" smtClean="0"/>
            </a:br>
            <a:r>
              <a:rPr lang="en-IE" altLang="zh-TW" dirty="0" smtClean="0"/>
              <a:t>(Without Unknown)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4" t="4339" r="16577" b="14739"/>
          <a:stretch/>
        </p:blipFill>
        <p:spPr>
          <a:xfrm>
            <a:off x="1463040" y="1828799"/>
            <a:ext cx="3538728" cy="4451545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6" t="4343" r="13952" b="17841"/>
          <a:stretch/>
        </p:blipFill>
        <p:spPr>
          <a:xfrm>
            <a:off x="6409943" y="1828799"/>
            <a:ext cx="3931921" cy="445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Year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4" t="6840" r="8967" b="2691"/>
          <a:stretch/>
        </p:blipFill>
        <p:spPr>
          <a:xfrm>
            <a:off x="2057400" y="1819655"/>
            <a:ext cx="8138160" cy="4467569"/>
          </a:xfrm>
        </p:spPr>
      </p:pic>
    </p:spTree>
    <p:extLst>
      <p:ext uri="{BB962C8B-B14F-4D97-AF65-F5344CB8AC3E}">
        <p14:creationId xmlns:p14="http://schemas.microsoft.com/office/powerpoint/2010/main" val="33842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Year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1" t="7294" r="9308" b="2237"/>
          <a:stretch/>
        </p:blipFill>
        <p:spPr>
          <a:xfrm>
            <a:off x="2028681" y="1837944"/>
            <a:ext cx="8195597" cy="4480560"/>
          </a:xfrm>
        </p:spPr>
      </p:pic>
    </p:spTree>
    <p:extLst>
      <p:ext uri="{BB962C8B-B14F-4D97-AF65-F5344CB8AC3E}">
        <p14:creationId xmlns:p14="http://schemas.microsoft.com/office/powerpoint/2010/main" val="40692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Year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9" t="7294" r="9081" b="2464"/>
          <a:stretch/>
        </p:blipFill>
        <p:spPr>
          <a:xfrm>
            <a:off x="2048256" y="1865375"/>
            <a:ext cx="8156447" cy="4447953"/>
          </a:xfrm>
        </p:spPr>
      </p:pic>
    </p:spTree>
    <p:extLst>
      <p:ext uri="{BB962C8B-B14F-4D97-AF65-F5344CB8AC3E}">
        <p14:creationId xmlns:p14="http://schemas.microsoft.com/office/powerpoint/2010/main" val="30021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Month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 t="7066" r="8395" b="5419"/>
          <a:stretch/>
        </p:blipFill>
        <p:spPr>
          <a:xfrm>
            <a:off x="287264" y="1828800"/>
            <a:ext cx="3763528" cy="3813049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t="7200" r="9155" b="5467"/>
          <a:stretch/>
        </p:blipFill>
        <p:spPr>
          <a:xfrm>
            <a:off x="4050792" y="1825127"/>
            <a:ext cx="3834203" cy="381672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" t="7334" r="9156" b="5466"/>
          <a:stretch/>
        </p:blipFill>
        <p:spPr>
          <a:xfrm>
            <a:off x="7884995" y="1825127"/>
            <a:ext cx="3816723" cy="38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369</TotalTime>
  <Words>35</Words>
  <Application>Microsoft Office PowerPoint</Application>
  <PresentationFormat>寬螢幕</PresentationFormat>
  <Paragraphs>13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Calibri</vt:lpstr>
      <vt:lpstr>Calibri Light</vt:lpstr>
      <vt:lpstr>ITCOfficinaSans LT Book</vt:lpstr>
      <vt:lpstr>回顧</vt:lpstr>
      <vt:lpstr>Mass Shooting in US (1966-2017)</vt:lpstr>
      <vt:lpstr>Shooter’s Race</vt:lpstr>
      <vt:lpstr>Shooter’s Gender</vt:lpstr>
      <vt:lpstr>Shooter’s Race &amp; Gender</vt:lpstr>
      <vt:lpstr>Shooter’s Mental Health Issues (Without Unknown)</vt:lpstr>
      <vt:lpstr>Year</vt:lpstr>
      <vt:lpstr>Year</vt:lpstr>
      <vt:lpstr>Year</vt:lpstr>
      <vt:lpstr>Month</vt:lpstr>
      <vt:lpstr>Cases by State</vt:lpstr>
      <vt:lpstr>Cases by City</vt:lpstr>
    </vt:vector>
  </TitlesOfParts>
  <Company>NCKU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Shooting in US (1966-2017)</dc:title>
  <dc:creator>Andy Chen</dc:creator>
  <cp:lastModifiedBy>Andy Chen</cp:lastModifiedBy>
  <cp:revision>25</cp:revision>
  <dcterms:created xsi:type="dcterms:W3CDTF">2017-10-13T14:08:48Z</dcterms:created>
  <dcterms:modified xsi:type="dcterms:W3CDTF">2017-10-14T05:58:06Z</dcterms:modified>
</cp:coreProperties>
</file>