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</p:sldIdLst>
  <p:sldSz cy="5143500" cx="9144000"/>
  <p:notesSz cx="6858000" cy="9144000"/>
  <p:embeddedFontLst>
    <p:embeddedFont>
      <p:font typeface="Raleway"/>
      <p:regular r:id="rId147"/>
      <p:bold r:id="rId148"/>
      <p:italic r:id="rId149"/>
      <p:boldItalic r:id="rId150"/>
    </p:embeddedFont>
    <p:embeddedFont>
      <p:font typeface="Lato"/>
      <p:regular r:id="rId151"/>
      <p:bold r:id="rId152"/>
      <p:italic r:id="rId153"/>
      <p:boldItalic r:id="rId1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998686-5625-4451-9430-C0E602DC0E1F}">
  <a:tblStyle styleId="{4F998686-5625-4451-9430-C0E602DC0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font" Target="fonts/Raleway-boldItalic.fntdata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aleway-italic.fntdata"/><Relationship Id="rId4" Type="http://schemas.openxmlformats.org/officeDocument/2006/relationships/tableStyles" Target="tableStyles.xml"/><Relationship Id="rId148" Type="http://schemas.openxmlformats.org/officeDocument/2006/relationships/font" Target="fonts/Raleway-bold.fntdata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font" Target="fonts/Raleway-regular.fntdata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154" Type="http://schemas.openxmlformats.org/officeDocument/2006/relationships/font" Target="fonts/Lato-boldItalic.fntdata"/><Relationship Id="rId58" Type="http://schemas.openxmlformats.org/officeDocument/2006/relationships/slide" Target="slides/slide51.xml"/><Relationship Id="rId153" Type="http://schemas.openxmlformats.org/officeDocument/2006/relationships/font" Target="fonts/Lato-italic.fntdata"/><Relationship Id="rId152" Type="http://schemas.openxmlformats.org/officeDocument/2006/relationships/font" Target="fonts/Lato-bold.fntdata"/><Relationship Id="rId151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d6089c9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5d6089c9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45df261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f45df261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f45df261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f45df261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ae3f32bf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ae3f32bf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45df261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f45df261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f45df261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f45df261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f45df261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f45df261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45df261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45df261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f45df261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f45df261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45df261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45df261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f45df2618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f45df261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5d6089c9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5d6089c9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45df2618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45df2618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f45df2618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f45df261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ae3f32bf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ae3f32bf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f45df261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f45df261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45df261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45df261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f45df2618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f45df2618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3ae3f32bf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3ae3f32bf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45df2618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45df2618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f45df2618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f45df2618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f45df2618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f45df2618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5d6089c9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5d6089c9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45df2618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45df2618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3ae3f32bf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3ae3f32bf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f45df2618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f45df2618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f45df2618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f45df2618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45df2618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45df2618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45df2618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f45df2618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f45df2618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f45df2618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45df2618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f45df2618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45df2618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f45df2618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45df2618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f45df2618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e3f32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e3f32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f45df2618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f45df2618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f45df2618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f45df2618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45df2618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45df2618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45df2618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45df2618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45df2618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45df2618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45df261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f45df261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f45df2618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f45df2618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f45df261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f45df261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3ae3f32b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3ae3f32b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35d6089c9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35d6089c9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e3f32b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e3f32b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e3f32b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ae3f32b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e3f32b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ae3f32b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d6089c9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5d6089c9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e3f32b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ae3f32b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ae3f32b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ae3f32b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d6089c9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d6089c9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e3f32bf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ae3f32b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e3f32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ae3f32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d6089c9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d6089c9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5d6089c9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5d6089c9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ae3f32b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ae3f32b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ae3f32b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ae3f32b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ae3f32b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ae3f32b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e3f32bf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ae3f32b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ae3f32b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ae3f32b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ae3f32b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ae3f32b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6089c9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6089c9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ae3f32b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ae3f32b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ae3f32b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ae3f32b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e3f32b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ae3f32b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ae3f32b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ae3f32b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ae3f32bf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ae3f32bf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ae3f32b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ae3f32b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ae3f32b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ae3f32b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ae3f32bf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ae3f32bf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ae3f32b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ae3f32b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ae3f32bf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ae3f32bf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e3f32b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ae3f32b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ae3f32bf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ae3f32bf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ae3f32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ae3f32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ae3f32bf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ae3f32bf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e3f32bf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e3f32bf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ae3f32b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ae3f32b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ae3f32bf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ae3f32bf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ae3f32bf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ae3f32bf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ae3f32bf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ae3f32bf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ae3f32bf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ae3f32bf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ae3f32bf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ae3f32bf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d6089c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d6089c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ae3f32b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ae3f32b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ae3f32bf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ae3f32bf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e3f32bf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e3f32bf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ae3f32bf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ae3f32b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ae3f32bf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ae3f32bf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ae3f32bf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ae3f32bf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ae3f32bf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ae3f32bf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ae3f32bf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ae3f32bf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ae3f32bf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ae3f32bf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ae3f32bf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ae3f32bf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d6089c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d6089c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ae3f32bf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ae3f32bf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ae3f32bf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ae3f32bf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ae3f32bf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3ae3f32bf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ae3f32bf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ae3f32bf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ae3f32bf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ae3f32bf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ae3f32bf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3ae3f32bf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e3f32bf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e3f32bf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ae3f32bf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ae3f32bf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ae3f32bf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ae3f32bf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ae3f32bf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3ae3f32bf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d6089c9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d6089c9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ae3f32bf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ae3f32bf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ae3f32bf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ae3f32bf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ae3f32bf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3ae3f32bf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ae3f32bf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3ae3f32bf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3ae3f32bf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3ae3f32bf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ae3f32bf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3ae3f32bf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ae3f32bf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ae3f32bf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ae3f32bf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3ae3f32bf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ae3f32bf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ae3f32bf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ae3f32bf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3ae3f32bf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5d6089c9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5d6089c9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3ae3f32bf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3ae3f32bf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3ae3f32bf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3ae3f32bf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ae3f32b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3ae3f32b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ae3f32bf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3ae3f32bf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5df261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5df26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45df261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f45df261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45df261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45df261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45df261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45df261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45df261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45df261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ae3f32b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ae3f32b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d6089c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5d6089c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45df261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45df261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45df261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45df261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45df261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45df261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45df261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45df261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5d6089c9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35d6089c9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ae3f32bf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3ae3f32bf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ae3f32b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ae3f32b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f45df261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f45df261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45df2618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45df261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45df261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45df261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rogrammerZamanNow/belajar-nodejs-logging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expressjs.com/en/4x/api.html#res.cookie" TargetMode="External"/><Relationship Id="rId4" Type="http://schemas.openxmlformats.org/officeDocument/2006/relationships/hyperlink" Target="https://expressjs.com/en/4x/api.html#res.clearCookie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expressjs.com/en/4x/api.html#req.signedCookies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0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expressjs.com/en/4x/api.html#express.static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4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ithub.com/janl/mustache.js/" TargetMode="External"/><Relationship Id="rId4" Type="http://schemas.openxmlformats.org/officeDocument/2006/relationships/hyperlink" Target="https://github.com/pugjs/pug" TargetMode="External"/><Relationship Id="rId5" Type="http://schemas.openxmlformats.org/officeDocument/2006/relationships/hyperlink" Target="https://github.com/mde/ejs" TargetMode="External"/><Relationship Id="rId6" Type="http://schemas.openxmlformats.org/officeDocument/2006/relationships/hyperlink" Target="https://github.com/marko-js/marko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www.npmjs.com/package/mustache-express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50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53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github.com/janl/mustache.j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xpressjs.com/en/4x/api.html#app" TargetMode="Externa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github.com/richardgirges/express-fileupload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51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52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xpressjs.com/en/4x/api.html#app.liste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npmjs.com/package/supertes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xpressjs.com/en/4x/api.html#req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xpressjs.com/en/4x/api.html#req.query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xpressjs.com/en/4x/api.html#req.ge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xpressjs.com/en/4x/api.html#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xpressjs.com/en/4x/api.html#res.statu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xpressjs.com/en/4x/api.html#res.se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xpressjs.com/en/4x/api.html#res.send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xpressjs.com/en/4x/api.html#res.redirec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www.npmjs.com/package/path-to-regexp" TargetMode="External"/><Relationship Id="rId4" Type="http://schemas.openxmlformats.org/officeDocument/2006/relationships/hyperlink" Target="http://forbeslindesay.github.io/express-route-tester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xpressjs.com/" TargetMode="External"/><Relationship Id="rId4" Type="http://schemas.openxmlformats.org/officeDocument/2006/relationships/hyperlink" Target="https://www.npmjs.com/package/express" TargetMode="External"/><Relationship Id="rId5" Type="http://schemas.openxmlformats.org/officeDocument/2006/relationships/hyperlink" Target="https://github.com/expressjs/express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expressjs.com/en/4x/api.html#req.params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expressjs.com/en/4x/api.html#app.route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expressjs.com/en/4x/api.html#express.router" TargetMode="External"/><Relationship Id="rId4" Type="http://schemas.openxmlformats.org/officeDocument/2006/relationships/hyperlink" Target="https://expressjs.com/en/4x/api.html#rout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expressjs.com/en/4x/api.html#app.use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expressjs.com/en/4x/api.html#router.use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www.npmjs.com/package/cookie-parser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expressjs.com/en/4x/api.html#req.cookies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NodeJS ExpressJS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https://github.com/ProgrammerZamanNow/belajar-nodejs-logging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Menulis Cookie</a:t>
            </a:r>
            <a:endParaRPr/>
          </a:p>
        </p:txBody>
      </p:sp>
      <p:sp>
        <p:nvSpPr>
          <p:cNvPr id="738" name="Google Shape;738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untuk menulis Cookie, kita bisa tambahkan di response, dengan method res.cookie(key, value, setting)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https://expressjs.com/en/4x/api.html#res.cookie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menghapus Cookie, kita bisa gunakan res.clearCookie(key, setting)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https://expressjs.com/en/4x/api.html#res.clearCookie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Menulis Cookie</a:t>
            </a:r>
            <a:endParaRPr/>
          </a:p>
        </p:txBody>
      </p:sp>
      <p:pic>
        <p:nvPicPr>
          <p:cNvPr id="744" name="Google Shape;74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8905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Signed Cookie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Signed Cookie</a:t>
            </a:r>
            <a:endParaRPr/>
          </a:p>
        </p:txBody>
      </p:sp>
      <p:sp>
        <p:nvSpPr>
          <p:cNvPr id="755" name="Google Shape;755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kelemahan ketika kita menyimpan data di Cookie adalah, Cookie bisa dimodifikasi oleh Client, misal kita bisa modifikasi Cookie di Browser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cara untuk menjaga agar Cookie tidak dimodifikasi adalah, kita menambahkan Signature pada Cookie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nilai Cookie akan ada Signature, dimana ketika nilai Cookie diubah, otomatis Signature tidak akan sama lagi, dan secara otomatis value Cookie tidak dianggap valid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sudah ada di Cookie Parser dengan nama Signed Cookie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wajib menyebutkan Cookie mana yang ingin di Signed, ketika kita membuat Cookie di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kita juga perlu memasukkan Secret Key untuk digunakan ketika proses pembuatan Signature, pastikan Secret Key nya aman dan tidak mudah ditebak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Signed Cookie</a:t>
            </a:r>
            <a:endParaRPr/>
          </a:p>
        </p:txBody>
      </p:sp>
      <p:pic>
        <p:nvPicPr>
          <p:cNvPr id="761" name="Google Shape;7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6386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Signed Cookie</a:t>
            </a:r>
            <a:endParaRPr/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Membaca Signed Cookie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membuat Cookie sebagai Signed Cookie, maka untuk membacanya, jangan menggunakan req.cookies, melainkan harus menggunakan req.signedCookies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https://expressjs.com/en/4x/api.html#req.signedCookies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Signed Cookie</a:t>
            </a:r>
            <a:endParaRPr/>
          </a:p>
        </p:txBody>
      </p:sp>
      <p:pic>
        <p:nvPicPr>
          <p:cNvPr id="779" name="Google Shape;77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623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Body Lainnya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Body</a:t>
            </a:r>
            <a:endParaRPr/>
          </a:p>
        </p:txBody>
      </p:sp>
      <p:sp>
        <p:nvSpPr>
          <p:cNvPr id="790" name="Google Shape;790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mencoba beberapa jenis Response Body di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res.send(data) untuk mengirim response berupa text misal nya, atau sebelumnya, kita sudah menggunakan res.json(object) untuk mengirim data dalam bentuk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jenis Response Body yang didukung oleh ExpressJS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Body Method</a:t>
            </a:r>
            <a:endParaRPr/>
          </a:p>
        </p:txBody>
      </p:sp>
      <p:graphicFrame>
        <p:nvGraphicFramePr>
          <p:cNvPr id="796" name="Google Shape;796;p13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{4F998686-5625-4451-9430-C0E602DC0E1F}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Body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res.send(data)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berupa raw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res.download(path, filename, option)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berupa file download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res.json(body)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berupa JSON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res.redirect(url)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redirect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res.sendFile(path, option)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Response berupa file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 Body File</a:t>
            </a:r>
            <a:endParaRPr/>
          </a:p>
        </p:txBody>
      </p:sp>
      <p:pic>
        <p:nvPicPr>
          <p:cNvPr id="802" name="Google Shape;802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4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Handling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Terjadi Error</a:t>
            </a:r>
            <a:endParaRPr/>
          </a:p>
        </p:txBody>
      </p:sp>
      <p:sp>
        <p:nvSpPr>
          <p:cNvPr id="813" name="Google Shape;813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yang terjadi jika misal terjadi Error di aplikasi kita? Secara otomatis Error tersebut akan ditangkap oleh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detail error nya akan ditampilkan di response-nya secara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ada kasus kita ingin mengubah cara menampilkan error, atau bahkan kita memang berharap terjadi error, misal Validation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seperti ini, untungnya ExpressJS memiliki fitur Error-Handling Middleware, dimana kita bisa membuat Middleware dan akan dieksekusi ketika terjadi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Middleware biasanya, pada Error-Handling Middleware, diperlukan empat parameter, dimana diawali dengan parameter error nya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Halaman Error</a:t>
            </a:r>
            <a:endParaRPr/>
          </a:p>
        </p:txBody>
      </p:sp>
      <p:pic>
        <p:nvPicPr>
          <p:cNvPr id="819" name="Google Shape;81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484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Middleware</a:t>
            </a:r>
            <a:endParaRPr/>
          </a:p>
        </p:txBody>
      </p:sp>
      <p:pic>
        <p:nvPicPr>
          <p:cNvPr id="825" name="Google Shape;825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240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Static File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Static File</a:t>
            </a:r>
            <a:endParaRPr/>
          </a:p>
        </p:txBody>
      </p:sp>
      <p:sp>
        <p:nvSpPr>
          <p:cNvPr id="836" name="Google Shape;836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kadang kita ingin menampilkan static file seperti html, css, javascript, gambar, atau file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harus membuat route untuk setiap file, maka akan menyulitkan.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terdapat middleware yang bisa kita gunakan untuk menyediakan static file.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ini secara otomatis akan mencari file, jika file ada, maka akan dikembalikan file tersebut, jika tidak ada, maka akan dilanjutkan ke middleware atau route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Middleware express.static()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http://expressjs.com/en/4x/api.html#express.static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Static File</a:t>
            </a:r>
            <a:endParaRPr/>
          </a:p>
        </p:txBody>
      </p:sp>
      <p:pic>
        <p:nvPicPr>
          <p:cNvPr id="842" name="Google Shape;84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1374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Prefix Path</a:t>
            </a:r>
            <a:endParaRPr/>
          </a:p>
        </p:txBody>
      </p:sp>
      <p:sp>
        <p:nvSpPr>
          <p:cNvPr id="848" name="Google Shape;848;p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Kadang-kadang, kita ingin memberi prefix path pada static file, misal /static/filenya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itu, maka kita bisa tambahkan route pada middleware nya, misal :</a:t>
            </a:r>
            <a:br>
              <a:rPr lang="id"/>
            </a:br>
            <a:r>
              <a:rPr lang="id"/>
              <a:t>app.use(‘/static’, express.static(...))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Static File Prefix</a:t>
            </a:r>
            <a:endParaRPr/>
          </a:p>
        </p:txBody>
      </p:sp>
      <p:pic>
        <p:nvPicPr>
          <p:cNvPr id="854" name="Google Shape;854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4145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Engine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Engine</a:t>
            </a:r>
            <a:endParaRPr/>
          </a:p>
        </p:txBody>
      </p:sp>
      <p:sp>
        <p:nvSpPr>
          <p:cNvPr id="865" name="Google Shape;865;p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 menggunakan ExpressJS, maka jika kita membuat string HTML lalu kita kirim menggunakan response, maka hal itu sangat menyulitkan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Biasanya, untuk mempermudah itu, kita bisa menggunakan Template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Template Engine adalah library yang digunakan untuk membuat template lalu mempermudah kita ketika ingin menampilkan data di template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template nya dalam bentuk HTML, dan data nya bisa kita ubah sesuai dengan data yang ingin kita tampilkan di HTML tersebut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Engine Library</a:t>
            </a:r>
            <a:endParaRPr/>
          </a:p>
        </p:txBody>
      </p:sp>
      <p:sp>
        <p:nvSpPr>
          <p:cNvPr id="871" name="Google Shape;871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Sendiri tidak memiliki fitur Template Engine, oleh karena itu kita perlu menggunakan library lain untuk menggunakan Template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library Template Engine di NodeJS, misal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Mustache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https://github.com/janl/mustache.js/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Pug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https://github.com/pugjs/pug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EJS :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https://github.com/mde/ejs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Marko :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https://github.com/marko-js/marko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Mustache </a:t>
            </a:r>
            <a:r>
              <a:rPr lang="id"/>
              <a:t>Express</a:t>
            </a:r>
            <a:endParaRPr/>
          </a:p>
        </p:txBody>
      </p:sp>
      <p:sp>
        <p:nvSpPr>
          <p:cNvPr id="877" name="Google Shape;877;p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ini, kita akan menggunakan Mustache sebagai template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Mustache merupakan template engine yang sangat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akan menginstall Mustache secara manual, kita akan menggunakan bantuan library Mustache 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https://www.npmjs.com/package/mustache-express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pic>
        <p:nvPicPr>
          <p:cNvPr id="883" name="Google Shape;883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4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Registrasi Template Engine</a:t>
            </a:r>
            <a:endParaRPr/>
          </a:p>
        </p:txBody>
      </p:sp>
      <p:pic>
        <p:nvPicPr>
          <p:cNvPr id="889" name="Google Shape;88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9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Template</a:t>
            </a:r>
            <a:endParaRPr/>
          </a:p>
        </p:txBody>
      </p:sp>
      <p:pic>
        <p:nvPicPr>
          <p:cNvPr id="895" name="Google Shape;895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208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Render Template</a:t>
            </a:r>
            <a:endParaRPr/>
          </a:p>
        </p:txBody>
      </p:sp>
      <p:pic>
        <p:nvPicPr>
          <p:cNvPr id="901" name="Google Shape;90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Mustache</a:t>
            </a:r>
            <a:endParaRPr/>
          </a:p>
        </p:txBody>
      </p:sp>
      <p:sp>
        <p:nvSpPr>
          <p:cNvPr id="907" name="Google Shape;907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Pelajari lebih lanjut tentang kode template Mustache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https://github.com/janl/mustache.js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 menggunakan ExpressJS, kita akan membuat object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Application adalah object utama dalam library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https://expressjs.com/en/4x/api.html#app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Upload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Upload</a:t>
            </a:r>
            <a:endParaRPr/>
          </a:p>
        </p:txBody>
      </p:sp>
      <p:sp>
        <p:nvSpPr>
          <p:cNvPr id="918" name="Google Shape;918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belum membahas bagaimana jika Request Body yang dikirim adalah File Upload atau Multipart Form Data?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Sayangnya, secara default di ExpressJS, tidak ada fitur untuk membaca File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kita bisa menggunakan Third-Party Middleware lain untuk membaca File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https://github.com/richardgirges/express-fileupload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pic>
        <p:nvPicPr>
          <p:cNvPr id="924" name="Google Shape;924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File Upload Middleware</a:t>
            </a:r>
            <a:endParaRPr/>
          </a:p>
        </p:txBody>
      </p:sp>
      <p:pic>
        <p:nvPicPr>
          <p:cNvPr id="930" name="Google Shape;930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21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Upload File</a:t>
            </a:r>
            <a:endParaRPr/>
          </a:p>
        </p:txBody>
      </p:sp>
      <p:pic>
        <p:nvPicPr>
          <p:cNvPr id="936" name="Google Shape;936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6992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Error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Handler</a:t>
            </a:r>
            <a:endParaRPr/>
          </a:p>
        </p:txBody>
      </p:sp>
      <p:sp>
        <p:nvSpPr>
          <p:cNvPr id="947" name="Google Shape;947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user melakukan request ke URL yang tidak tersedia, maka secara default ExpressJS akan mengembalikan halaman 404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dimana kita ingin membuat halaman 404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menambahkan middleware di posisi paling akhir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tersebut akan dipanggil jika memang tidak terdapat route yang tersedia untuk route path yang diakses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Middleware Not Found</a:t>
            </a:r>
            <a:endParaRPr/>
          </a:p>
        </p:txBody>
      </p:sp>
      <p:pic>
        <p:nvPicPr>
          <p:cNvPr id="953" name="Google Shape;95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492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964" name="Google Shape;964;p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Mustache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Application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3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Application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Application secara default tidak berjalan, jika kita ingin menjalankan Application nya, kita perlu menggunakan method listen(port)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port adalah nomor port yang ingin kita gunakan untuk menjalankan web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Pastikan port yang kita pilih tidak bentrok dengan aplikasi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https://expressjs.com/en/4x/api.html#app.listen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Application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7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Routing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biasanya kita akan membuat banyak sekali URL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Routing merupakan teknik yang digunakan untuk meneruskan request dari URL Path ke callback yang kita 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Routing di ExpressJS bisa menggunakan object Application, dan menggunakan method sesuai dengan nama HTTP Method nya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4294967295" type="title"/>
          </p:nvPr>
        </p:nvSpPr>
        <p:spPr>
          <a:xfrm>
            <a:off x="727650" y="16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 Method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952500" y="8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{4F998686-5625-4451-9430-C0E602DC0E1F}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app.connect(path,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CONNECT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app.get(</a:t>
                      </a:r>
                      <a:r>
                        <a:rPr lang="id"/>
                        <a:t>path</a:t>
                      </a:r>
                      <a:r>
                        <a:rPr lang="id"/>
                        <a:t>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app.post(path,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POST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app.put(path,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app.delete(path,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DELETE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app.options(path,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OPTIONS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app.trace(path,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TRACE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app.head(</a:t>
                      </a:r>
                      <a:r>
                        <a:rPr lang="id"/>
                        <a:t>path</a:t>
                      </a:r>
                      <a:r>
                        <a:rPr lang="id"/>
                        <a:t>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HEAD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app.patch(</a:t>
                      </a:r>
                      <a:r>
                        <a:rPr lang="id"/>
                        <a:t>path</a:t>
                      </a:r>
                      <a:r>
                        <a:rPr lang="id"/>
                        <a:t>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Method PATCH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app.all(path, callback)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Semua HTTP Method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Routing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720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Unit Test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Melakukan Unit Test ExpressJS?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yang sulit ketika membuat aplikasi web yang harus berjalan yaitu melakukan automation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melakukan manual test, terlihat mudah tinggal kita buka melalui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dalam pekerjaan sehari-hari, lambat laun, hal ini akan menyulitkan kita ketika harus melakukan manual test jika terdapat perubahan di aplikasi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sangat direkomendasikan menggunakan unit test, walaupun aplikasinya dalam bentuk web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Supertest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Supertest adalah salah satu library yang bisa digunakan untuk membantu melakukan pengetesan web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Supertest, kita bisa lebih mudah membuat unit testnya, dibading melakukan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https://www.npmjs.com/package/supertest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Menginstall Dependency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9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Unit Test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60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di router, parameter pertama adalah object Request, yang secara otomatis diisi oleh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Request akan berisikan informasi tentang HTTP Request yang masuk ke callback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informasi HTTP Request yang bisa kita ambil dari object Request, seperti Query Param, Header, Body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90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URL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URL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URL saat ini, kita bisa menggunakan object Request untuk mendapatkan informasinya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req.originalUrl, untuk mendapat url secara full beserta query param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req.path, untuk mendapatkan path url tanpa query param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req.hostname, untuk mendapatkan nama host atau domain dari web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req.protocol, untuk mendapatkan protocol dari url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req.secure, untuk mengecek apakah url web nya https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req.subdomains, untuk mendapatkan array subdomain dari url web kita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URL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55641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19" y="2006250"/>
            <a:ext cx="4130381" cy="271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Query Param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Query Param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Request juga bisa digunakan untuk mengambil data query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semua query parameter akan disimpan dalam bentuk object di req.query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https://expressjs.com/en/4x/api.html#req.query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Query Param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9805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Header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Header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Request juga bisa kita gunakan untuk mendapatkan informasi dari HTTP Header dari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req.get(name) atau req.header(name) untuk mendapatkan header berdasarkan name, khusus untuk HTTP Header, name nya adalah case insensitive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https://expressjs.com/en/4x/api.html#req.get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Header</a:t>
            </a:r>
            <a:endParaRPr/>
          </a:p>
        </p:txBody>
      </p:sp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Callback Routing ExpressJS, terdapat parameter kedua yaitu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Response merupakan object representasi dari HTTP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 data HTTP Response melalui object Response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JavaScript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Dasar, Unit Test dan Logging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HTTP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</a:t>
            </a:r>
            <a:endParaRPr/>
          </a:p>
        </p:txBody>
      </p:sp>
      <p:pic>
        <p:nvPicPr>
          <p:cNvPr id="390" name="Google Shape;3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197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Status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Status</a:t>
            </a:r>
            <a:endParaRPr/>
          </a:p>
        </p:txBody>
      </p:sp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ingin mengubah HTTP Status dari HTTP Response yang kita buat, kita bisa menggunakan method res.status(code)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https://expressjs.com/en/4x/api.html#res.status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 Status</a:t>
            </a:r>
            <a:endParaRPr/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2965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Header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Header</a:t>
            </a:r>
            <a:endParaRPr/>
          </a:p>
        </p:txBody>
      </p:sp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mengubah HTTP Response Header dengan menggunakan method res.set(name, value) atau res.header(name,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ingin langsung beberapa name, kita bisa masukkan dalam bentuk object ke dalam parameter name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https://expressjs.com/en/4x/api.html#res.set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 Header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732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Body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Body</a:t>
            </a:r>
            <a:endParaRPr/>
          </a:p>
        </p:txBody>
      </p:sp>
      <p:sp>
        <p:nvSpPr>
          <p:cNvPr id="435" name="Google Shape;43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Response Body, kita bisa menggunakan method res.send(body)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parameter body bisa kita kirim dalam bentuk buffer atau string, baik itu text, html, json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https://expressjs.com/en/4x/api.html#res.send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 Body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21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Redirect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Redirect</a:t>
            </a:r>
            <a:endParaRPr/>
          </a:p>
        </p:txBody>
      </p:sp>
      <p:sp>
        <p:nvSpPr>
          <p:cNvPr id="452" name="Google Shape;45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pernah dijelaskan di kelas HTTP, untuk melakukan Redirect dari sebuah web ke halaman lain, kita hanya cukup menggunakan HTTP Header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ExpressJS, kita bisa lakukan manual dengan menggunakan HTTP Header Location, atau bisa dengan bantuan method res.redirect(to)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https://expressjs.com/en/4x/api.html#res.redirect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Redirect</a:t>
            </a:r>
            <a:endParaRPr/>
          </a:p>
        </p:txBody>
      </p:sp>
      <p:pic>
        <p:nvPicPr>
          <p:cNvPr id="458" name="Google Shape;45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753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adalah function yang bisa digunakan untuk mengakses request object, response object dan next function dalam alur hidup aplikasi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Middleware memanggil next function, artinya function Middleware selanjutnya atau Router akan dieksekusi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Middleware (1)</a:t>
            </a:r>
            <a:endParaRPr/>
          </a:p>
        </p:txBody>
      </p:sp>
      <p:pic>
        <p:nvPicPr>
          <p:cNvPr id="475" name="Google Shape;4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38" y="2006250"/>
            <a:ext cx="718491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Fungsi Middleware</a:t>
            </a:r>
            <a:endParaRPr/>
          </a:p>
        </p:txBody>
      </p:sp>
      <p:sp>
        <p:nvSpPr>
          <p:cNvPr id="481" name="Google Shape;481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Ada banyak sekali kegunaan dari Middleware, seperti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Eksekusi kode sebelum sebelum router di eksekusi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Mengubah Request atau Response object sebelum router di eksekusi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Mengakhiri response tanpa harus mengeksekusi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Middleware (2)</a:t>
            </a:r>
            <a:endParaRPr/>
          </a:p>
        </p:txBody>
      </p:sp>
      <p:pic>
        <p:nvPicPr>
          <p:cNvPr id="487" name="Google Shape;48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25" y="2006250"/>
            <a:ext cx="766756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Spesifikasi Middleware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middleware, kita cukup membuat function dengan 3 parameter, request, response dan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request adalah request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response adalah response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next adalah next function, bisa middleware selanjutnya atau router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Middleware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ExpressJS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Middleware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6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Api Key Middleware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42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Api Key Middleware</a:t>
            </a:r>
            <a:endParaRPr/>
          </a:p>
        </p:txBody>
      </p:sp>
      <p:pic>
        <p:nvPicPr>
          <p:cNvPr id="517" name="Google Shape;5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34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Request</a:t>
            </a:r>
            <a:endParaRPr/>
          </a:p>
        </p:txBody>
      </p:sp>
      <p:sp>
        <p:nvSpPr>
          <p:cNvPr id="523" name="Google Shape;523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Request itu adalah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jika kita mau, kita juga bisa memanipulasi Request Object di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mengubah attribute atau menambah attribute baru, agar bisa digunakan di Middleware selanjutnya, atau di Router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Time Middleware</a:t>
            </a:r>
            <a:endParaRPr/>
          </a:p>
        </p:txBody>
      </p:sp>
      <p:pic>
        <p:nvPicPr>
          <p:cNvPr id="529" name="Google Shape;52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183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 Path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 Path</a:t>
            </a:r>
            <a:endParaRPr/>
          </a:p>
        </p:txBody>
      </p:sp>
      <p:sp>
        <p:nvSpPr>
          <p:cNvPr id="540" name="Google Shape;540;p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pada materi Basic Routing, kita belajar bagaimana cara melakukan routing dengan HTTP Method sesuai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bahas lebih detail tentang Route Path 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route path yang kita gunakan tidak dinamis. ExpressJS mendukung route path yang dinamis, dengan cara menggunakan route path string patterns atau regex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Path to Regex</a:t>
            </a:r>
            <a:endParaRPr/>
          </a:p>
        </p:txBody>
      </p:sp>
      <p:sp>
        <p:nvSpPr>
          <p:cNvPr id="546" name="Google Shape;546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menggunakan library Path to Regex untuk melakukan routing berupa regex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cara melakukan regex nya pada halaman dokumentasi library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https://www.npmjs.com/package/path-to-regexp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pengetesan, kita bisa menggunakan website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http://forbeslindesay.github.io/express-route-tester/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Path</a:t>
            </a:r>
            <a:endParaRPr/>
          </a:p>
        </p:txBody>
      </p:sp>
      <p:pic>
        <p:nvPicPr>
          <p:cNvPr id="552" name="Google Shape;5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Unit Test Route Path</a:t>
            </a:r>
            <a:endParaRPr/>
          </a:p>
        </p:txBody>
      </p:sp>
      <p:pic>
        <p:nvPicPr>
          <p:cNvPr id="558" name="Google Shape;55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388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ExpressJS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adalah salah satu Web Framework OpenSource paling populer di NodeJS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pertama kali dibuat tahun 2010, dan karena sangat populer, ExpressJS sekarang sudah menjadi hal yang wajib dikuasai ketika kita akan membuat Web menggunakan NodeJS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https://www.npmjs.com/package/express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https://github.com/expressjs/express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 Parameter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 Parameter</a:t>
            </a:r>
            <a:endParaRPr/>
          </a:p>
        </p:txBody>
      </p:sp>
      <p:sp>
        <p:nvSpPr>
          <p:cNvPr id="569" name="Google Shape;569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 Web API atau RESTful API, kadang kita sering menyimpan parameter dalam URL Path, misal /products/{idProduct}, atau /categories/{idCategory},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mendukung penambahan parameter dalam route path, dengan menggunakan prefix : (titik dua)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data parameter itu bisa kita tambahkan regex jika kita mau, misal /products/:id(\\d+), artinya kita menambah parameter id, dimana id tersebut harus digit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route parameter secara otomatis bisa kita ambil sebagai attribute di req.params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https://expressjs.com/en/4x/api.html#req.params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Parameter</a:t>
            </a:r>
            <a:endParaRPr/>
          </a:p>
        </p:txBody>
      </p:sp>
      <p:pic>
        <p:nvPicPr>
          <p:cNvPr id="575" name="Google Shape;57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0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Unit Test Route Parameter</a:t>
            </a:r>
            <a:endParaRPr/>
          </a:p>
        </p:txBody>
      </p:sp>
      <p:pic>
        <p:nvPicPr>
          <p:cNvPr id="581" name="Google Shape;58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62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</a:t>
            </a:r>
            <a:r>
              <a:rPr lang="id"/>
              <a:t> Function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 Function</a:t>
            </a:r>
            <a:endParaRPr/>
          </a:p>
        </p:txBody>
      </p:sp>
      <p:sp>
        <p:nvSpPr>
          <p:cNvPr id="592" name="Google Shape;59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ketika kita membuat route path yang sama untuk beberapa tipe HTTP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memanfaatkan route(path) function sehingga tidak perlu mendeklarasikan nama path sama untuk beberapa 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https://expressjs.com/en/4x/api.html#app.route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Function</a:t>
            </a:r>
            <a:endParaRPr/>
          </a:p>
        </p:txBody>
      </p:sp>
      <p:pic>
        <p:nvPicPr>
          <p:cNvPr id="598" name="Google Shape;59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059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Unit Test Route Function</a:t>
            </a:r>
            <a:endParaRPr/>
          </a:p>
        </p:txBody>
      </p:sp>
      <p:pic>
        <p:nvPicPr>
          <p:cNvPr id="604" name="Google Shape;6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8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Application ExpressJS, secara default sudah terdapat object Router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kita bisa membuat object Router sendiri jika kita mau, hal ini sangat cocok jika kita ingin melakukan grouping Router, lalu misal kita bisa menambahkan Router tersebut ke Application seperti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sangat cocok ketika kita ingin membuat fitur modular yang bisa mengaktifkan atau menonaktifkan router secara dinamis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object Router, kita bisa memiliki Middleware dan Routing secara independen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https://expressjs.com/en/4x/api.html#express.router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https://expressjs.com/en/4x/api.html#router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Minimalist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sangat minimalist, tidak memiliki banyak fitur seperti Web Framework di bahasa pemrograman lain seperti Laravel, Ruby on Rails atau Django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sangat minimalist, biasanya ExpressJS akan diintegrasikan dengan banyak library NodeJS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programmer bisa bebas memilih Library NodeJS yang ingin dia integrasikan dengan ExpressJS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Router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4276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Router</a:t>
            </a:r>
            <a:endParaRPr/>
          </a:p>
        </p:txBody>
      </p:sp>
      <p:pic>
        <p:nvPicPr>
          <p:cNvPr id="627" name="Google Shape;62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3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of Middleware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of Middleware</a:t>
            </a:r>
            <a:endParaRPr/>
          </a:p>
        </p:txBody>
      </p:sp>
      <p:sp>
        <p:nvSpPr>
          <p:cNvPr id="638" name="Google Shape;638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 ExpressJS, terdapat beberapa jenis Middleware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Application-level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Router-level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Error-handling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Built-in middleware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Third-party middleware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Application-Level Middleware</a:t>
            </a:r>
            <a:endParaRPr/>
          </a:p>
        </p:txBody>
      </p:sp>
      <p:sp>
        <p:nvSpPr>
          <p:cNvPr id="644" name="Google Shape;644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Yaitu middleware yang digunakan di object Application, sebelumnya kita sudah menggunakan Application-Level Middleware, dengan cara menggunakan function app.use(middleware)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Application-Level Middleware, maka secara otomatis Middleware tersebut akan dipanggil di semua 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mau menggunakan Middleware hanya untuk di route path tertentu, kita bisa tambahkan route pattern ketika menggunakan app.use(), misal app.use(“/products/*”, middleware)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https://expressjs.com/en/4x/api.html#app.use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Router-Level Middleware</a:t>
            </a:r>
            <a:endParaRPr/>
          </a:p>
        </p:txBody>
      </p:sp>
      <p:sp>
        <p:nvSpPr>
          <p:cNvPr id="650" name="Google Shape;650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Yaitu middleware yang ditambahkan pada object Router yang kita buat menggunakan express.Router()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ini secara otomatis akan dipanggil ketika request masuk ke router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dengan Application-Level Middleware, jika kita ingin middleware nya hanya dipanggil para route path tertentu, kita bisa juga tambahkan route pattern ketika menggunakan middleware nya menggunakan router.use(path, middleware)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https://expressjs.com/en/4x/api.html#router.use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Error-Handling Middleware</a:t>
            </a:r>
            <a:endParaRPr/>
          </a:p>
        </p:txBody>
      </p:sp>
      <p:sp>
        <p:nvSpPr>
          <p:cNvPr id="656" name="Google Shape;656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Yaitu middleware yang akan dipanggil ketika terjadi error di aplikasi kita (throw Error)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penggunaannya mirip dengan Application-Level Middleware, yang membedakan adalah function callback nya memiliki empat parameter, yaitu error, request, response dan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error akan secara otomatis terisi oleh data Error yang terjadi di aplikasi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ini, sangat cocok ketika kita ingin menampilkan tampilan yang berbeda ketika terjadi error di aplikasi kita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Built-in Middleware</a:t>
            </a:r>
            <a:endParaRPr/>
          </a:p>
        </p:txBody>
      </p:sp>
      <p:sp>
        <p:nvSpPr>
          <p:cNvPr id="662" name="Google Shape;662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 banyak sekali menggunakan Middleware untuk melakukan pemrosesan request dan response, termasuk terdapat Built-in Middleware, yaitu middleware yang sudah terdapat secara otomatis di ExpressJS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express.json(), yaitu middleware yang melakukan parsing request body menjadi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express.text(), yaitu middleware yang melakukan parsing request body menjadi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express.raw(), yaitu middleware yang melakukan parsing request body menjadi Buffer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express.urlencoded(), yaitu middleware yang melakukan parsing request body form menjadi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express.static(), yaitu middleware yang digunakan untuk melayani file static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Third-party middleware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Yaitu middleware buatan orang lain yang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perlu menambah dependency middleware nya terlebih dahulu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Body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Body</a:t>
            </a:r>
            <a:endParaRPr/>
          </a:p>
        </p:txBody>
      </p:sp>
      <p:sp>
        <p:nvSpPr>
          <p:cNvPr id="679" name="Google Shape;679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belum membahas tentang HTTP Request Body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ExpressJS, Secara default HTTP Request Body tidak bisa diambil datanya oleh Router Callback, hal ini dikarenakan, jenis data Request Body bisa berbeda-beda, tergantung tipe data yang dikirim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di dalam ExpressJS, terdapat Built-in Middleware, yang digunakan untuk membaca Request Body, lalu melakukan konversi ke tipe data yang diinginkan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Built-in Middleware</a:t>
            </a:r>
            <a:endParaRPr/>
          </a:p>
        </p:txBody>
      </p:sp>
      <p:graphicFrame>
        <p:nvGraphicFramePr>
          <p:cNvPr id="685" name="Google Shape;685;p1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{4F998686-5625-4451-9430-C0E602DC0E1F}</a:tableStyleId>
              </a:tblPr>
              <a:tblGrid>
                <a:gridCol w="2358150"/>
                <a:gridCol w="488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Middleware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express.json()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Membaca request body menjadi bentuk JSON (JavaScript Object)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express.text()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Membaca request body menjadi bentuk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express.raw()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Membaca request body menjadi bentuk Buffer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express.urlencoded()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Membaca request body menjadi bentuk Form (JavaScript Object)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Body JSON</a:t>
            </a:r>
            <a:endParaRPr/>
          </a:p>
        </p:txBody>
      </p:sp>
      <p:pic>
        <p:nvPicPr>
          <p:cNvPr id="691" name="Google Shape;69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Request Body Form</a:t>
            </a:r>
            <a:endParaRPr/>
          </a:p>
        </p:txBody>
      </p:sp>
      <p:pic>
        <p:nvPicPr>
          <p:cNvPr id="697" name="Google Shape;697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73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  <p:sp>
        <p:nvSpPr>
          <p:cNvPr id="708" name="Google Shape;708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HTTP, salah satu fitur yang biasa digunakan untuk pertukaran data dari Server dan Client adalah Cookie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yang menggunakan Cookie sebagai Session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Sayangnya, secara default, ExpressJS tidak mendukung Cookie, tapi jangan khawatir, kita bisa menggunakan Third-Party Middleware untuk mendukung Cookie ini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 Parser</a:t>
            </a:r>
            <a:endParaRPr/>
          </a:p>
        </p:txBody>
      </p:sp>
      <p:sp>
        <p:nvSpPr>
          <p:cNvPr id="714" name="Google Shape;714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Cookie Parser adalah salah satu Third-Party Middleware yang bisa kita gunakan untuk mendukung fitur Cookie, dimana dengan Cookie Parser, kita secara otomatis menyimpan data ke Cookie, atau mengambil data ke Cookie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https://www.npmjs.com/package/cookie-parser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Dependency</a:t>
            </a:r>
            <a:endParaRPr/>
          </a:p>
        </p:txBody>
      </p:sp>
      <p:pic>
        <p:nvPicPr>
          <p:cNvPr id="720" name="Google Shape;72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4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Membaca Cookie</a:t>
            </a:r>
            <a:endParaRPr/>
          </a:p>
        </p:txBody>
      </p:sp>
      <p:sp>
        <p:nvSpPr>
          <p:cNvPr id="726" name="Google Shape;726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kita memasang Cookie Parser Middleware, kita bisa secara otomatis membaca Cookie yang dikirim dari Client melalui req.cookies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https://expressjs.com/en/4x/api.html#req.cookies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Cookie</a:t>
            </a:r>
            <a:endParaRPr/>
          </a:p>
        </p:txBody>
      </p:sp>
      <p:pic>
        <p:nvPicPr>
          <p:cNvPr id="732" name="Google Shape;73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5953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