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7399C6"/>
    <a:srgbClr val="9999FF"/>
    <a:srgbClr val="CBADC5"/>
    <a:srgbClr val="990099"/>
    <a:srgbClr val="993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898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3AADB-1E01-4D5D-A9B0-F5B600C9A9F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27EB54-3A6A-4039-9CFB-2FFC3F97641F}">
      <dgm:prSet phldrT="[Text]"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7606" tIns="0" rIns="287606" bIns="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US withdraws itself from the Paris Agreement in 2017 led by Donald Trump, ceasing all participation in the global effort to slow global warming </a:t>
          </a:r>
        </a:p>
      </dgm:t>
    </dgm:pt>
    <dgm:pt modelId="{6BD7FC76-93FC-489F-BEBE-040B319097F9}" type="parTrans" cxnId="{5ED90530-F8E1-467F-93E7-D4667D1207C2}">
      <dgm:prSet/>
      <dgm:spPr/>
      <dgm:t>
        <a:bodyPr/>
        <a:lstStyle/>
        <a:p>
          <a:endParaRPr lang="en-CA"/>
        </a:p>
      </dgm:t>
    </dgm:pt>
    <dgm:pt modelId="{77565D2A-532E-49F4-A041-C0D1ABB763DE}" type="sibTrans" cxnId="{5ED90530-F8E1-467F-93E7-D4667D1207C2}">
      <dgm:prSet/>
      <dgm:spPr/>
      <dgm:t>
        <a:bodyPr/>
        <a:lstStyle/>
        <a:p>
          <a:endParaRPr lang="en-CA"/>
        </a:p>
      </dgm:t>
    </dgm:pt>
    <dgm:pt modelId="{BBFF2B42-5718-484D-BCA8-3D2247FD663F}">
      <dgm:prSet phldrT="[Text]"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87606" tIns="0" rIns="287606" bIns="0" numCol="1" spcCol="1270" anchor="ctr" anchorCtr="0"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debate evolves around whether taking strong actions against climate change would have an expensive cost, specifically on government spending, job creation and social security </a:t>
          </a:r>
        </a:p>
      </dgm:t>
    </dgm:pt>
    <dgm:pt modelId="{419D76FD-294C-4FB1-8521-D25C71858928}" type="parTrans" cxnId="{48022D5E-9D83-4CFB-8942-7BD6018D8C31}">
      <dgm:prSet/>
      <dgm:spPr/>
      <dgm:t>
        <a:bodyPr/>
        <a:lstStyle/>
        <a:p>
          <a:endParaRPr lang="en-CA"/>
        </a:p>
      </dgm:t>
    </dgm:pt>
    <dgm:pt modelId="{19BE49F0-9A8D-46E9-BDA3-4EA8BEDC54F1}" type="sibTrans" cxnId="{48022D5E-9D83-4CFB-8942-7BD6018D8C31}">
      <dgm:prSet/>
      <dgm:spPr/>
      <dgm:t>
        <a:bodyPr/>
        <a:lstStyle/>
        <a:p>
          <a:endParaRPr lang="en-CA"/>
        </a:p>
      </dgm:t>
    </dgm:pt>
    <dgm:pt modelId="{532FEBE8-A9EC-4700-9AD5-BE8C41657E2A}" type="pres">
      <dgm:prSet presAssocID="{9D93AADB-1E01-4D5D-A9B0-F5B600C9A9FB}" presName="Name0" presStyleCnt="0">
        <dgm:presLayoutVars>
          <dgm:chMax val="7"/>
          <dgm:chPref val="7"/>
          <dgm:dir/>
        </dgm:presLayoutVars>
      </dgm:prSet>
      <dgm:spPr/>
    </dgm:pt>
    <dgm:pt modelId="{7F80A34E-791D-410C-A629-4858FFA0CC0E}" type="pres">
      <dgm:prSet presAssocID="{9D93AADB-1E01-4D5D-A9B0-F5B600C9A9FB}" presName="Name1" presStyleCnt="0"/>
      <dgm:spPr/>
    </dgm:pt>
    <dgm:pt modelId="{5252958E-803E-431E-9132-088489BCB2CF}" type="pres">
      <dgm:prSet presAssocID="{9D93AADB-1E01-4D5D-A9B0-F5B600C9A9FB}" presName="cycle" presStyleCnt="0"/>
      <dgm:spPr/>
    </dgm:pt>
    <dgm:pt modelId="{0B9981B8-82B4-470D-933A-89AB8E7C5C1E}" type="pres">
      <dgm:prSet presAssocID="{9D93AADB-1E01-4D5D-A9B0-F5B600C9A9FB}" presName="srcNode" presStyleLbl="node1" presStyleIdx="0" presStyleCnt="2"/>
      <dgm:spPr/>
    </dgm:pt>
    <dgm:pt modelId="{922A3D4F-7A7D-437B-BC33-B33426D97C7E}" type="pres">
      <dgm:prSet presAssocID="{9D93AADB-1E01-4D5D-A9B0-F5B600C9A9FB}" presName="conn" presStyleLbl="parChTrans1D2" presStyleIdx="0" presStyleCnt="1"/>
      <dgm:spPr/>
    </dgm:pt>
    <dgm:pt modelId="{11AF35E8-B35F-49A9-A9E3-971C6AA19556}" type="pres">
      <dgm:prSet presAssocID="{9D93AADB-1E01-4D5D-A9B0-F5B600C9A9FB}" presName="extraNode" presStyleLbl="node1" presStyleIdx="0" presStyleCnt="2"/>
      <dgm:spPr/>
    </dgm:pt>
    <dgm:pt modelId="{2939CCFB-3B5E-471B-B6CB-735B069CA523}" type="pres">
      <dgm:prSet presAssocID="{9D93AADB-1E01-4D5D-A9B0-F5B600C9A9FB}" presName="dstNode" presStyleLbl="node1" presStyleIdx="0" presStyleCnt="2"/>
      <dgm:spPr/>
    </dgm:pt>
    <dgm:pt modelId="{6D8F2C8F-271D-4642-B5F7-4045EABE3050}" type="pres">
      <dgm:prSet presAssocID="{9527EB54-3A6A-4039-9CFB-2FFC3F97641F}" presName="text_1" presStyleLbl="node1" presStyleIdx="0" presStyleCnt="2">
        <dgm:presLayoutVars>
          <dgm:bulletEnabled val="1"/>
        </dgm:presLayoutVars>
      </dgm:prSet>
      <dgm:spPr>
        <a:xfrm>
          <a:off x="235283" y="165404"/>
          <a:ext cx="7438712" cy="330809"/>
        </a:xfrm>
        <a:prstGeom prst="rect">
          <a:avLst/>
        </a:prstGeom>
      </dgm:spPr>
    </dgm:pt>
    <dgm:pt modelId="{C9681052-1434-41F6-8AED-CBF46BBC2612}" type="pres">
      <dgm:prSet presAssocID="{9527EB54-3A6A-4039-9CFB-2FFC3F97641F}" presName="accent_1" presStyleCnt="0"/>
      <dgm:spPr/>
    </dgm:pt>
    <dgm:pt modelId="{7707776B-CF99-4328-97DA-8E336350CC29}" type="pres">
      <dgm:prSet presAssocID="{9527EB54-3A6A-4039-9CFB-2FFC3F97641F}" presName="accentRepeatNode" presStyleLbl="solidFgAcc1" presStyleIdx="0" presStyleCnt="2" custScaleX="56183" custScaleY="58457"/>
      <dgm:spPr/>
    </dgm:pt>
    <dgm:pt modelId="{39EB2801-8AB4-4D3F-B8B0-33F1CE01CF22}" type="pres">
      <dgm:prSet presAssocID="{BBFF2B42-5718-484D-BCA8-3D2247FD663F}" presName="text_2" presStyleLbl="node1" presStyleIdx="1" presStyleCnt="2">
        <dgm:presLayoutVars>
          <dgm:bulletEnabled val="1"/>
        </dgm:presLayoutVars>
      </dgm:prSet>
      <dgm:spPr>
        <a:xfrm>
          <a:off x="428135" y="800236"/>
          <a:ext cx="7873519" cy="400118"/>
        </a:xfrm>
        <a:prstGeom prst="rect">
          <a:avLst/>
        </a:prstGeom>
      </dgm:spPr>
    </dgm:pt>
    <dgm:pt modelId="{DF614556-E9A6-4922-BFA9-E40DBCA68096}" type="pres">
      <dgm:prSet presAssocID="{BBFF2B42-5718-484D-BCA8-3D2247FD663F}" presName="accent_2" presStyleCnt="0"/>
      <dgm:spPr/>
    </dgm:pt>
    <dgm:pt modelId="{795272B8-0E2F-4123-94F8-4E3D31CAF3AA}" type="pres">
      <dgm:prSet presAssocID="{BBFF2B42-5718-484D-BCA8-3D2247FD663F}" presName="accentRepeatNode" presStyleLbl="solidFgAcc1" presStyleIdx="1" presStyleCnt="2" custScaleX="53338" custScaleY="53546"/>
      <dgm:spPr>
        <a:xfrm>
          <a:off x="10553" y="1071816"/>
          <a:ext cx="714411" cy="714411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</dgm:ptLst>
  <dgm:cxnLst>
    <dgm:cxn modelId="{5ED90530-F8E1-467F-93E7-D4667D1207C2}" srcId="{9D93AADB-1E01-4D5D-A9B0-F5B600C9A9FB}" destId="{9527EB54-3A6A-4039-9CFB-2FFC3F97641F}" srcOrd="0" destOrd="0" parTransId="{6BD7FC76-93FC-489F-BEBE-040B319097F9}" sibTransId="{77565D2A-532E-49F4-A041-C0D1ABB763DE}"/>
    <dgm:cxn modelId="{AAF60A3B-3279-4299-9A9A-C76D574A2105}" type="presOf" srcId="{9527EB54-3A6A-4039-9CFB-2FFC3F97641F}" destId="{6D8F2C8F-271D-4642-B5F7-4045EABE3050}" srcOrd="0" destOrd="0" presId="urn:microsoft.com/office/officeart/2008/layout/VerticalCurvedList"/>
    <dgm:cxn modelId="{48022D5E-9D83-4CFB-8942-7BD6018D8C31}" srcId="{9D93AADB-1E01-4D5D-A9B0-F5B600C9A9FB}" destId="{BBFF2B42-5718-484D-BCA8-3D2247FD663F}" srcOrd="1" destOrd="0" parTransId="{419D76FD-294C-4FB1-8521-D25C71858928}" sibTransId="{19BE49F0-9A8D-46E9-BDA3-4EA8BEDC54F1}"/>
    <dgm:cxn modelId="{F2101B44-F056-419F-93FE-C1F013EAEC8B}" type="presOf" srcId="{77565D2A-532E-49F4-A041-C0D1ABB763DE}" destId="{922A3D4F-7A7D-437B-BC33-B33426D97C7E}" srcOrd="0" destOrd="0" presId="urn:microsoft.com/office/officeart/2008/layout/VerticalCurvedList"/>
    <dgm:cxn modelId="{AEB9BB6C-7E3A-4964-9E69-764B4BC27223}" type="presOf" srcId="{9D93AADB-1E01-4D5D-A9B0-F5B600C9A9FB}" destId="{532FEBE8-A9EC-4700-9AD5-BE8C41657E2A}" srcOrd="0" destOrd="0" presId="urn:microsoft.com/office/officeart/2008/layout/VerticalCurvedList"/>
    <dgm:cxn modelId="{02A9F8DF-DA0E-464E-873F-302D81828AF0}" type="presOf" srcId="{BBFF2B42-5718-484D-BCA8-3D2247FD663F}" destId="{39EB2801-8AB4-4D3F-B8B0-33F1CE01CF22}" srcOrd="0" destOrd="0" presId="urn:microsoft.com/office/officeart/2008/layout/VerticalCurvedList"/>
    <dgm:cxn modelId="{0789613B-1D43-4886-93FE-7B1A04E2126F}" type="presParOf" srcId="{532FEBE8-A9EC-4700-9AD5-BE8C41657E2A}" destId="{7F80A34E-791D-410C-A629-4858FFA0CC0E}" srcOrd="0" destOrd="0" presId="urn:microsoft.com/office/officeart/2008/layout/VerticalCurvedList"/>
    <dgm:cxn modelId="{46F2976F-AF54-4BB7-AF9F-30D6DAA8B051}" type="presParOf" srcId="{7F80A34E-791D-410C-A629-4858FFA0CC0E}" destId="{5252958E-803E-431E-9132-088489BCB2CF}" srcOrd="0" destOrd="0" presId="urn:microsoft.com/office/officeart/2008/layout/VerticalCurvedList"/>
    <dgm:cxn modelId="{911024E9-4669-45BF-AB19-789FA66C1E45}" type="presParOf" srcId="{5252958E-803E-431E-9132-088489BCB2CF}" destId="{0B9981B8-82B4-470D-933A-89AB8E7C5C1E}" srcOrd="0" destOrd="0" presId="urn:microsoft.com/office/officeart/2008/layout/VerticalCurvedList"/>
    <dgm:cxn modelId="{1E2B6CC4-9D84-41AD-8993-5BC326BAB651}" type="presParOf" srcId="{5252958E-803E-431E-9132-088489BCB2CF}" destId="{922A3D4F-7A7D-437B-BC33-B33426D97C7E}" srcOrd="1" destOrd="0" presId="urn:microsoft.com/office/officeart/2008/layout/VerticalCurvedList"/>
    <dgm:cxn modelId="{14D42AF6-EA7A-4743-98CC-80EFB5EE96B8}" type="presParOf" srcId="{5252958E-803E-431E-9132-088489BCB2CF}" destId="{11AF35E8-B35F-49A9-A9E3-971C6AA19556}" srcOrd="2" destOrd="0" presId="urn:microsoft.com/office/officeart/2008/layout/VerticalCurvedList"/>
    <dgm:cxn modelId="{5AE59D3E-904E-40F8-8F54-3B5D71E5DD96}" type="presParOf" srcId="{5252958E-803E-431E-9132-088489BCB2CF}" destId="{2939CCFB-3B5E-471B-B6CB-735B069CA523}" srcOrd="3" destOrd="0" presId="urn:microsoft.com/office/officeart/2008/layout/VerticalCurvedList"/>
    <dgm:cxn modelId="{0D7638D6-AC13-4067-9F47-7C7AC4CFB500}" type="presParOf" srcId="{7F80A34E-791D-410C-A629-4858FFA0CC0E}" destId="{6D8F2C8F-271D-4642-B5F7-4045EABE3050}" srcOrd="1" destOrd="0" presId="urn:microsoft.com/office/officeart/2008/layout/VerticalCurvedList"/>
    <dgm:cxn modelId="{6557F05C-8C29-4ADD-B243-45BA719DDCE1}" type="presParOf" srcId="{7F80A34E-791D-410C-A629-4858FFA0CC0E}" destId="{C9681052-1434-41F6-8AED-CBF46BBC2612}" srcOrd="2" destOrd="0" presId="urn:microsoft.com/office/officeart/2008/layout/VerticalCurvedList"/>
    <dgm:cxn modelId="{80DC4617-88FE-4C7B-9FDB-5ECE6289A995}" type="presParOf" srcId="{C9681052-1434-41F6-8AED-CBF46BBC2612}" destId="{7707776B-CF99-4328-97DA-8E336350CC29}" srcOrd="0" destOrd="0" presId="urn:microsoft.com/office/officeart/2008/layout/VerticalCurvedList"/>
    <dgm:cxn modelId="{9D5FE1D6-C1B5-46C9-BF5B-600E4B71BF07}" type="presParOf" srcId="{7F80A34E-791D-410C-A629-4858FFA0CC0E}" destId="{39EB2801-8AB4-4D3F-B8B0-33F1CE01CF22}" srcOrd="3" destOrd="0" presId="urn:microsoft.com/office/officeart/2008/layout/VerticalCurvedList"/>
    <dgm:cxn modelId="{4250C265-E7C9-4910-AA35-59028047E11A}" type="presParOf" srcId="{7F80A34E-791D-410C-A629-4858FFA0CC0E}" destId="{DF614556-E9A6-4922-BFA9-E40DBCA68096}" srcOrd="4" destOrd="0" presId="urn:microsoft.com/office/officeart/2008/layout/VerticalCurvedList"/>
    <dgm:cxn modelId="{B97D0AF8-D51A-4605-A55D-DDC0310D0CC0}" type="presParOf" srcId="{DF614556-E9A6-4922-BFA9-E40DBCA68096}" destId="{795272B8-0E2F-4123-94F8-4E3D31CAF3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EF768-8BB6-43F1-874E-33FD43E6A30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8EB476A-4471-4C4D-92A4-1BAD7A78B4FB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Operation and Financial Efficiency Monitoring</a:t>
          </a:r>
        </a:p>
      </dgm:t>
    </dgm:pt>
    <dgm:pt modelId="{FD8D34AE-3CF0-47BE-A236-7DD69845E31A}" type="parTrans" cxnId="{A5C9F60C-3BF1-4FAB-B401-CAD0F1E9BDB7}">
      <dgm:prSet/>
      <dgm:spPr/>
      <dgm:t>
        <a:bodyPr/>
        <a:lstStyle/>
        <a:p>
          <a:endParaRPr lang="en-CA"/>
        </a:p>
      </dgm:t>
    </dgm:pt>
    <dgm:pt modelId="{A752B045-312F-4722-AEE7-89E17044395F}" type="sibTrans" cxnId="{A5C9F60C-3BF1-4FAB-B401-CAD0F1E9BDB7}">
      <dgm:prSet/>
      <dgm:spPr/>
      <dgm:t>
        <a:bodyPr/>
        <a:lstStyle/>
        <a:p>
          <a:endParaRPr lang="en-CA"/>
        </a:p>
      </dgm:t>
    </dgm:pt>
    <dgm:pt modelId="{D074E504-FA8D-4DA0-9965-676B9EE79B19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Statistical Modelling of Future Business Environment</a:t>
          </a:r>
        </a:p>
      </dgm:t>
    </dgm:pt>
    <dgm:pt modelId="{54AA6DBC-97F7-4E39-8AFC-EEB455540DBE}" type="parTrans" cxnId="{C04FD9A5-6B05-4C1B-A8CD-F513385684AB}">
      <dgm:prSet/>
      <dgm:spPr/>
      <dgm:t>
        <a:bodyPr/>
        <a:lstStyle/>
        <a:p>
          <a:endParaRPr lang="en-CA"/>
        </a:p>
      </dgm:t>
    </dgm:pt>
    <dgm:pt modelId="{EC02FA9B-89BA-42F5-B01E-DD715D871075}" type="sibTrans" cxnId="{C04FD9A5-6B05-4C1B-A8CD-F513385684AB}">
      <dgm:prSet/>
      <dgm:spPr/>
      <dgm:t>
        <a:bodyPr/>
        <a:lstStyle/>
        <a:p>
          <a:endParaRPr lang="en-CA"/>
        </a:p>
      </dgm:t>
    </dgm:pt>
    <dgm:pt modelId="{F5142F05-EC0B-4BF1-8135-2C717B2E1D36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Data Analysis</a:t>
          </a:r>
        </a:p>
      </dgm:t>
    </dgm:pt>
    <dgm:pt modelId="{6136084E-B6B9-4437-BB21-D89FCDF35CF0}" type="parTrans" cxnId="{CECF5E53-8C70-4FFD-913C-C7DBC7B429EB}">
      <dgm:prSet/>
      <dgm:spPr/>
      <dgm:t>
        <a:bodyPr/>
        <a:lstStyle/>
        <a:p>
          <a:endParaRPr lang="en-CA"/>
        </a:p>
      </dgm:t>
    </dgm:pt>
    <dgm:pt modelId="{6861722D-7511-490B-B8B5-6E8D2BD9A5DF}" type="sibTrans" cxnId="{CECF5E53-8C70-4FFD-913C-C7DBC7B429EB}">
      <dgm:prSet/>
      <dgm:spPr/>
      <dgm:t>
        <a:bodyPr/>
        <a:lstStyle/>
        <a:p>
          <a:endParaRPr lang="en-CA"/>
        </a:p>
      </dgm:t>
    </dgm:pt>
    <dgm:pt modelId="{28194EDE-189A-43F4-9305-F47A6CA5E03B}" type="pres">
      <dgm:prSet presAssocID="{37DEF768-8BB6-43F1-874E-33FD43E6A302}" presName="compositeShape" presStyleCnt="0">
        <dgm:presLayoutVars>
          <dgm:chMax val="7"/>
          <dgm:dir/>
          <dgm:resizeHandles val="exact"/>
        </dgm:presLayoutVars>
      </dgm:prSet>
      <dgm:spPr/>
    </dgm:pt>
    <dgm:pt modelId="{58C5F121-3341-47CF-A566-178089AC85BC}" type="pres">
      <dgm:prSet presAssocID="{37DEF768-8BB6-43F1-874E-33FD43E6A302}" presName="wedge1" presStyleLbl="node1" presStyleIdx="0" presStyleCnt="3"/>
      <dgm:spPr/>
    </dgm:pt>
    <dgm:pt modelId="{573F702C-3091-4124-9AA6-D71582B6B9AD}" type="pres">
      <dgm:prSet presAssocID="{37DEF768-8BB6-43F1-874E-33FD43E6A302}" presName="dummy1a" presStyleCnt="0"/>
      <dgm:spPr/>
    </dgm:pt>
    <dgm:pt modelId="{A5F3203F-CC31-4A13-A170-0559E105A948}" type="pres">
      <dgm:prSet presAssocID="{37DEF768-8BB6-43F1-874E-33FD43E6A302}" presName="dummy1b" presStyleCnt="0"/>
      <dgm:spPr/>
    </dgm:pt>
    <dgm:pt modelId="{AA1DBE3F-35DC-4199-849A-B3A617CC7EDB}" type="pres">
      <dgm:prSet presAssocID="{37DEF768-8BB6-43F1-874E-33FD43E6A3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B20293-B1AD-4239-B1BC-4CEC571BC019}" type="pres">
      <dgm:prSet presAssocID="{37DEF768-8BB6-43F1-874E-33FD43E6A302}" presName="wedge2" presStyleLbl="node1" presStyleIdx="1" presStyleCnt="3"/>
      <dgm:spPr/>
    </dgm:pt>
    <dgm:pt modelId="{82AD0A98-F71F-49B3-806C-0F861BD95030}" type="pres">
      <dgm:prSet presAssocID="{37DEF768-8BB6-43F1-874E-33FD43E6A302}" presName="dummy2a" presStyleCnt="0"/>
      <dgm:spPr/>
    </dgm:pt>
    <dgm:pt modelId="{5F16E792-1DF8-45FA-BDA9-5CA2B82F9E04}" type="pres">
      <dgm:prSet presAssocID="{37DEF768-8BB6-43F1-874E-33FD43E6A302}" presName="dummy2b" presStyleCnt="0"/>
      <dgm:spPr/>
    </dgm:pt>
    <dgm:pt modelId="{D189DC86-D922-4D82-8802-A46F7E2AE6D2}" type="pres">
      <dgm:prSet presAssocID="{37DEF768-8BB6-43F1-874E-33FD43E6A3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7B2D79-FCE5-4CCA-B0D3-6E545EE513C6}" type="pres">
      <dgm:prSet presAssocID="{37DEF768-8BB6-43F1-874E-33FD43E6A302}" presName="wedge3" presStyleLbl="node1" presStyleIdx="2" presStyleCnt="3"/>
      <dgm:spPr/>
    </dgm:pt>
    <dgm:pt modelId="{BDC45F9B-B9D5-412A-956C-3BF414283250}" type="pres">
      <dgm:prSet presAssocID="{37DEF768-8BB6-43F1-874E-33FD43E6A302}" presName="dummy3a" presStyleCnt="0"/>
      <dgm:spPr/>
    </dgm:pt>
    <dgm:pt modelId="{2F3F3E0F-7B8B-476B-A5AD-478AE98881FC}" type="pres">
      <dgm:prSet presAssocID="{37DEF768-8BB6-43F1-874E-33FD43E6A302}" presName="dummy3b" presStyleCnt="0"/>
      <dgm:spPr/>
    </dgm:pt>
    <dgm:pt modelId="{027956E3-9601-4D93-A4B2-FA0FC3B947A6}" type="pres">
      <dgm:prSet presAssocID="{37DEF768-8BB6-43F1-874E-33FD43E6A3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D8D287C-6BED-461A-8D68-10571786C2B9}" type="pres">
      <dgm:prSet presAssocID="{A752B045-312F-4722-AEE7-89E17044395F}" presName="arrowWedge1" presStyleLbl="fgSibTrans2D1" presStyleIdx="0" presStyleCnt="3"/>
      <dgm:spPr/>
    </dgm:pt>
    <dgm:pt modelId="{07617B84-F1F9-49A3-A56B-2082BD15847B}" type="pres">
      <dgm:prSet presAssocID="{EC02FA9B-89BA-42F5-B01E-DD715D871075}" presName="arrowWedge2" presStyleLbl="fgSibTrans2D1" presStyleIdx="1" presStyleCnt="3"/>
      <dgm:spPr/>
    </dgm:pt>
    <dgm:pt modelId="{0ACB138C-A467-49FB-A506-0FA090239EF1}" type="pres">
      <dgm:prSet presAssocID="{6861722D-7511-490B-B8B5-6E8D2BD9A5DF}" presName="arrowWedge3" presStyleLbl="fgSibTrans2D1" presStyleIdx="2" presStyleCnt="3"/>
      <dgm:spPr/>
    </dgm:pt>
  </dgm:ptLst>
  <dgm:cxnLst>
    <dgm:cxn modelId="{A5C9F60C-3BF1-4FAB-B401-CAD0F1E9BDB7}" srcId="{37DEF768-8BB6-43F1-874E-33FD43E6A302}" destId="{58EB476A-4471-4C4D-92A4-1BAD7A78B4FB}" srcOrd="0" destOrd="0" parTransId="{FD8D34AE-3CF0-47BE-A236-7DD69845E31A}" sibTransId="{A752B045-312F-4722-AEE7-89E17044395F}"/>
    <dgm:cxn modelId="{6917B117-29BA-4BD3-BF18-E559B67BE981}" type="presOf" srcId="{58EB476A-4471-4C4D-92A4-1BAD7A78B4FB}" destId="{AA1DBE3F-35DC-4199-849A-B3A617CC7EDB}" srcOrd="1" destOrd="0" presId="urn:microsoft.com/office/officeart/2005/8/layout/cycle8"/>
    <dgm:cxn modelId="{0EE54A67-E0EB-45B0-9E9B-07EA81FAF26C}" type="presOf" srcId="{F5142F05-EC0B-4BF1-8135-2C717B2E1D36}" destId="{267B2D79-FCE5-4CCA-B0D3-6E545EE513C6}" srcOrd="0" destOrd="0" presId="urn:microsoft.com/office/officeart/2005/8/layout/cycle8"/>
    <dgm:cxn modelId="{E0D8866C-2C0D-4894-89C2-267992F32B63}" type="presOf" srcId="{58EB476A-4471-4C4D-92A4-1BAD7A78B4FB}" destId="{58C5F121-3341-47CF-A566-178089AC85BC}" srcOrd="0" destOrd="0" presId="urn:microsoft.com/office/officeart/2005/8/layout/cycle8"/>
    <dgm:cxn modelId="{CECF5E53-8C70-4FFD-913C-C7DBC7B429EB}" srcId="{37DEF768-8BB6-43F1-874E-33FD43E6A302}" destId="{F5142F05-EC0B-4BF1-8135-2C717B2E1D36}" srcOrd="2" destOrd="0" parTransId="{6136084E-B6B9-4437-BB21-D89FCDF35CF0}" sibTransId="{6861722D-7511-490B-B8B5-6E8D2BD9A5DF}"/>
    <dgm:cxn modelId="{0D06C47E-62DA-4C67-BCEE-574E079685AC}" type="presOf" srcId="{D074E504-FA8D-4DA0-9965-676B9EE79B19}" destId="{D189DC86-D922-4D82-8802-A46F7E2AE6D2}" srcOrd="1" destOrd="0" presId="urn:microsoft.com/office/officeart/2005/8/layout/cycle8"/>
    <dgm:cxn modelId="{C04FD9A5-6B05-4C1B-A8CD-F513385684AB}" srcId="{37DEF768-8BB6-43F1-874E-33FD43E6A302}" destId="{D074E504-FA8D-4DA0-9965-676B9EE79B19}" srcOrd="1" destOrd="0" parTransId="{54AA6DBC-97F7-4E39-8AFC-EEB455540DBE}" sibTransId="{EC02FA9B-89BA-42F5-B01E-DD715D871075}"/>
    <dgm:cxn modelId="{6A512BC6-7973-4B8F-926D-B3D787813076}" type="presOf" srcId="{37DEF768-8BB6-43F1-874E-33FD43E6A302}" destId="{28194EDE-189A-43F4-9305-F47A6CA5E03B}" srcOrd="0" destOrd="0" presId="urn:microsoft.com/office/officeart/2005/8/layout/cycle8"/>
    <dgm:cxn modelId="{B9089DC6-94D7-46E3-B57C-B22B77ADEFBA}" type="presOf" srcId="{D074E504-FA8D-4DA0-9965-676B9EE79B19}" destId="{15B20293-B1AD-4239-B1BC-4CEC571BC019}" srcOrd="0" destOrd="0" presId="urn:microsoft.com/office/officeart/2005/8/layout/cycle8"/>
    <dgm:cxn modelId="{98FAD1CA-A58D-42A9-807F-705232DC6B3C}" type="presOf" srcId="{F5142F05-EC0B-4BF1-8135-2C717B2E1D36}" destId="{027956E3-9601-4D93-A4B2-FA0FC3B947A6}" srcOrd="1" destOrd="0" presId="urn:microsoft.com/office/officeart/2005/8/layout/cycle8"/>
    <dgm:cxn modelId="{D528C2FB-52FC-4627-B2E0-230BF466FECF}" type="presParOf" srcId="{28194EDE-189A-43F4-9305-F47A6CA5E03B}" destId="{58C5F121-3341-47CF-A566-178089AC85BC}" srcOrd="0" destOrd="0" presId="urn:microsoft.com/office/officeart/2005/8/layout/cycle8"/>
    <dgm:cxn modelId="{3C2C0D7C-D81A-41DC-9355-6EA21DF0C892}" type="presParOf" srcId="{28194EDE-189A-43F4-9305-F47A6CA5E03B}" destId="{573F702C-3091-4124-9AA6-D71582B6B9AD}" srcOrd="1" destOrd="0" presId="urn:microsoft.com/office/officeart/2005/8/layout/cycle8"/>
    <dgm:cxn modelId="{F3F2A4A8-9D01-49A7-8C91-C6EFAE831E25}" type="presParOf" srcId="{28194EDE-189A-43F4-9305-F47A6CA5E03B}" destId="{A5F3203F-CC31-4A13-A170-0559E105A948}" srcOrd="2" destOrd="0" presId="urn:microsoft.com/office/officeart/2005/8/layout/cycle8"/>
    <dgm:cxn modelId="{D802B51B-12F6-4FDD-8D46-CCA5478C7F9A}" type="presParOf" srcId="{28194EDE-189A-43F4-9305-F47A6CA5E03B}" destId="{AA1DBE3F-35DC-4199-849A-B3A617CC7EDB}" srcOrd="3" destOrd="0" presId="urn:microsoft.com/office/officeart/2005/8/layout/cycle8"/>
    <dgm:cxn modelId="{7B41B517-262E-4F1F-9247-57662B832958}" type="presParOf" srcId="{28194EDE-189A-43F4-9305-F47A6CA5E03B}" destId="{15B20293-B1AD-4239-B1BC-4CEC571BC019}" srcOrd="4" destOrd="0" presId="urn:microsoft.com/office/officeart/2005/8/layout/cycle8"/>
    <dgm:cxn modelId="{08956756-943F-49DE-AF07-5CCF4FE5F527}" type="presParOf" srcId="{28194EDE-189A-43F4-9305-F47A6CA5E03B}" destId="{82AD0A98-F71F-49B3-806C-0F861BD95030}" srcOrd="5" destOrd="0" presId="urn:microsoft.com/office/officeart/2005/8/layout/cycle8"/>
    <dgm:cxn modelId="{BB6C0B9B-F01C-412E-96AB-3474CCBEDC6C}" type="presParOf" srcId="{28194EDE-189A-43F4-9305-F47A6CA5E03B}" destId="{5F16E792-1DF8-45FA-BDA9-5CA2B82F9E04}" srcOrd="6" destOrd="0" presId="urn:microsoft.com/office/officeart/2005/8/layout/cycle8"/>
    <dgm:cxn modelId="{71C84AFB-939E-472A-86AA-648143729FC1}" type="presParOf" srcId="{28194EDE-189A-43F4-9305-F47A6CA5E03B}" destId="{D189DC86-D922-4D82-8802-A46F7E2AE6D2}" srcOrd="7" destOrd="0" presId="urn:microsoft.com/office/officeart/2005/8/layout/cycle8"/>
    <dgm:cxn modelId="{E1F0A066-B931-40B8-96B9-8296F8BDEADE}" type="presParOf" srcId="{28194EDE-189A-43F4-9305-F47A6CA5E03B}" destId="{267B2D79-FCE5-4CCA-B0D3-6E545EE513C6}" srcOrd="8" destOrd="0" presId="urn:microsoft.com/office/officeart/2005/8/layout/cycle8"/>
    <dgm:cxn modelId="{CF18F1CB-668D-40D4-8EF5-BE488A26D6A1}" type="presParOf" srcId="{28194EDE-189A-43F4-9305-F47A6CA5E03B}" destId="{BDC45F9B-B9D5-412A-956C-3BF414283250}" srcOrd="9" destOrd="0" presId="urn:microsoft.com/office/officeart/2005/8/layout/cycle8"/>
    <dgm:cxn modelId="{3FC3435D-D004-4E63-98EE-50D24F7BABAF}" type="presParOf" srcId="{28194EDE-189A-43F4-9305-F47A6CA5E03B}" destId="{2F3F3E0F-7B8B-476B-A5AD-478AE98881FC}" srcOrd="10" destOrd="0" presId="urn:microsoft.com/office/officeart/2005/8/layout/cycle8"/>
    <dgm:cxn modelId="{6C348DAC-C200-4E55-96F8-EF592685E4E0}" type="presParOf" srcId="{28194EDE-189A-43F4-9305-F47A6CA5E03B}" destId="{027956E3-9601-4D93-A4B2-FA0FC3B947A6}" srcOrd="11" destOrd="0" presId="urn:microsoft.com/office/officeart/2005/8/layout/cycle8"/>
    <dgm:cxn modelId="{2314775B-1FCF-4A65-B8ED-E8C7C6360EBC}" type="presParOf" srcId="{28194EDE-189A-43F4-9305-F47A6CA5E03B}" destId="{5D8D287C-6BED-461A-8D68-10571786C2B9}" srcOrd="12" destOrd="0" presId="urn:microsoft.com/office/officeart/2005/8/layout/cycle8"/>
    <dgm:cxn modelId="{B5829CE2-F7D3-4213-B2CF-3BA4E45FCC34}" type="presParOf" srcId="{28194EDE-189A-43F4-9305-F47A6CA5E03B}" destId="{07617B84-F1F9-49A3-A56B-2082BD15847B}" srcOrd="13" destOrd="0" presId="urn:microsoft.com/office/officeart/2005/8/layout/cycle8"/>
    <dgm:cxn modelId="{14F06024-396F-422B-BBEB-3D6231DD0407}" type="presParOf" srcId="{28194EDE-189A-43F4-9305-F47A6CA5E03B}" destId="{0ACB138C-A467-49FB-A506-0FA090239EF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EF768-8BB6-43F1-874E-33FD43E6A30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8EB476A-4471-4C4D-92A4-1BAD7A78B4FB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Identify Potential Relevant Environmental Data </a:t>
          </a:r>
        </a:p>
      </dgm:t>
    </dgm:pt>
    <dgm:pt modelId="{FD8D34AE-3CF0-47BE-A236-7DD69845E31A}" type="parTrans" cxnId="{A5C9F60C-3BF1-4FAB-B401-CAD0F1E9BDB7}">
      <dgm:prSet/>
      <dgm:spPr/>
      <dgm:t>
        <a:bodyPr/>
        <a:lstStyle/>
        <a:p>
          <a:endParaRPr lang="en-CA"/>
        </a:p>
      </dgm:t>
    </dgm:pt>
    <dgm:pt modelId="{A752B045-312F-4722-AEE7-89E17044395F}" type="sibTrans" cxnId="{A5C9F60C-3BF1-4FAB-B401-CAD0F1E9BDB7}">
      <dgm:prSet/>
      <dgm:spPr/>
      <dgm:t>
        <a:bodyPr/>
        <a:lstStyle/>
        <a:p>
          <a:endParaRPr lang="en-CA"/>
        </a:p>
      </dgm:t>
    </dgm:pt>
    <dgm:pt modelId="{D074E504-FA8D-4DA0-9965-676B9EE79B19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Locate Reliable and Clean Data from Various Institutions and Other Database Websites</a:t>
          </a:r>
        </a:p>
      </dgm:t>
    </dgm:pt>
    <dgm:pt modelId="{54AA6DBC-97F7-4E39-8AFC-EEB455540DBE}" type="parTrans" cxnId="{C04FD9A5-6B05-4C1B-A8CD-F513385684AB}">
      <dgm:prSet/>
      <dgm:spPr/>
      <dgm:t>
        <a:bodyPr/>
        <a:lstStyle/>
        <a:p>
          <a:endParaRPr lang="en-CA"/>
        </a:p>
      </dgm:t>
    </dgm:pt>
    <dgm:pt modelId="{EC02FA9B-89BA-42F5-B01E-DD715D871075}" type="sibTrans" cxnId="{C04FD9A5-6B05-4C1B-A8CD-F513385684AB}">
      <dgm:prSet/>
      <dgm:spPr/>
      <dgm:t>
        <a:bodyPr/>
        <a:lstStyle/>
        <a:p>
          <a:endParaRPr lang="en-CA"/>
        </a:p>
      </dgm:t>
    </dgm:pt>
    <dgm:pt modelId="{F5142F05-EC0B-4BF1-8135-2C717B2E1D36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Look for CSV Download Option or Execute Web Scraping</a:t>
          </a:r>
        </a:p>
      </dgm:t>
    </dgm:pt>
    <dgm:pt modelId="{6136084E-B6B9-4437-BB21-D89FCDF35CF0}" type="parTrans" cxnId="{CECF5E53-8C70-4FFD-913C-C7DBC7B429EB}">
      <dgm:prSet/>
      <dgm:spPr/>
      <dgm:t>
        <a:bodyPr/>
        <a:lstStyle/>
        <a:p>
          <a:endParaRPr lang="en-CA"/>
        </a:p>
      </dgm:t>
    </dgm:pt>
    <dgm:pt modelId="{6861722D-7511-490B-B8B5-6E8D2BD9A5DF}" type="sibTrans" cxnId="{CECF5E53-8C70-4FFD-913C-C7DBC7B429EB}">
      <dgm:prSet/>
      <dgm:spPr/>
      <dgm:t>
        <a:bodyPr/>
        <a:lstStyle/>
        <a:p>
          <a:endParaRPr lang="en-CA"/>
        </a:p>
      </dgm:t>
    </dgm:pt>
    <dgm:pt modelId="{28194EDE-189A-43F4-9305-F47A6CA5E03B}" type="pres">
      <dgm:prSet presAssocID="{37DEF768-8BB6-43F1-874E-33FD43E6A302}" presName="compositeShape" presStyleCnt="0">
        <dgm:presLayoutVars>
          <dgm:chMax val="7"/>
          <dgm:dir/>
          <dgm:resizeHandles val="exact"/>
        </dgm:presLayoutVars>
      </dgm:prSet>
      <dgm:spPr/>
    </dgm:pt>
    <dgm:pt modelId="{58C5F121-3341-47CF-A566-178089AC85BC}" type="pres">
      <dgm:prSet presAssocID="{37DEF768-8BB6-43F1-874E-33FD43E6A302}" presName="wedge1" presStyleLbl="node1" presStyleIdx="0" presStyleCnt="3"/>
      <dgm:spPr/>
    </dgm:pt>
    <dgm:pt modelId="{573F702C-3091-4124-9AA6-D71582B6B9AD}" type="pres">
      <dgm:prSet presAssocID="{37DEF768-8BB6-43F1-874E-33FD43E6A302}" presName="dummy1a" presStyleCnt="0"/>
      <dgm:spPr/>
    </dgm:pt>
    <dgm:pt modelId="{A5F3203F-CC31-4A13-A170-0559E105A948}" type="pres">
      <dgm:prSet presAssocID="{37DEF768-8BB6-43F1-874E-33FD43E6A302}" presName="dummy1b" presStyleCnt="0"/>
      <dgm:spPr/>
    </dgm:pt>
    <dgm:pt modelId="{AA1DBE3F-35DC-4199-849A-B3A617CC7EDB}" type="pres">
      <dgm:prSet presAssocID="{37DEF768-8BB6-43F1-874E-33FD43E6A3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B20293-B1AD-4239-B1BC-4CEC571BC019}" type="pres">
      <dgm:prSet presAssocID="{37DEF768-8BB6-43F1-874E-33FD43E6A302}" presName="wedge2" presStyleLbl="node1" presStyleIdx="1" presStyleCnt="3"/>
      <dgm:spPr/>
    </dgm:pt>
    <dgm:pt modelId="{82AD0A98-F71F-49B3-806C-0F861BD95030}" type="pres">
      <dgm:prSet presAssocID="{37DEF768-8BB6-43F1-874E-33FD43E6A302}" presName="dummy2a" presStyleCnt="0"/>
      <dgm:spPr/>
    </dgm:pt>
    <dgm:pt modelId="{5F16E792-1DF8-45FA-BDA9-5CA2B82F9E04}" type="pres">
      <dgm:prSet presAssocID="{37DEF768-8BB6-43F1-874E-33FD43E6A302}" presName="dummy2b" presStyleCnt="0"/>
      <dgm:spPr/>
    </dgm:pt>
    <dgm:pt modelId="{D189DC86-D922-4D82-8802-A46F7E2AE6D2}" type="pres">
      <dgm:prSet presAssocID="{37DEF768-8BB6-43F1-874E-33FD43E6A3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7B2D79-FCE5-4CCA-B0D3-6E545EE513C6}" type="pres">
      <dgm:prSet presAssocID="{37DEF768-8BB6-43F1-874E-33FD43E6A302}" presName="wedge3" presStyleLbl="node1" presStyleIdx="2" presStyleCnt="3"/>
      <dgm:spPr/>
    </dgm:pt>
    <dgm:pt modelId="{BDC45F9B-B9D5-412A-956C-3BF414283250}" type="pres">
      <dgm:prSet presAssocID="{37DEF768-8BB6-43F1-874E-33FD43E6A302}" presName="dummy3a" presStyleCnt="0"/>
      <dgm:spPr/>
    </dgm:pt>
    <dgm:pt modelId="{2F3F3E0F-7B8B-476B-A5AD-478AE98881FC}" type="pres">
      <dgm:prSet presAssocID="{37DEF768-8BB6-43F1-874E-33FD43E6A302}" presName="dummy3b" presStyleCnt="0"/>
      <dgm:spPr/>
    </dgm:pt>
    <dgm:pt modelId="{027956E3-9601-4D93-A4B2-FA0FC3B947A6}" type="pres">
      <dgm:prSet presAssocID="{37DEF768-8BB6-43F1-874E-33FD43E6A3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D8D287C-6BED-461A-8D68-10571786C2B9}" type="pres">
      <dgm:prSet presAssocID="{A752B045-312F-4722-AEE7-89E17044395F}" presName="arrowWedge1" presStyleLbl="fgSibTrans2D1" presStyleIdx="0" presStyleCnt="3"/>
      <dgm:spPr/>
    </dgm:pt>
    <dgm:pt modelId="{07617B84-F1F9-49A3-A56B-2082BD15847B}" type="pres">
      <dgm:prSet presAssocID="{EC02FA9B-89BA-42F5-B01E-DD715D871075}" presName="arrowWedge2" presStyleLbl="fgSibTrans2D1" presStyleIdx="1" presStyleCnt="3"/>
      <dgm:spPr/>
    </dgm:pt>
    <dgm:pt modelId="{0ACB138C-A467-49FB-A506-0FA090239EF1}" type="pres">
      <dgm:prSet presAssocID="{6861722D-7511-490B-B8B5-6E8D2BD9A5DF}" presName="arrowWedge3" presStyleLbl="fgSibTrans2D1" presStyleIdx="2" presStyleCnt="3"/>
      <dgm:spPr/>
    </dgm:pt>
  </dgm:ptLst>
  <dgm:cxnLst>
    <dgm:cxn modelId="{A5C9F60C-3BF1-4FAB-B401-CAD0F1E9BDB7}" srcId="{37DEF768-8BB6-43F1-874E-33FD43E6A302}" destId="{58EB476A-4471-4C4D-92A4-1BAD7A78B4FB}" srcOrd="0" destOrd="0" parTransId="{FD8D34AE-3CF0-47BE-A236-7DD69845E31A}" sibTransId="{A752B045-312F-4722-AEE7-89E17044395F}"/>
    <dgm:cxn modelId="{6917B117-29BA-4BD3-BF18-E559B67BE981}" type="presOf" srcId="{58EB476A-4471-4C4D-92A4-1BAD7A78B4FB}" destId="{AA1DBE3F-35DC-4199-849A-B3A617CC7EDB}" srcOrd="1" destOrd="0" presId="urn:microsoft.com/office/officeart/2005/8/layout/cycle8"/>
    <dgm:cxn modelId="{0EE54A67-E0EB-45B0-9E9B-07EA81FAF26C}" type="presOf" srcId="{F5142F05-EC0B-4BF1-8135-2C717B2E1D36}" destId="{267B2D79-FCE5-4CCA-B0D3-6E545EE513C6}" srcOrd="0" destOrd="0" presId="urn:microsoft.com/office/officeart/2005/8/layout/cycle8"/>
    <dgm:cxn modelId="{E0D8866C-2C0D-4894-89C2-267992F32B63}" type="presOf" srcId="{58EB476A-4471-4C4D-92A4-1BAD7A78B4FB}" destId="{58C5F121-3341-47CF-A566-178089AC85BC}" srcOrd="0" destOrd="0" presId="urn:microsoft.com/office/officeart/2005/8/layout/cycle8"/>
    <dgm:cxn modelId="{CECF5E53-8C70-4FFD-913C-C7DBC7B429EB}" srcId="{37DEF768-8BB6-43F1-874E-33FD43E6A302}" destId="{F5142F05-EC0B-4BF1-8135-2C717B2E1D36}" srcOrd="2" destOrd="0" parTransId="{6136084E-B6B9-4437-BB21-D89FCDF35CF0}" sibTransId="{6861722D-7511-490B-B8B5-6E8D2BD9A5DF}"/>
    <dgm:cxn modelId="{0D06C47E-62DA-4C67-BCEE-574E079685AC}" type="presOf" srcId="{D074E504-FA8D-4DA0-9965-676B9EE79B19}" destId="{D189DC86-D922-4D82-8802-A46F7E2AE6D2}" srcOrd="1" destOrd="0" presId="urn:microsoft.com/office/officeart/2005/8/layout/cycle8"/>
    <dgm:cxn modelId="{C04FD9A5-6B05-4C1B-A8CD-F513385684AB}" srcId="{37DEF768-8BB6-43F1-874E-33FD43E6A302}" destId="{D074E504-FA8D-4DA0-9965-676B9EE79B19}" srcOrd="1" destOrd="0" parTransId="{54AA6DBC-97F7-4E39-8AFC-EEB455540DBE}" sibTransId="{EC02FA9B-89BA-42F5-B01E-DD715D871075}"/>
    <dgm:cxn modelId="{6A512BC6-7973-4B8F-926D-B3D787813076}" type="presOf" srcId="{37DEF768-8BB6-43F1-874E-33FD43E6A302}" destId="{28194EDE-189A-43F4-9305-F47A6CA5E03B}" srcOrd="0" destOrd="0" presId="urn:microsoft.com/office/officeart/2005/8/layout/cycle8"/>
    <dgm:cxn modelId="{B9089DC6-94D7-46E3-B57C-B22B77ADEFBA}" type="presOf" srcId="{D074E504-FA8D-4DA0-9965-676B9EE79B19}" destId="{15B20293-B1AD-4239-B1BC-4CEC571BC019}" srcOrd="0" destOrd="0" presId="urn:microsoft.com/office/officeart/2005/8/layout/cycle8"/>
    <dgm:cxn modelId="{98FAD1CA-A58D-42A9-807F-705232DC6B3C}" type="presOf" srcId="{F5142F05-EC0B-4BF1-8135-2C717B2E1D36}" destId="{027956E3-9601-4D93-A4B2-FA0FC3B947A6}" srcOrd="1" destOrd="0" presId="urn:microsoft.com/office/officeart/2005/8/layout/cycle8"/>
    <dgm:cxn modelId="{D528C2FB-52FC-4627-B2E0-230BF466FECF}" type="presParOf" srcId="{28194EDE-189A-43F4-9305-F47A6CA5E03B}" destId="{58C5F121-3341-47CF-A566-178089AC85BC}" srcOrd="0" destOrd="0" presId="urn:microsoft.com/office/officeart/2005/8/layout/cycle8"/>
    <dgm:cxn modelId="{3C2C0D7C-D81A-41DC-9355-6EA21DF0C892}" type="presParOf" srcId="{28194EDE-189A-43F4-9305-F47A6CA5E03B}" destId="{573F702C-3091-4124-9AA6-D71582B6B9AD}" srcOrd="1" destOrd="0" presId="urn:microsoft.com/office/officeart/2005/8/layout/cycle8"/>
    <dgm:cxn modelId="{F3F2A4A8-9D01-49A7-8C91-C6EFAE831E25}" type="presParOf" srcId="{28194EDE-189A-43F4-9305-F47A6CA5E03B}" destId="{A5F3203F-CC31-4A13-A170-0559E105A948}" srcOrd="2" destOrd="0" presId="urn:microsoft.com/office/officeart/2005/8/layout/cycle8"/>
    <dgm:cxn modelId="{D802B51B-12F6-4FDD-8D46-CCA5478C7F9A}" type="presParOf" srcId="{28194EDE-189A-43F4-9305-F47A6CA5E03B}" destId="{AA1DBE3F-35DC-4199-849A-B3A617CC7EDB}" srcOrd="3" destOrd="0" presId="urn:microsoft.com/office/officeart/2005/8/layout/cycle8"/>
    <dgm:cxn modelId="{7B41B517-262E-4F1F-9247-57662B832958}" type="presParOf" srcId="{28194EDE-189A-43F4-9305-F47A6CA5E03B}" destId="{15B20293-B1AD-4239-B1BC-4CEC571BC019}" srcOrd="4" destOrd="0" presId="urn:microsoft.com/office/officeart/2005/8/layout/cycle8"/>
    <dgm:cxn modelId="{08956756-943F-49DE-AF07-5CCF4FE5F527}" type="presParOf" srcId="{28194EDE-189A-43F4-9305-F47A6CA5E03B}" destId="{82AD0A98-F71F-49B3-806C-0F861BD95030}" srcOrd="5" destOrd="0" presId="urn:microsoft.com/office/officeart/2005/8/layout/cycle8"/>
    <dgm:cxn modelId="{BB6C0B9B-F01C-412E-96AB-3474CCBEDC6C}" type="presParOf" srcId="{28194EDE-189A-43F4-9305-F47A6CA5E03B}" destId="{5F16E792-1DF8-45FA-BDA9-5CA2B82F9E04}" srcOrd="6" destOrd="0" presId="urn:microsoft.com/office/officeart/2005/8/layout/cycle8"/>
    <dgm:cxn modelId="{71C84AFB-939E-472A-86AA-648143729FC1}" type="presParOf" srcId="{28194EDE-189A-43F4-9305-F47A6CA5E03B}" destId="{D189DC86-D922-4D82-8802-A46F7E2AE6D2}" srcOrd="7" destOrd="0" presId="urn:microsoft.com/office/officeart/2005/8/layout/cycle8"/>
    <dgm:cxn modelId="{E1F0A066-B931-40B8-96B9-8296F8BDEADE}" type="presParOf" srcId="{28194EDE-189A-43F4-9305-F47A6CA5E03B}" destId="{267B2D79-FCE5-4CCA-B0D3-6E545EE513C6}" srcOrd="8" destOrd="0" presId="urn:microsoft.com/office/officeart/2005/8/layout/cycle8"/>
    <dgm:cxn modelId="{CF18F1CB-668D-40D4-8EF5-BE488A26D6A1}" type="presParOf" srcId="{28194EDE-189A-43F4-9305-F47A6CA5E03B}" destId="{BDC45F9B-B9D5-412A-956C-3BF414283250}" srcOrd="9" destOrd="0" presId="urn:microsoft.com/office/officeart/2005/8/layout/cycle8"/>
    <dgm:cxn modelId="{3FC3435D-D004-4E63-98EE-50D24F7BABAF}" type="presParOf" srcId="{28194EDE-189A-43F4-9305-F47A6CA5E03B}" destId="{2F3F3E0F-7B8B-476B-A5AD-478AE98881FC}" srcOrd="10" destOrd="0" presId="urn:microsoft.com/office/officeart/2005/8/layout/cycle8"/>
    <dgm:cxn modelId="{6C348DAC-C200-4E55-96F8-EF592685E4E0}" type="presParOf" srcId="{28194EDE-189A-43F4-9305-F47A6CA5E03B}" destId="{027956E3-9601-4D93-A4B2-FA0FC3B947A6}" srcOrd="11" destOrd="0" presId="urn:microsoft.com/office/officeart/2005/8/layout/cycle8"/>
    <dgm:cxn modelId="{2314775B-1FCF-4A65-B8ED-E8C7C6360EBC}" type="presParOf" srcId="{28194EDE-189A-43F4-9305-F47A6CA5E03B}" destId="{5D8D287C-6BED-461A-8D68-10571786C2B9}" srcOrd="12" destOrd="0" presId="urn:microsoft.com/office/officeart/2005/8/layout/cycle8"/>
    <dgm:cxn modelId="{B5829CE2-F7D3-4213-B2CF-3BA4E45FCC34}" type="presParOf" srcId="{28194EDE-189A-43F4-9305-F47A6CA5E03B}" destId="{07617B84-F1F9-49A3-A56B-2082BD15847B}" srcOrd="13" destOrd="0" presId="urn:microsoft.com/office/officeart/2005/8/layout/cycle8"/>
    <dgm:cxn modelId="{14F06024-396F-422B-BBEB-3D6231DD0407}" type="presParOf" srcId="{28194EDE-189A-43F4-9305-F47A6CA5E03B}" destId="{0ACB138C-A467-49FB-A506-0FA090239EF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CB5B6-CFB2-43A0-B5FF-E0F75B2DA8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F3AD79D-69BF-4132-BF5B-DDD6432E5061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Target: Happiness Score</a:t>
          </a:r>
        </a:p>
      </dgm:t>
    </dgm:pt>
    <dgm:pt modelId="{8CA88545-8EFF-4D38-A7D4-552CE5E5E5BB}" type="parTrans" cxnId="{3C6CBB70-237E-4C2C-BAAC-BA67B10DEB04}">
      <dgm:prSet/>
      <dgm:spPr/>
      <dgm:t>
        <a:bodyPr/>
        <a:lstStyle/>
        <a:p>
          <a:endParaRPr lang="en-CA"/>
        </a:p>
      </dgm:t>
    </dgm:pt>
    <dgm:pt modelId="{0A00CAAE-0C2A-4B3F-A33B-787D1D479437}" type="sibTrans" cxnId="{3C6CBB70-237E-4C2C-BAAC-BA67B10DEB04}">
      <dgm:prSet/>
      <dgm:spPr/>
      <dgm:t>
        <a:bodyPr/>
        <a:lstStyle/>
        <a:p>
          <a:endParaRPr lang="en-CA"/>
        </a:p>
      </dgm:t>
    </dgm:pt>
    <dgm:pt modelId="{2283CAAE-D8BE-41D8-B00B-6CDE08047556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Target: Unemployment Rate %</a:t>
          </a:r>
          <a:r>
            <a:rPr lang="en-CA" sz="1000" dirty="0"/>
            <a:t> </a:t>
          </a:r>
        </a:p>
      </dgm:t>
    </dgm:pt>
    <dgm:pt modelId="{878D1B9E-862B-4A85-B062-6C72561E09F3}" type="parTrans" cxnId="{98B13826-1BAD-49CF-941C-5F63378BB970}">
      <dgm:prSet/>
      <dgm:spPr/>
      <dgm:t>
        <a:bodyPr/>
        <a:lstStyle/>
        <a:p>
          <a:endParaRPr lang="en-CA"/>
        </a:p>
      </dgm:t>
    </dgm:pt>
    <dgm:pt modelId="{60EB7FE4-F9E1-4ABF-8A4F-BEF8B2B2DC5D}" type="sibTrans" cxnId="{98B13826-1BAD-49CF-941C-5F63378BB970}">
      <dgm:prSet/>
      <dgm:spPr/>
      <dgm:t>
        <a:bodyPr/>
        <a:lstStyle/>
        <a:p>
          <a:endParaRPr lang="en-CA"/>
        </a:p>
      </dgm:t>
    </dgm:pt>
    <dgm:pt modelId="{B845C4BA-FF0D-4B11-AFCB-24BAC8E678DD}">
      <dgm:prSet phldrT="[Text]" custT="1"/>
      <dgm:spPr>
        <a:solidFill>
          <a:srgbClr val="B4C7E7"/>
        </a:solidFill>
      </dgm:spPr>
      <dgm:t>
        <a:bodyPr/>
        <a:lstStyle/>
        <a:p>
          <a:r>
            <a:rPr lang="en-CA" sz="1000" b="1" dirty="0">
              <a:solidFill>
                <a:srgbClr val="002060"/>
              </a:solidFill>
            </a:rPr>
            <a:t>Feature: EPI Score</a:t>
          </a:r>
        </a:p>
      </dgm:t>
    </dgm:pt>
    <dgm:pt modelId="{209334BA-9C27-48D4-8724-7A5B93DD9BEC}" type="parTrans" cxnId="{F3D37193-E008-4CB4-B90C-449B3668E86A}">
      <dgm:prSet/>
      <dgm:spPr/>
      <dgm:t>
        <a:bodyPr/>
        <a:lstStyle/>
        <a:p>
          <a:endParaRPr lang="en-CA"/>
        </a:p>
      </dgm:t>
    </dgm:pt>
    <dgm:pt modelId="{B430A6AB-9740-4933-A486-3644DA099AE7}" type="sibTrans" cxnId="{F3D37193-E008-4CB4-B90C-449B3668E86A}">
      <dgm:prSet/>
      <dgm:spPr/>
      <dgm:t>
        <a:bodyPr/>
        <a:lstStyle/>
        <a:p>
          <a:endParaRPr lang="en-CA"/>
        </a:p>
      </dgm:t>
    </dgm:pt>
    <dgm:pt modelId="{9E9ABB79-8ED7-4F6F-8F38-99278E7884CE}">
      <dgm:prSet custT="1"/>
      <dgm:spPr/>
      <dgm:t>
        <a:bodyPr/>
        <a:lstStyle/>
        <a:p>
          <a:r>
            <a:rPr lang="en-CA" sz="1050" dirty="0"/>
            <a:t>This column represents the happiness index of 119 countries around the world, calculated by respondents of each nation’s evaluation of their living quality from 0 to 10</a:t>
          </a:r>
        </a:p>
      </dgm:t>
    </dgm:pt>
    <dgm:pt modelId="{8E91FCAA-4EEF-49A0-93E3-2841990189C3}" type="parTrans" cxnId="{66A0131F-84E3-443D-A884-D481CF28C9A4}">
      <dgm:prSet/>
      <dgm:spPr/>
      <dgm:t>
        <a:bodyPr/>
        <a:lstStyle/>
        <a:p>
          <a:endParaRPr lang="en-CA"/>
        </a:p>
      </dgm:t>
    </dgm:pt>
    <dgm:pt modelId="{BC76E068-AAE8-4474-877E-A64D48324F28}" type="sibTrans" cxnId="{66A0131F-84E3-443D-A884-D481CF28C9A4}">
      <dgm:prSet/>
      <dgm:spPr/>
      <dgm:t>
        <a:bodyPr/>
        <a:lstStyle/>
        <a:p>
          <a:endParaRPr lang="en-CA"/>
        </a:p>
      </dgm:t>
    </dgm:pt>
    <dgm:pt modelId="{42EE21BD-09DA-43C2-8735-2F048DCD2ECF}">
      <dgm:prSet custT="1"/>
      <dgm:spPr/>
      <dgm:t>
        <a:bodyPr/>
        <a:lstStyle/>
        <a:p>
          <a:r>
            <a:rPr lang="en-CA" sz="1050" dirty="0"/>
            <a:t>This column represents the unemployment rate as the percentage of the labour force of each country</a:t>
          </a:r>
        </a:p>
      </dgm:t>
    </dgm:pt>
    <dgm:pt modelId="{C6EB2142-A3B9-4638-B13F-90A9919BC11B}" type="parTrans" cxnId="{C20F5479-1B89-4926-B560-1961E0B419EB}">
      <dgm:prSet/>
      <dgm:spPr/>
      <dgm:t>
        <a:bodyPr/>
        <a:lstStyle/>
        <a:p>
          <a:endParaRPr lang="en-CA"/>
        </a:p>
      </dgm:t>
    </dgm:pt>
    <dgm:pt modelId="{2D12A502-9A57-4C2F-8C54-4AC85571D726}" type="sibTrans" cxnId="{C20F5479-1B89-4926-B560-1961E0B419EB}">
      <dgm:prSet/>
      <dgm:spPr/>
      <dgm:t>
        <a:bodyPr/>
        <a:lstStyle/>
        <a:p>
          <a:endParaRPr lang="en-CA"/>
        </a:p>
      </dgm:t>
    </dgm:pt>
    <dgm:pt modelId="{C81622D3-EB8F-43D0-ABA1-112D5910BC2B}">
      <dgm:prSet custT="1"/>
      <dgm:spPr/>
      <dgm:t>
        <a:bodyPr/>
        <a:lstStyle/>
        <a:p>
          <a:r>
            <a:rPr lang="en-CA" sz="1050" dirty="0"/>
            <a:t>Environmental Performance Index (EPI) ranks countries on environmental health and ecosystem vitality. </a:t>
          </a:r>
        </a:p>
      </dgm:t>
    </dgm:pt>
    <dgm:pt modelId="{2B3C60FF-572D-4681-A697-C9D0B6FBEF15}" type="parTrans" cxnId="{408957BD-7F42-48EB-8CF9-8E2753EDF86D}">
      <dgm:prSet/>
      <dgm:spPr/>
      <dgm:t>
        <a:bodyPr/>
        <a:lstStyle/>
        <a:p>
          <a:endParaRPr lang="en-CA"/>
        </a:p>
      </dgm:t>
    </dgm:pt>
    <dgm:pt modelId="{68996B38-7E6D-4A35-B986-ADFF49FB9983}" type="sibTrans" cxnId="{408957BD-7F42-48EB-8CF9-8E2753EDF86D}">
      <dgm:prSet/>
      <dgm:spPr/>
      <dgm:t>
        <a:bodyPr/>
        <a:lstStyle/>
        <a:p>
          <a:endParaRPr lang="en-CA"/>
        </a:p>
      </dgm:t>
    </dgm:pt>
    <dgm:pt modelId="{2C535E2E-DD46-4E6B-9BC9-6A936864EA61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Renewable Energy Consumption (% of Total)</a:t>
          </a:r>
        </a:p>
      </dgm:t>
    </dgm:pt>
    <dgm:pt modelId="{0867C4E3-FF8A-4923-8043-7AA35C064EE5}" type="parTrans" cxnId="{5E8FB381-4FE9-469A-928B-283F620F6405}">
      <dgm:prSet/>
      <dgm:spPr/>
      <dgm:t>
        <a:bodyPr/>
        <a:lstStyle/>
        <a:p>
          <a:endParaRPr lang="en-CA"/>
        </a:p>
      </dgm:t>
    </dgm:pt>
    <dgm:pt modelId="{C29E60B9-C9A6-45CF-A0E4-43EE5600B9FB}" type="sibTrans" cxnId="{5E8FB381-4FE9-469A-928B-283F620F6405}">
      <dgm:prSet/>
      <dgm:spPr/>
      <dgm:t>
        <a:bodyPr/>
        <a:lstStyle/>
        <a:p>
          <a:endParaRPr lang="en-CA"/>
        </a:p>
      </dgm:t>
    </dgm:pt>
    <dgm:pt modelId="{35F0A11D-A394-41AB-9C34-D9CD9C163DD9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Annual CO2 emissions tonnes</a:t>
          </a:r>
        </a:p>
      </dgm:t>
    </dgm:pt>
    <dgm:pt modelId="{04B3CF0F-3647-43A0-BBA4-D84D38436D8B}" type="parTrans" cxnId="{AE6B1E6A-C29D-4EDD-ADD6-607CE2B370FC}">
      <dgm:prSet/>
      <dgm:spPr/>
      <dgm:t>
        <a:bodyPr/>
        <a:lstStyle/>
        <a:p>
          <a:endParaRPr lang="en-CA"/>
        </a:p>
      </dgm:t>
    </dgm:pt>
    <dgm:pt modelId="{247CD4FD-A51F-4296-903A-499174CF7D32}" type="sibTrans" cxnId="{AE6B1E6A-C29D-4EDD-ADD6-607CE2B370FC}">
      <dgm:prSet/>
      <dgm:spPr/>
      <dgm:t>
        <a:bodyPr/>
        <a:lstStyle/>
        <a:p>
          <a:endParaRPr lang="en-CA"/>
        </a:p>
      </dgm:t>
    </dgm:pt>
    <dgm:pt modelId="{C9F49D2F-D79D-4D8C-81F8-35CB249F69A2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Renewable Supply Percentage</a:t>
          </a:r>
        </a:p>
      </dgm:t>
    </dgm:pt>
    <dgm:pt modelId="{3298821D-7925-47FF-813B-0818A0E547CE}" type="parTrans" cxnId="{A189D9F1-E904-4079-88BE-126230AB5EB7}">
      <dgm:prSet/>
      <dgm:spPr/>
      <dgm:t>
        <a:bodyPr/>
        <a:lstStyle/>
        <a:p>
          <a:endParaRPr lang="en-CA"/>
        </a:p>
      </dgm:t>
    </dgm:pt>
    <dgm:pt modelId="{CB071D52-077F-4C19-92CE-50FC8941112A}" type="sibTrans" cxnId="{A189D9F1-E904-4079-88BE-126230AB5EB7}">
      <dgm:prSet/>
      <dgm:spPr/>
      <dgm:t>
        <a:bodyPr/>
        <a:lstStyle/>
        <a:p>
          <a:endParaRPr lang="en-CA"/>
        </a:p>
      </dgm:t>
    </dgm:pt>
    <dgm:pt modelId="{9DB9D11D-3529-45F6-8393-A46A3DD9EACA}">
      <dgm:prSet custT="1"/>
      <dgm:spPr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15053" tIns="0" rIns="215053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Fossil-fuel pre-tax subsidies ($USD)</a:t>
          </a:r>
        </a:p>
      </dgm:t>
    </dgm:pt>
    <dgm:pt modelId="{10DE62D8-361E-4DBF-A1A3-D00290311F4F}" type="parTrans" cxnId="{4B6C94A9-FADF-40EA-9106-744171B643C5}">
      <dgm:prSet/>
      <dgm:spPr/>
      <dgm:t>
        <a:bodyPr/>
        <a:lstStyle/>
        <a:p>
          <a:endParaRPr lang="en-CA"/>
        </a:p>
      </dgm:t>
    </dgm:pt>
    <dgm:pt modelId="{CEDAB18B-7758-4C9B-9171-000D28808603}" type="sibTrans" cxnId="{4B6C94A9-FADF-40EA-9106-744171B643C5}">
      <dgm:prSet/>
      <dgm:spPr/>
      <dgm:t>
        <a:bodyPr/>
        <a:lstStyle/>
        <a:p>
          <a:endParaRPr lang="en-CA"/>
        </a:p>
      </dgm:t>
    </dgm:pt>
    <dgm:pt modelId="{DB7A838D-6DFE-407F-A1E1-79A45D70540E}">
      <dgm:prSet custT="1"/>
      <dgm:spPr/>
      <dgm:t>
        <a:bodyPr/>
        <a:lstStyle/>
        <a:p>
          <a:r>
            <a:rPr lang="en-CA" sz="1050" dirty="0"/>
            <a:t>This column measures the CO2 emission rate of each nation into the atmosphere </a:t>
          </a:r>
        </a:p>
      </dgm:t>
    </dgm:pt>
    <dgm:pt modelId="{1705B83A-0E82-4364-BF0C-DE5006050576}" type="parTrans" cxnId="{3E0E9241-F7D0-4F92-8556-016FB3FEABC7}">
      <dgm:prSet/>
      <dgm:spPr/>
      <dgm:t>
        <a:bodyPr/>
        <a:lstStyle/>
        <a:p>
          <a:endParaRPr lang="en-CA"/>
        </a:p>
      </dgm:t>
    </dgm:pt>
    <dgm:pt modelId="{974EE5BC-EA8C-462D-ACE2-ED5B70459D4E}" type="sibTrans" cxnId="{3E0E9241-F7D0-4F92-8556-016FB3FEABC7}">
      <dgm:prSet/>
      <dgm:spPr/>
      <dgm:t>
        <a:bodyPr/>
        <a:lstStyle/>
        <a:p>
          <a:endParaRPr lang="en-CA"/>
        </a:p>
      </dgm:t>
    </dgm:pt>
    <dgm:pt modelId="{30D74DA0-BB91-4187-A14E-91DBB0598B5E}">
      <dgm:prSet custT="1"/>
      <dgm:spPr/>
      <dgm:t>
        <a:bodyPr/>
        <a:lstStyle/>
        <a:p>
          <a:r>
            <a:rPr lang="en-CA" sz="1050" dirty="0"/>
            <a:t>EPI offers a scorecard that highlights leaders and laggards in environmental performance and provides practical guidance</a:t>
          </a:r>
        </a:p>
      </dgm:t>
    </dgm:pt>
    <dgm:pt modelId="{BEA2D739-BFC9-4914-AACD-F6D41461E8B7}" type="parTrans" cxnId="{FFAD6191-223E-4F4E-A3ED-3106C98CDD1A}">
      <dgm:prSet/>
      <dgm:spPr/>
      <dgm:t>
        <a:bodyPr/>
        <a:lstStyle/>
        <a:p>
          <a:endParaRPr lang="en-CA"/>
        </a:p>
      </dgm:t>
    </dgm:pt>
    <dgm:pt modelId="{7683181A-F343-4AFD-8E87-1F829D8E5296}" type="sibTrans" cxnId="{FFAD6191-223E-4F4E-A3ED-3106C98CDD1A}">
      <dgm:prSet/>
      <dgm:spPr/>
      <dgm:t>
        <a:bodyPr/>
        <a:lstStyle/>
        <a:p>
          <a:endParaRPr lang="en-CA"/>
        </a:p>
      </dgm:t>
    </dgm:pt>
    <dgm:pt modelId="{DF15B71A-CD2B-4D08-9795-28C8D06D9384}">
      <dgm:prSet custT="1"/>
      <dgm:spPr/>
      <dgm:t>
        <a:bodyPr/>
        <a:lstStyle/>
        <a:p>
          <a:r>
            <a:rPr lang="en-CA" sz="1050" dirty="0"/>
            <a:t>This columns represents the percentage of energy supply of each nation that comes from renewable energy</a:t>
          </a:r>
        </a:p>
      </dgm:t>
    </dgm:pt>
    <dgm:pt modelId="{4B223D2C-2D02-4F68-A823-6275C8D93B18}" type="parTrans" cxnId="{6FAD79EF-DD97-4FA1-98BA-4D346473E31F}">
      <dgm:prSet/>
      <dgm:spPr/>
      <dgm:t>
        <a:bodyPr/>
        <a:lstStyle/>
        <a:p>
          <a:endParaRPr lang="en-CA"/>
        </a:p>
      </dgm:t>
    </dgm:pt>
    <dgm:pt modelId="{F95DD660-2447-4CF5-A383-67A694A29B4B}" type="sibTrans" cxnId="{6FAD79EF-DD97-4FA1-98BA-4D346473E31F}">
      <dgm:prSet/>
      <dgm:spPr/>
      <dgm:t>
        <a:bodyPr/>
        <a:lstStyle/>
        <a:p>
          <a:endParaRPr lang="en-CA"/>
        </a:p>
      </dgm:t>
    </dgm:pt>
    <dgm:pt modelId="{E37408B8-9857-4A08-ABBC-641ADCB5B2D3}">
      <dgm:prSet custT="1"/>
      <dgm:spPr/>
      <dgm:t>
        <a:bodyPr/>
        <a:lstStyle/>
        <a:p>
          <a:r>
            <a:rPr lang="en-CA" sz="1050" dirty="0"/>
            <a:t>This columns represents the amount of government subsidies that flow towards fossil fuel industry</a:t>
          </a:r>
        </a:p>
      </dgm:t>
    </dgm:pt>
    <dgm:pt modelId="{75BCA5AF-C2FE-456B-A46D-F3AA8131B7CF}" type="parTrans" cxnId="{F23EDF07-971B-467D-9DE8-4C48F253FFC5}">
      <dgm:prSet/>
      <dgm:spPr/>
      <dgm:t>
        <a:bodyPr/>
        <a:lstStyle/>
        <a:p>
          <a:endParaRPr lang="en-CA"/>
        </a:p>
      </dgm:t>
    </dgm:pt>
    <dgm:pt modelId="{62D2B549-6ABC-471F-B7F0-30ADBBAA56AE}" type="sibTrans" cxnId="{F23EDF07-971B-467D-9DE8-4C48F253FFC5}">
      <dgm:prSet/>
      <dgm:spPr/>
      <dgm:t>
        <a:bodyPr/>
        <a:lstStyle/>
        <a:p>
          <a:endParaRPr lang="en-CA"/>
        </a:p>
      </dgm:t>
    </dgm:pt>
    <dgm:pt modelId="{90C3D906-2068-420F-951E-8E38C6163003}">
      <dgm:prSet custT="1"/>
      <dgm:spPr/>
      <dgm:t>
        <a:bodyPr/>
        <a:lstStyle/>
        <a:p>
          <a:r>
            <a:rPr lang="en-CA" sz="1050" dirty="0"/>
            <a:t>This column represents the consumption of renewable energy as a percentage of total energy consumption in each country</a:t>
          </a:r>
        </a:p>
      </dgm:t>
    </dgm:pt>
    <dgm:pt modelId="{C922496E-531D-44F1-B671-31FFF5C45571}" type="parTrans" cxnId="{A8B23449-DA30-40D6-9AF6-A7AE554741C1}">
      <dgm:prSet/>
      <dgm:spPr/>
      <dgm:t>
        <a:bodyPr/>
        <a:lstStyle/>
        <a:p>
          <a:endParaRPr lang="en-CA"/>
        </a:p>
      </dgm:t>
    </dgm:pt>
    <dgm:pt modelId="{DD2BB430-28DA-4F4B-97EA-6239371A48F8}" type="sibTrans" cxnId="{A8B23449-DA30-40D6-9AF6-A7AE554741C1}">
      <dgm:prSet/>
      <dgm:spPr/>
      <dgm:t>
        <a:bodyPr/>
        <a:lstStyle/>
        <a:p>
          <a:endParaRPr lang="en-CA"/>
        </a:p>
      </dgm:t>
    </dgm:pt>
    <dgm:pt modelId="{57E4C2DD-ECDA-41D5-8FCB-3D2E8950839B}" type="pres">
      <dgm:prSet presAssocID="{E2FCB5B6-CFB2-43A0-B5FF-E0F75B2DA8B1}" presName="linear" presStyleCnt="0">
        <dgm:presLayoutVars>
          <dgm:dir/>
          <dgm:animLvl val="lvl"/>
          <dgm:resizeHandles val="exact"/>
        </dgm:presLayoutVars>
      </dgm:prSet>
      <dgm:spPr/>
    </dgm:pt>
    <dgm:pt modelId="{7358FC0A-CBC5-4199-94D0-A54BF5241973}" type="pres">
      <dgm:prSet presAssocID="{3F3AD79D-69BF-4132-BF5B-DDD6432E5061}" presName="parentLin" presStyleCnt="0"/>
      <dgm:spPr/>
    </dgm:pt>
    <dgm:pt modelId="{7CF4D484-EDD2-4FFD-A39E-BFBC28CFA82B}" type="pres">
      <dgm:prSet presAssocID="{3F3AD79D-69BF-4132-BF5B-DDD6432E5061}" presName="parentLeftMargin" presStyleLbl="node1" presStyleIdx="0" presStyleCnt="7"/>
      <dgm:spPr/>
    </dgm:pt>
    <dgm:pt modelId="{4B063EA3-6E83-469B-8638-672841648DA4}" type="pres">
      <dgm:prSet presAssocID="{3F3AD79D-69BF-4132-BF5B-DDD6432E506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72BD47E-8FC8-4831-8CBF-0EF3C88EA121}" type="pres">
      <dgm:prSet presAssocID="{3F3AD79D-69BF-4132-BF5B-DDD6432E5061}" presName="negativeSpace" presStyleCnt="0"/>
      <dgm:spPr/>
    </dgm:pt>
    <dgm:pt modelId="{6B2F26E2-2294-4D00-89F1-E72563911F78}" type="pres">
      <dgm:prSet presAssocID="{3F3AD79D-69BF-4132-BF5B-DDD6432E5061}" presName="childText" presStyleLbl="conFgAcc1" presStyleIdx="0" presStyleCnt="7">
        <dgm:presLayoutVars>
          <dgm:bulletEnabled val="1"/>
        </dgm:presLayoutVars>
      </dgm:prSet>
      <dgm:spPr/>
    </dgm:pt>
    <dgm:pt modelId="{84C370CC-C5D2-4E91-B277-CF73674D2BEE}" type="pres">
      <dgm:prSet presAssocID="{0A00CAAE-0C2A-4B3F-A33B-787D1D479437}" presName="spaceBetweenRectangles" presStyleCnt="0"/>
      <dgm:spPr/>
    </dgm:pt>
    <dgm:pt modelId="{ADFA3D65-AE84-4329-AEBB-2DE37A2FD758}" type="pres">
      <dgm:prSet presAssocID="{2283CAAE-D8BE-41D8-B00B-6CDE08047556}" presName="parentLin" presStyleCnt="0"/>
      <dgm:spPr/>
    </dgm:pt>
    <dgm:pt modelId="{79492466-3192-44F0-84DD-1EAEA416711C}" type="pres">
      <dgm:prSet presAssocID="{2283CAAE-D8BE-41D8-B00B-6CDE08047556}" presName="parentLeftMargin" presStyleLbl="node1" presStyleIdx="0" presStyleCnt="7"/>
      <dgm:spPr/>
    </dgm:pt>
    <dgm:pt modelId="{1A1C76F1-00A6-49B7-A58C-5B34BF17224F}" type="pres">
      <dgm:prSet presAssocID="{2283CAAE-D8BE-41D8-B00B-6CDE0804755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D2A91F-4348-4822-850C-59E83856C32A}" type="pres">
      <dgm:prSet presAssocID="{2283CAAE-D8BE-41D8-B00B-6CDE08047556}" presName="negativeSpace" presStyleCnt="0"/>
      <dgm:spPr/>
    </dgm:pt>
    <dgm:pt modelId="{55D7DF3F-28E8-4783-A169-A2979CCFCA43}" type="pres">
      <dgm:prSet presAssocID="{2283CAAE-D8BE-41D8-B00B-6CDE08047556}" presName="childText" presStyleLbl="conFgAcc1" presStyleIdx="1" presStyleCnt="7">
        <dgm:presLayoutVars>
          <dgm:bulletEnabled val="1"/>
        </dgm:presLayoutVars>
      </dgm:prSet>
      <dgm:spPr/>
    </dgm:pt>
    <dgm:pt modelId="{DEA5FD3A-914C-4962-A1BF-DBB6632EF93D}" type="pres">
      <dgm:prSet presAssocID="{60EB7FE4-F9E1-4ABF-8A4F-BEF8B2B2DC5D}" presName="spaceBetweenRectangles" presStyleCnt="0"/>
      <dgm:spPr/>
    </dgm:pt>
    <dgm:pt modelId="{FE3E6FF8-BA4C-47FB-8F66-61A60A7D96AA}" type="pres">
      <dgm:prSet presAssocID="{B845C4BA-FF0D-4B11-AFCB-24BAC8E678DD}" presName="parentLin" presStyleCnt="0"/>
      <dgm:spPr/>
    </dgm:pt>
    <dgm:pt modelId="{1074870C-ED41-4D85-BE22-7D2AC198F16E}" type="pres">
      <dgm:prSet presAssocID="{B845C4BA-FF0D-4B11-AFCB-24BAC8E678DD}" presName="parentLeftMargin" presStyleLbl="node1" presStyleIdx="1" presStyleCnt="7"/>
      <dgm:spPr/>
    </dgm:pt>
    <dgm:pt modelId="{3F89B822-088C-4E46-9B4A-F2FD066E9D64}" type="pres">
      <dgm:prSet presAssocID="{B845C4BA-FF0D-4B11-AFCB-24BAC8E678D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86D3716-7850-4047-BAFA-7F99B2601F1A}" type="pres">
      <dgm:prSet presAssocID="{B845C4BA-FF0D-4B11-AFCB-24BAC8E678DD}" presName="negativeSpace" presStyleCnt="0"/>
      <dgm:spPr/>
    </dgm:pt>
    <dgm:pt modelId="{449374F5-EB6F-4E2E-9784-DA42BD4AE46A}" type="pres">
      <dgm:prSet presAssocID="{B845C4BA-FF0D-4B11-AFCB-24BAC8E678DD}" presName="childText" presStyleLbl="conFgAcc1" presStyleIdx="2" presStyleCnt="7">
        <dgm:presLayoutVars>
          <dgm:bulletEnabled val="1"/>
        </dgm:presLayoutVars>
      </dgm:prSet>
      <dgm:spPr/>
    </dgm:pt>
    <dgm:pt modelId="{E7BBCBF4-399C-4BB8-84E6-C822AE98723B}" type="pres">
      <dgm:prSet presAssocID="{B430A6AB-9740-4933-A486-3644DA099AE7}" presName="spaceBetweenRectangles" presStyleCnt="0"/>
      <dgm:spPr/>
    </dgm:pt>
    <dgm:pt modelId="{170DC85A-8634-44C9-97D3-646BA2643DE8}" type="pres">
      <dgm:prSet presAssocID="{35F0A11D-A394-41AB-9C34-D9CD9C163DD9}" presName="parentLin" presStyleCnt="0"/>
      <dgm:spPr/>
    </dgm:pt>
    <dgm:pt modelId="{DCD3EE76-E83C-498F-94D7-EB519055EA57}" type="pres">
      <dgm:prSet presAssocID="{35F0A11D-A394-41AB-9C34-D9CD9C163DD9}" presName="parentLeftMargin" presStyleLbl="node1" presStyleIdx="2" presStyleCnt="7"/>
      <dgm:spPr/>
    </dgm:pt>
    <dgm:pt modelId="{E7884C8A-FED7-4681-8972-3495749CF8A9}" type="pres">
      <dgm:prSet presAssocID="{35F0A11D-A394-41AB-9C34-D9CD9C163DD9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406400" y="2370275"/>
          <a:ext cx="5689600" cy="295200"/>
        </a:xfrm>
        <a:prstGeom prst="roundRect">
          <a:avLst/>
        </a:prstGeom>
      </dgm:spPr>
    </dgm:pt>
    <dgm:pt modelId="{62058DD4-E4B3-4981-841E-3CE143D90121}" type="pres">
      <dgm:prSet presAssocID="{35F0A11D-A394-41AB-9C34-D9CD9C163DD9}" presName="negativeSpace" presStyleCnt="0"/>
      <dgm:spPr/>
    </dgm:pt>
    <dgm:pt modelId="{6EFB40A6-F5F2-4464-9933-A87087CF7A3A}" type="pres">
      <dgm:prSet presAssocID="{35F0A11D-A394-41AB-9C34-D9CD9C163DD9}" presName="childText" presStyleLbl="conFgAcc1" presStyleIdx="3" presStyleCnt="7">
        <dgm:presLayoutVars>
          <dgm:bulletEnabled val="1"/>
        </dgm:presLayoutVars>
      </dgm:prSet>
      <dgm:spPr/>
    </dgm:pt>
    <dgm:pt modelId="{32BBA34E-A941-4273-8336-3D337936DADC}" type="pres">
      <dgm:prSet presAssocID="{247CD4FD-A51F-4296-903A-499174CF7D32}" presName="spaceBetweenRectangles" presStyleCnt="0"/>
      <dgm:spPr/>
    </dgm:pt>
    <dgm:pt modelId="{7864C9A5-4FF7-4717-9CCC-763BEE5A094E}" type="pres">
      <dgm:prSet presAssocID="{C9F49D2F-D79D-4D8C-81F8-35CB249F69A2}" presName="parentLin" presStyleCnt="0"/>
      <dgm:spPr/>
    </dgm:pt>
    <dgm:pt modelId="{C9DE7EB6-4E57-4486-A4DB-C4616E23E8ED}" type="pres">
      <dgm:prSet presAssocID="{C9F49D2F-D79D-4D8C-81F8-35CB249F69A2}" presName="parentLeftMargin" presStyleLbl="node1" presStyleIdx="3" presStyleCnt="7"/>
      <dgm:spPr/>
    </dgm:pt>
    <dgm:pt modelId="{342E18CD-586C-4460-A1CF-7E0963AC115D}" type="pres">
      <dgm:prSet presAssocID="{C9F49D2F-D79D-4D8C-81F8-35CB249F69A2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406400" y="2823875"/>
          <a:ext cx="5689600" cy="295200"/>
        </a:xfrm>
        <a:prstGeom prst="roundRect">
          <a:avLst/>
        </a:prstGeom>
      </dgm:spPr>
    </dgm:pt>
    <dgm:pt modelId="{02343AAB-667F-4BA0-AFFE-11174DD682DA}" type="pres">
      <dgm:prSet presAssocID="{C9F49D2F-D79D-4D8C-81F8-35CB249F69A2}" presName="negativeSpace" presStyleCnt="0"/>
      <dgm:spPr/>
    </dgm:pt>
    <dgm:pt modelId="{C243EB24-0C93-401D-B00A-25C335281D71}" type="pres">
      <dgm:prSet presAssocID="{C9F49D2F-D79D-4D8C-81F8-35CB249F69A2}" presName="childText" presStyleLbl="conFgAcc1" presStyleIdx="4" presStyleCnt="7">
        <dgm:presLayoutVars>
          <dgm:bulletEnabled val="1"/>
        </dgm:presLayoutVars>
      </dgm:prSet>
      <dgm:spPr/>
    </dgm:pt>
    <dgm:pt modelId="{93015271-3579-4087-922A-BCFC7DDE6CF6}" type="pres">
      <dgm:prSet presAssocID="{CB071D52-077F-4C19-92CE-50FC8941112A}" presName="spaceBetweenRectangles" presStyleCnt="0"/>
      <dgm:spPr/>
    </dgm:pt>
    <dgm:pt modelId="{9FDD75EA-D426-4E25-B46A-DD65243907FE}" type="pres">
      <dgm:prSet presAssocID="{9DB9D11D-3529-45F6-8393-A46A3DD9EACA}" presName="parentLin" presStyleCnt="0"/>
      <dgm:spPr/>
    </dgm:pt>
    <dgm:pt modelId="{25878FA1-C702-4D21-94E6-75D99EB98AF7}" type="pres">
      <dgm:prSet presAssocID="{9DB9D11D-3529-45F6-8393-A46A3DD9EACA}" presName="parentLeftMargin" presStyleLbl="node1" presStyleIdx="4" presStyleCnt="7"/>
      <dgm:spPr/>
    </dgm:pt>
    <dgm:pt modelId="{467F078F-7FF1-453E-97DF-1A1AC212A262}" type="pres">
      <dgm:prSet presAssocID="{9DB9D11D-3529-45F6-8393-A46A3DD9EACA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406400" y="3277475"/>
          <a:ext cx="5689600" cy="295200"/>
        </a:xfrm>
        <a:prstGeom prst="roundRect">
          <a:avLst/>
        </a:prstGeom>
      </dgm:spPr>
    </dgm:pt>
    <dgm:pt modelId="{CB17EA9B-3438-439F-863A-11C7EB580752}" type="pres">
      <dgm:prSet presAssocID="{9DB9D11D-3529-45F6-8393-A46A3DD9EACA}" presName="negativeSpace" presStyleCnt="0"/>
      <dgm:spPr/>
    </dgm:pt>
    <dgm:pt modelId="{DB6A0FC4-F555-4426-8CA5-02EEC0D5F38B}" type="pres">
      <dgm:prSet presAssocID="{9DB9D11D-3529-45F6-8393-A46A3DD9EACA}" presName="childText" presStyleLbl="conFgAcc1" presStyleIdx="5" presStyleCnt="7">
        <dgm:presLayoutVars>
          <dgm:bulletEnabled val="1"/>
        </dgm:presLayoutVars>
      </dgm:prSet>
      <dgm:spPr/>
    </dgm:pt>
    <dgm:pt modelId="{B20AD8E0-22FA-4ECE-901A-D4F15A0A6BF9}" type="pres">
      <dgm:prSet presAssocID="{CEDAB18B-7758-4C9B-9171-000D28808603}" presName="spaceBetweenRectangles" presStyleCnt="0"/>
      <dgm:spPr/>
    </dgm:pt>
    <dgm:pt modelId="{94F85659-BA3E-4928-A984-3D712B03B34A}" type="pres">
      <dgm:prSet presAssocID="{2C535E2E-DD46-4E6B-9BC9-6A936864EA61}" presName="parentLin" presStyleCnt="0"/>
      <dgm:spPr/>
    </dgm:pt>
    <dgm:pt modelId="{420CCEF8-CBF5-4F50-98E6-A818C04710FB}" type="pres">
      <dgm:prSet presAssocID="{2C535E2E-DD46-4E6B-9BC9-6A936864EA61}" presName="parentLeftMargin" presStyleLbl="node1" presStyleIdx="5" presStyleCnt="7"/>
      <dgm:spPr/>
    </dgm:pt>
    <dgm:pt modelId="{7071AD44-D7A3-467E-9D49-C04B44521BAD}" type="pres">
      <dgm:prSet presAssocID="{2C535E2E-DD46-4E6B-9BC9-6A936864EA61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406400" y="3731075"/>
          <a:ext cx="5689600" cy="295200"/>
        </a:xfrm>
        <a:prstGeom prst="roundRect">
          <a:avLst/>
        </a:prstGeom>
      </dgm:spPr>
    </dgm:pt>
    <dgm:pt modelId="{909AAA7E-8FEF-4E9B-B221-3D0D99D6B107}" type="pres">
      <dgm:prSet presAssocID="{2C535E2E-DD46-4E6B-9BC9-6A936864EA61}" presName="negativeSpace" presStyleCnt="0"/>
      <dgm:spPr/>
    </dgm:pt>
    <dgm:pt modelId="{FBC0F1B3-0535-4512-847D-045882E54CE9}" type="pres">
      <dgm:prSet presAssocID="{2C535E2E-DD46-4E6B-9BC9-6A936864EA6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7E4FA03-98C3-4145-8719-E301AF8D8626}" type="presOf" srcId="{E2FCB5B6-CFB2-43A0-B5FF-E0F75B2DA8B1}" destId="{57E4C2DD-ECDA-41D5-8FCB-3D2E8950839B}" srcOrd="0" destOrd="0" presId="urn:microsoft.com/office/officeart/2005/8/layout/list1"/>
    <dgm:cxn modelId="{F23EDF07-971B-467D-9DE8-4C48F253FFC5}" srcId="{9DB9D11D-3529-45F6-8393-A46A3DD9EACA}" destId="{E37408B8-9857-4A08-ABBC-641ADCB5B2D3}" srcOrd="0" destOrd="0" parTransId="{75BCA5AF-C2FE-456B-A46D-F3AA8131B7CF}" sibTransId="{62D2B549-6ABC-471F-B7F0-30ADBBAA56AE}"/>
    <dgm:cxn modelId="{1DE37308-0B4B-4F32-BF08-20363E8D1749}" type="presOf" srcId="{2C535E2E-DD46-4E6B-9BC9-6A936864EA61}" destId="{420CCEF8-CBF5-4F50-98E6-A818C04710FB}" srcOrd="0" destOrd="0" presId="urn:microsoft.com/office/officeart/2005/8/layout/list1"/>
    <dgm:cxn modelId="{D56B8209-6399-4F74-AF6B-AEDACA47C6D1}" type="presOf" srcId="{C9F49D2F-D79D-4D8C-81F8-35CB249F69A2}" destId="{342E18CD-586C-4460-A1CF-7E0963AC115D}" srcOrd="1" destOrd="0" presId="urn:microsoft.com/office/officeart/2005/8/layout/list1"/>
    <dgm:cxn modelId="{9AA07713-111B-4137-B83B-9F0873028BAB}" type="presOf" srcId="{3F3AD79D-69BF-4132-BF5B-DDD6432E5061}" destId="{4B063EA3-6E83-469B-8638-672841648DA4}" srcOrd="1" destOrd="0" presId="urn:microsoft.com/office/officeart/2005/8/layout/list1"/>
    <dgm:cxn modelId="{66A0131F-84E3-443D-A884-D481CF28C9A4}" srcId="{3F3AD79D-69BF-4132-BF5B-DDD6432E5061}" destId="{9E9ABB79-8ED7-4F6F-8F38-99278E7884CE}" srcOrd="0" destOrd="0" parTransId="{8E91FCAA-4EEF-49A0-93E3-2841990189C3}" sibTransId="{BC76E068-AAE8-4474-877E-A64D48324F28}"/>
    <dgm:cxn modelId="{4646901F-081A-4A20-832F-89ABFE1CE728}" type="presOf" srcId="{9DB9D11D-3529-45F6-8393-A46A3DD9EACA}" destId="{25878FA1-C702-4D21-94E6-75D99EB98AF7}" srcOrd="0" destOrd="0" presId="urn:microsoft.com/office/officeart/2005/8/layout/list1"/>
    <dgm:cxn modelId="{98B13826-1BAD-49CF-941C-5F63378BB970}" srcId="{E2FCB5B6-CFB2-43A0-B5FF-E0F75B2DA8B1}" destId="{2283CAAE-D8BE-41D8-B00B-6CDE08047556}" srcOrd="1" destOrd="0" parTransId="{878D1B9E-862B-4A85-B062-6C72561E09F3}" sibTransId="{60EB7FE4-F9E1-4ABF-8A4F-BEF8B2B2DC5D}"/>
    <dgm:cxn modelId="{FD233239-4554-419D-B071-EB339C26A7AA}" type="presOf" srcId="{B845C4BA-FF0D-4B11-AFCB-24BAC8E678DD}" destId="{1074870C-ED41-4D85-BE22-7D2AC198F16E}" srcOrd="0" destOrd="0" presId="urn:microsoft.com/office/officeart/2005/8/layout/list1"/>
    <dgm:cxn modelId="{CBF9523D-6A63-4539-B8A8-FEA79DB7CE0E}" type="presOf" srcId="{DF15B71A-CD2B-4D08-9795-28C8D06D9384}" destId="{C243EB24-0C93-401D-B00A-25C335281D71}" srcOrd="0" destOrd="0" presId="urn:microsoft.com/office/officeart/2005/8/layout/list1"/>
    <dgm:cxn modelId="{3E0E9241-F7D0-4F92-8556-016FB3FEABC7}" srcId="{35F0A11D-A394-41AB-9C34-D9CD9C163DD9}" destId="{DB7A838D-6DFE-407F-A1E1-79A45D70540E}" srcOrd="0" destOrd="0" parTransId="{1705B83A-0E82-4364-BF0C-DE5006050576}" sibTransId="{974EE5BC-EA8C-462D-ACE2-ED5B70459D4E}"/>
    <dgm:cxn modelId="{304D4A42-2D7E-4E12-8587-4650B951BC03}" type="presOf" srcId="{3F3AD79D-69BF-4132-BF5B-DDD6432E5061}" destId="{7CF4D484-EDD2-4FFD-A39E-BFBC28CFA82B}" srcOrd="0" destOrd="0" presId="urn:microsoft.com/office/officeart/2005/8/layout/list1"/>
    <dgm:cxn modelId="{A8B23449-DA30-40D6-9AF6-A7AE554741C1}" srcId="{2C535E2E-DD46-4E6B-9BC9-6A936864EA61}" destId="{90C3D906-2068-420F-951E-8E38C6163003}" srcOrd="0" destOrd="0" parTransId="{C922496E-531D-44F1-B671-31FFF5C45571}" sibTransId="{DD2BB430-28DA-4F4B-97EA-6239371A48F8}"/>
    <dgm:cxn modelId="{AE6B1E6A-C29D-4EDD-ADD6-607CE2B370FC}" srcId="{E2FCB5B6-CFB2-43A0-B5FF-E0F75B2DA8B1}" destId="{35F0A11D-A394-41AB-9C34-D9CD9C163DD9}" srcOrd="3" destOrd="0" parTransId="{04B3CF0F-3647-43A0-BBA4-D84D38436D8B}" sibTransId="{247CD4FD-A51F-4296-903A-499174CF7D32}"/>
    <dgm:cxn modelId="{7D311F6B-110C-42FF-8324-D3D3FBE2EC8A}" type="presOf" srcId="{42EE21BD-09DA-43C2-8735-2F048DCD2ECF}" destId="{55D7DF3F-28E8-4783-A169-A2979CCFCA43}" srcOrd="0" destOrd="0" presId="urn:microsoft.com/office/officeart/2005/8/layout/list1"/>
    <dgm:cxn modelId="{8508864B-30A2-4693-B618-0DD26612D697}" type="presOf" srcId="{C81622D3-EB8F-43D0-ABA1-112D5910BC2B}" destId="{449374F5-EB6F-4E2E-9784-DA42BD4AE46A}" srcOrd="0" destOrd="0" presId="urn:microsoft.com/office/officeart/2005/8/layout/list1"/>
    <dgm:cxn modelId="{3C6CBB70-237E-4C2C-BAAC-BA67B10DEB04}" srcId="{E2FCB5B6-CFB2-43A0-B5FF-E0F75B2DA8B1}" destId="{3F3AD79D-69BF-4132-BF5B-DDD6432E5061}" srcOrd="0" destOrd="0" parTransId="{8CA88545-8EFF-4D38-A7D4-552CE5E5E5BB}" sibTransId="{0A00CAAE-0C2A-4B3F-A33B-787D1D479437}"/>
    <dgm:cxn modelId="{E8BE7C52-CF24-43A6-9DFC-E18FB9D6BE99}" type="presOf" srcId="{35F0A11D-A394-41AB-9C34-D9CD9C163DD9}" destId="{E7884C8A-FED7-4681-8972-3495749CF8A9}" srcOrd="1" destOrd="0" presId="urn:microsoft.com/office/officeart/2005/8/layout/list1"/>
    <dgm:cxn modelId="{D1E6C752-30DF-4484-8590-2C984177EEBA}" type="presOf" srcId="{90C3D906-2068-420F-951E-8E38C6163003}" destId="{FBC0F1B3-0535-4512-847D-045882E54CE9}" srcOrd="0" destOrd="0" presId="urn:microsoft.com/office/officeart/2005/8/layout/list1"/>
    <dgm:cxn modelId="{C45DCA78-DB69-4D98-A196-6CC687C76699}" type="presOf" srcId="{9E9ABB79-8ED7-4F6F-8F38-99278E7884CE}" destId="{6B2F26E2-2294-4D00-89F1-E72563911F78}" srcOrd="0" destOrd="0" presId="urn:microsoft.com/office/officeart/2005/8/layout/list1"/>
    <dgm:cxn modelId="{C20F5479-1B89-4926-B560-1961E0B419EB}" srcId="{2283CAAE-D8BE-41D8-B00B-6CDE08047556}" destId="{42EE21BD-09DA-43C2-8735-2F048DCD2ECF}" srcOrd="0" destOrd="0" parTransId="{C6EB2142-A3B9-4638-B13F-90A9919BC11B}" sibTransId="{2D12A502-9A57-4C2F-8C54-4AC85571D726}"/>
    <dgm:cxn modelId="{5E8FB381-4FE9-469A-928B-283F620F6405}" srcId="{E2FCB5B6-CFB2-43A0-B5FF-E0F75B2DA8B1}" destId="{2C535E2E-DD46-4E6B-9BC9-6A936864EA61}" srcOrd="6" destOrd="0" parTransId="{0867C4E3-FF8A-4923-8043-7AA35C064EE5}" sibTransId="{C29E60B9-C9A6-45CF-A0E4-43EE5600B9FB}"/>
    <dgm:cxn modelId="{52883D82-ECDD-43D8-A06E-3813B92D74CF}" type="presOf" srcId="{9DB9D11D-3529-45F6-8393-A46A3DD9EACA}" destId="{467F078F-7FF1-453E-97DF-1A1AC212A262}" srcOrd="1" destOrd="0" presId="urn:microsoft.com/office/officeart/2005/8/layout/list1"/>
    <dgm:cxn modelId="{F6C05A8B-3348-4AC9-AF5F-01C67124E7A8}" type="presOf" srcId="{DB7A838D-6DFE-407F-A1E1-79A45D70540E}" destId="{6EFB40A6-F5F2-4464-9933-A87087CF7A3A}" srcOrd="0" destOrd="0" presId="urn:microsoft.com/office/officeart/2005/8/layout/list1"/>
    <dgm:cxn modelId="{B336B48B-AD7B-4C16-8FFF-9B5F4E0DBE75}" type="presOf" srcId="{2C535E2E-DD46-4E6B-9BC9-6A936864EA61}" destId="{7071AD44-D7A3-467E-9D49-C04B44521BAD}" srcOrd="1" destOrd="0" presId="urn:microsoft.com/office/officeart/2005/8/layout/list1"/>
    <dgm:cxn modelId="{4EA2BA8F-4E07-4689-8FC3-E2A124B5530C}" type="presOf" srcId="{30D74DA0-BB91-4187-A14E-91DBB0598B5E}" destId="{449374F5-EB6F-4E2E-9784-DA42BD4AE46A}" srcOrd="0" destOrd="1" presId="urn:microsoft.com/office/officeart/2005/8/layout/list1"/>
    <dgm:cxn modelId="{FFAD6191-223E-4F4E-A3ED-3106C98CDD1A}" srcId="{B845C4BA-FF0D-4B11-AFCB-24BAC8E678DD}" destId="{30D74DA0-BB91-4187-A14E-91DBB0598B5E}" srcOrd="1" destOrd="0" parTransId="{BEA2D739-BFC9-4914-AACD-F6D41461E8B7}" sibTransId="{7683181A-F343-4AFD-8E87-1F829D8E5296}"/>
    <dgm:cxn modelId="{F3D37193-E008-4CB4-B90C-449B3668E86A}" srcId="{E2FCB5B6-CFB2-43A0-B5FF-E0F75B2DA8B1}" destId="{B845C4BA-FF0D-4B11-AFCB-24BAC8E678DD}" srcOrd="2" destOrd="0" parTransId="{209334BA-9C27-48D4-8724-7A5B93DD9BEC}" sibTransId="{B430A6AB-9740-4933-A486-3644DA099AE7}"/>
    <dgm:cxn modelId="{B1513CA3-2C28-4572-83B7-6DDE61FC7A7A}" type="presOf" srcId="{B845C4BA-FF0D-4B11-AFCB-24BAC8E678DD}" destId="{3F89B822-088C-4E46-9B4A-F2FD066E9D64}" srcOrd="1" destOrd="0" presId="urn:microsoft.com/office/officeart/2005/8/layout/list1"/>
    <dgm:cxn modelId="{4B6C94A9-FADF-40EA-9106-744171B643C5}" srcId="{E2FCB5B6-CFB2-43A0-B5FF-E0F75B2DA8B1}" destId="{9DB9D11D-3529-45F6-8393-A46A3DD9EACA}" srcOrd="5" destOrd="0" parTransId="{10DE62D8-361E-4DBF-A1A3-D00290311F4F}" sibTransId="{CEDAB18B-7758-4C9B-9171-000D28808603}"/>
    <dgm:cxn modelId="{1CC6D2AE-B4DF-40BF-8490-82B17708E64B}" type="presOf" srcId="{2283CAAE-D8BE-41D8-B00B-6CDE08047556}" destId="{79492466-3192-44F0-84DD-1EAEA416711C}" srcOrd="0" destOrd="0" presId="urn:microsoft.com/office/officeart/2005/8/layout/list1"/>
    <dgm:cxn modelId="{408957BD-7F42-48EB-8CF9-8E2753EDF86D}" srcId="{B845C4BA-FF0D-4B11-AFCB-24BAC8E678DD}" destId="{C81622D3-EB8F-43D0-ABA1-112D5910BC2B}" srcOrd="0" destOrd="0" parTransId="{2B3C60FF-572D-4681-A697-C9D0B6FBEF15}" sibTransId="{68996B38-7E6D-4A35-B986-ADFF49FB9983}"/>
    <dgm:cxn modelId="{CC5309C6-B061-4DA8-A75B-6415A2142BDF}" type="presOf" srcId="{C9F49D2F-D79D-4D8C-81F8-35CB249F69A2}" destId="{C9DE7EB6-4E57-4486-A4DB-C4616E23E8ED}" srcOrd="0" destOrd="0" presId="urn:microsoft.com/office/officeart/2005/8/layout/list1"/>
    <dgm:cxn modelId="{DB2D8CC9-485A-461B-ACAD-15647097105F}" type="presOf" srcId="{35F0A11D-A394-41AB-9C34-D9CD9C163DD9}" destId="{DCD3EE76-E83C-498F-94D7-EB519055EA57}" srcOrd="0" destOrd="0" presId="urn:microsoft.com/office/officeart/2005/8/layout/list1"/>
    <dgm:cxn modelId="{63E444CD-83B4-4365-B9E1-6087159EF77B}" type="presOf" srcId="{E37408B8-9857-4A08-ABBC-641ADCB5B2D3}" destId="{DB6A0FC4-F555-4426-8CA5-02EEC0D5F38B}" srcOrd="0" destOrd="0" presId="urn:microsoft.com/office/officeart/2005/8/layout/list1"/>
    <dgm:cxn modelId="{A7FDFCDB-849F-43C2-8BF4-F13CFCD25C24}" type="presOf" srcId="{2283CAAE-D8BE-41D8-B00B-6CDE08047556}" destId="{1A1C76F1-00A6-49B7-A58C-5B34BF17224F}" srcOrd="1" destOrd="0" presId="urn:microsoft.com/office/officeart/2005/8/layout/list1"/>
    <dgm:cxn modelId="{6FAD79EF-DD97-4FA1-98BA-4D346473E31F}" srcId="{C9F49D2F-D79D-4D8C-81F8-35CB249F69A2}" destId="{DF15B71A-CD2B-4D08-9795-28C8D06D9384}" srcOrd="0" destOrd="0" parTransId="{4B223D2C-2D02-4F68-A823-6275C8D93B18}" sibTransId="{F95DD660-2447-4CF5-A383-67A694A29B4B}"/>
    <dgm:cxn modelId="{A189D9F1-E904-4079-88BE-126230AB5EB7}" srcId="{E2FCB5B6-CFB2-43A0-B5FF-E0F75B2DA8B1}" destId="{C9F49D2F-D79D-4D8C-81F8-35CB249F69A2}" srcOrd="4" destOrd="0" parTransId="{3298821D-7925-47FF-813B-0818A0E547CE}" sibTransId="{CB071D52-077F-4C19-92CE-50FC8941112A}"/>
    <dgm:cxn modelId="{E446DA61-13F7-4BDD-984B-0A8F98101A64}" type="presParOf" srcId="{57E4C2DD-ECDA-41D5-8FCB-3D2E8950839B}" destId="{7358FC0A-CBC5-4199-94D0-A54BF5241973}" srcOrd="0" destOrd="0" presId="urn:microsoft.com/office/officeart/2005/8/layout/list1"/>
    <dgm:cxn modelId="{95FEDB3B-7E96-4D2C-A542-8B5CDC2D9DCF}" type="presParOf" srcId="{7358FC0A-CBC5-4199-94D0-A54BF5241973}" destId="{7CF4D484-EDD2-4FFD-A39E-BFBC28CFA82B}" srcOrd="0" destOrd="0" presId="urn:microsoft.com/office/officeart/2005/8/layout/list1"/>
    <dgm:cxn modelId="{2EA33977-90FC-4CDC-9A09-8528A07869EE}" type="presParOf" srcId="{7358FC0A-CBC5-4199-94D0-A54BF5241973}" destId="{4B063EA3-6E83-469B-8638-672841648DA4}" srcOrd="1" destOrd="0" presId="urn:microsoft.com/office/officeart/2005/8/layout/list1"/>
    <dgm:cxn modelId="{1D9374BD-0F84-408F-B65C-A28657EEE5B3}" type="presParOf" srcId="{57E4C2DD-ECDA-41D5-8FCB-3D2E8950839B}" destId="{172BD47E-8FC8-4831-8CBF-0EF3C88EA121}" srcOrd="1" destOrd="0" presId="urn:microsoft.com/office/officeart/2005/8/layout/list1"/>
    <dgm:cxn modelId="{DA49CA47-64FF-4871-B5AE-7F63F47C79F7}" type="presParOf" srcId="{57E4C2DD-ECDA-41D5-8FCB-3D2E8950839B}" destId="{6B2F26E2-2294-4D00-89F1-E72563911F78}" srcOrd="2" destOrd="0" presId="urn:microsoft.com/office/officeart/2005/8/layout/list1"/>
    <dgm:cxn modelId="{ADDF8E5A-8B29-4DF6-B5AF-8A5595E889E7}" type="presParOf" srcId="{57E4C2DD-ECDA-41D5-8FCB-3D2E8950839B}" destId="{84C370CC-C5D2-4E91-B277-CF73674D2BEE}" srcOrd="3" destOrd="0" presId="urn:microsoft.com/office/officeart/2005/8/layout/list1"/>
    <dgm:cxn modelId="{B0115BA1-053D-4290-8A04-688CB10A6F9C}" type="presParOf" srcId="{57E4C2DD-ECDA-41D5-8FCB-3D2E8950839B}" destId="{ADFA3D65-AE84-4329-AEBB-2DE37A2FD758}" srcOrd="4" destOrd="0" presId="urn:microsoft.com/office/officeart/2005/8/layout/list1"/>
    <dgm:cxn modelId="{1387F078-5F39-4D80-95EA-570EBA28E440}" type="presParOf" srcId="{ADFA3D65-AE84-4329-AEBB-2DE37A2FD758}" destId="{79492466-3192-44F0-84DD-1EAEA416711C}" srcOrd="0" destOrd="0" presId="urn:microsoft.com/office/officeart/2005/8/layout/list1"/>
    <dgm:cxn modelId="{35B8E370-B783-420C-B96B-188D0917BE4B}" type="presParOf" srcId="{ADFA3D65-AE84-4329-AEBB-2DE37A2FD758}" destId="{1A1C76F1-00A6-49B7-A58C-5B34BF17224F}" srcOrd="1" destOrd="0" presId="urn:microsoft.com/office/officeart/2005/8/layout/list1"/>
    <dgm:cxn modelId="{96313726-FF73-4975-9928-0BD654CF5F4D}" type="presParOf" srcId="{57E4C2DD-ECDA-41D5-8FCB-3D2E8950839B}" destId="{1DD2A91F-4348-4822-850C-59E83856C32A}" srcOrd="5" destOrd="0" presId="urn:microsoft.com/office/officeart/2005/8/layout/list1"/>
    <dgm:cxn modelId="{28C4D7D7-65D1-46E5-9032-2CCC47487588}" type="presParOf" srcId="{57E4C2DD-ECDA-41D5-8FCB-3D2E8950839B}" destId="{55D7DF3F-28E8-4783-A169-A2979CCFCA43}" srcOrd="6" destOrd="0" presId="urn:microsoft.com/office/officeart/2005/8/layout/list1"/>
    <dgm:cxn modelId="{8462EC32-1605-452B-B540-2BD9E79992AE}" type="presParOf" srcId="{57E4C2DD-ECDA-41D5-8FCB-3D2E8950839B}" destId="{DEA5FD3A-914C-4962-A1BF-DBB6632EF93D}" srcOrd="7" destOrd="0" presId="urn:microsoft.com/office/officeart/2005/8/layout/list1"/>
    <dgm:cxn modelId="{4EB45299-A3A7-48D7-9DEE-DB0E48BE0B4B}" type="presParOf" srcId="{57E4C2DD-ECDA-41D5-8FCB-3D2E8950839B}" destId="{FE3E6FF8-BA4C-47FB-8F66-61A60A7D96AA}" srcOrd="8" destOrd="0" presId="urn:microsoft.com/office/officeart/2005/8/layout/list1"/>
    <dgm:cxn modelId="{9DE342CB-4E5C-4BE7-ABDE-43C384D7A9F6}" type="presParOf" srcId="{FE3E6FF8-BA4C-47FB-8F66-61A60A7D96AA}" destId="{1074870C-ED41-4D85-BE22-7D2AC198F16E}" srcOrd="0" destOrd="0" presId="urn:microsoft.com/office/officeart/2005/8/layout/list1"/>
    <dgm:cxn modelId="{ACAD5934-6DDC-40B5-B314-F4E8C3938F86}" type="presParOf" srcId="{FE3E6FF8-BA4C-47FB-8F66-61A60A7D96AA}" destId="{3F89B822-088C-4E46-9B4A-F2FD066E9D64}" srcOrd="1" destOrd="0" presId="urn:microsoft.com/office/officeart/2005/8/layout/list1"/>
    <dgm:cxn modelId="{E63DC839-E7D3-4194-A924-8A76033E912F}" type="presParOf" srcId="{57E4C2DD-ECDA-41D5-8FCB-3D2E8950839B}" destId="{586D3716-7850-4047-BAFA-7F99B2601F1A}" srcOrd="9" destOrd="0" presId="urn:microsoft.com/office/officeart/2005/8/layout/list1"/>
    <dgm:cxn modelId="{A75168A3-D715-45B1-B660-E61F9A4D0364}" type="presParOf" srcId="{57E4C2DD-ECDA-41D5-8FCB-3D2E8950839B}" destId="{449374F5-EB6F-4E2E-9784-DA42BD4AE46A}" srcOrd="10" destOrd="0" presId="urn:microsoft.com/office/officeart/2005/8/layout/list1"/>
    <dgm:cxn modelId="{1F118BC6-17CE-43C0-BC7B-8CDD83F42BF2}" type="presParOf" srcId="{57E4C2DD-ECDA-41D5-8FCB-3D2E8950839B}" destId="{E7BBCBF4-399C-4BB8-84E6-C822AE98723B}" srcOrd="11" destOrd="0" presId="urn:microsoft.com/office/officeart/2005/8/layout/list1"/>
    <dgm:cxn modelId="{7EB98D39-5845-425E-BD7F-889A23B44155}" type="presParOf" srcId="{57E4C2DD-ECDA-41D5-8FCB-3D2E8950839B}" destId="{170DC85A-8634-44C9-97D3-646BA2643DE8}" srcOrd="12" destOrd="0" presId="urn:microsoft.com/office/officeart/2005/8/layout/list1"/>
    <dgm:cxn modelId="{38EA12DE-BC27-466F-8389-2BE849C5C565}" type="presParOf" srcId="{170DC85A-8634-44C9-97D3-646BA2643DE8}" destId="{DCD3EE76-E83C-498F-94D7-EB519055EA57}" srcOrd="0" destOrd="0" presId="urn:microsoft.com/office/officeart/2005/8/layout/list1"/>
    <dgm:cxn modelId="{5262E702-61DB-4736-AC5C-126044CEE77B}" type="presParOf" srcId="{170DC85A-8634-44C9-97D3-646BA2643DE8}" destId="{E7884C8A-FED7-4681-8972-3495749CF8A9}" srcOrd="1" destOrd="0" presId="urn:microsoft.com/office/officeart/2005/8/layout/list1"/>
    <dgm:cxn modelId="{F6E1E4DE-2059-40D8-8997-830E193C966F}" type="presParOf" srcId="{57E4C2DD-ECDA-41D5-8FCB-3D2E8950839B}" destId="{62058DD4-E4B3-4981-841E-3CE143D90121}" srcOrd="13" destOrd="0" presId="urn:microsoft.com/office/officeart/2005/8/layout/list1"/>
    <dgm:cxn modelId="{4E19C9AC-381E-4F78-A3A8-B8688DF9C57E}" type="presParOf" srcId="{57E4C2DD-ECDA-41D5-8FCB-3D2E8950839B}" destId="{6EFB40A6-F5F2-4464-9933-A87087CF7A3A}" srcOrd="14" destOrd="0" presId="urn:microsoft.com/office/officeart/2005/8/layout/list1"/>
    <dgm:cxn modelId="{476EB86D-5FD7-4D16-9D88-E02F71FA9A3A}" type="presParOf" srcId="{57E4C2DD-ECDA-41D5-8FCB-3D2E8950839B}" destId="{32BBA34E-A941-4273-8336-3D337936DADC}" srcOrd="15" destOrd="0" presId="urn:microsoft.com/office/officeart/2005/8/layout/list1"/>
    <dgm:cxn modelId="{F9A88ACC-6AB3-4516-B3C1-491D92F87242}" type="presParOf" srcId="{57E4C2DD-ECDA-41D5-8FCB-3D2E8950839B}" destId="{7864C9A5-4FF7-4717-9CCC-763BEE5A094E}" srcOrd="16" destOrd="0" presId="urn:microsoft.com/office/officeart/2005/8/layout/list1"/>
    <dgm:cxn modelId="{844CACE1-B728-440B-927D-3DF9A15742B1}" type="presParOf" srcId="{7864C9A5-4FF7-4717-9CCC-763BEE5A094E}" destId="{C9DE7EB6-4E57-4486-A4DB-C4616E23E8ED}" srcOrd="0" destOrd="0" presId="urn:microsoft.com/office/officeart/2005/8/layout/list1"/>
    <dgm:cxn modelId="{CF95239F-124E-408D-B459-875BD0DD24BB}" type="presParOf" srcId="{7864C9A5-4FF7-4717-9CCC-763BEE5A094E}" destId="{342E18CD-586C-4460-A1CF-7E0963AC115D}" srcOrd="1" destOrd="0" presId="urn:microsoft.com/office/officeart/2005/8/layout/list1"/>
    <dgm:cxn modelId="{1CB7022D-C94F-40BA-BEF0-7CADE0E10B9C}" type="presParOf" srcId="{57E4C2DD-ECDA-41D5-8FCB-3D2E8950839B}" destId="{02343AAB-667F-4BA0-AFFE-11174DD682DA}" srcOrd="17" destOrd="0" presId="urn:microsoft.com/office/officeart/2005/8/layout/list1"/>
    <dgm:cxn modelId="{11868B75-C3F2-4036-9327-6B46D7DD22D2}" type="presParOf" srcId="{57E4C2DD-ECDA-41D5-8FCB-3D2E8950839B}" destId="{C243EB24-0C93-401D-B00A-25C335281D71}" srcOrd="18" destOrd="0" presId="urn:microsoft.com/office/officeart/2005/8/layout/list1"/>
    <dgm:cxn modelId="{4A61C0EC-E4BA-44A3-BC8C-E96033348FF5}" type="presParOf" srcId="{57E4C2DD-ECDA-41D5-8FCB-3D2E8950839B}" destId="{93015271-3579-4087-922A-BCFC7DDE6CF6}" srcOrd="19" destOrd="0" presId="urn:microsoft.com/office/officeart/2005/8/layout/list1"/>
    <dgm:cxn modelId="{9773EE8F-F7BA-4AF9-BFFF-83AE25C22E14}" type="presParOf" srcId="{57E4C2DD-ECDA-41D5-8FCB-3D2E8950839B}" destId="{9FDD75EA-D426-4E25-B46A-DD65243907FE}" srcOrd="20" destOrd="0" presId="urn:microsoft.com/office/officeart/2005/8/layout/list1"/>
    <dgm:cxn modelId="{9C135F11-4CA6-410D-B5E3-004E18042AB9}" type="presParOf" srcId="{9FDD75EA-D426-4E25-B46A-DD65243907FE}" destId="{25878FA1-C702-4D21-94E6-75D99EB98AF7}" srcOrd="0" destOrd="0" presId="urn:microsoft.com/office/officeart/2005/8/layout/list1"/>
    <dgm:cxn modelId="{6DBCF7E1-E824-446D-85E0-CDD68292FB12}" type="presParOf" srcId="{9FDD75EA-D426-4E25-B46A-DD65243907FE}" destId="{467F078F-7FF1-453E-97DF-1A1AC212A262}" srcOrd="1" destOrd="0" presId="urn:microsoft.com/office/officeart/2005/8/layout/list1"/>
    <dgm:cxn modelId="{FB793F41-D643-4F9D-A927-C2DB1C611598}" type="presParOf" srcId="{57E4C2DD-ECDA-41D5-8FCB-3D2E8950839B}" destId="{CB17EA9B-3438-439F-863A-11C7EB580752}" srcOrd="21" destOrd="0" presId="urn:microsoft.com/office/officeart/2005/8/layout/list1"/>
    <dgm:cxn modelId="{B7B43E8B-816B-4AC8-AF90-A9E89F5A191C}" type="presParOf" srcId="{57E4C2DD-ECDA-41D5-8FCB-3D2E8950839B}" destId="{DB6A0FC4-F555-4426-8CA5-02EEC0D5F38B}" srcOrd="22" destOrd="0" presId="urn:microsoft.com/office/officeart/2005/8/layout/list1"/>
    <dgm:cxn modelId="{242E4F1D-B32E-4C39-B6AF-FF9ED83E71A8}" type="presParOf" srcId="{57E4C2DD-ECDA-41D5-8FCB-3D2E8950839B}" destId="{B20AD8E0-22FA-4ECE-901A-D4F15A0A6BF9}" srcOrd="23" destOrd="0" presId="urn:microsoft.com/office/officeart/2005/8/layout/list1"/>
    <dgm:cxn modelId="{80AEA7ED-CC7A-46E1-8827-E4031098B603}" type="presParOf" srcId="{57E4C2DD-ECDA-41D5-8FCB-3D2E8950839B}" destId="{94F85659-BA3E-4928-A984-3D712B03B34A}" srcOrd="24" destOrd="0" presId="urn:microsoft.com/office/officeart/2005/8/layout/list1"/>
    <dgm:cxn modelId="{3B192ABB-EF36-454A-AB0F-F683FD0242CB}" type="presParOf" srcId="{94F85659-BA3E-4928-A984-3D712B03B34A}" destId="{420CCEF8-CBF5-4F50-98E6-A818C04710FB}" srcOrd="0" destOrd="0" presId="urn:microsoft.com/office/officeart/2005/8/layout/list1"/>
    <dgm:cxn modelId="{CC2F2BAE-D4A4-4A18-988A-CD2C9BB6B7B9}" type="presParOf" srcId="{94F85659-BA3E-4928-A984-3D712B03B34A}" destId="{7071AD44-D7A3-467E-9D49-C04B44521BAD}" srcOrd="1" destOrd="0" presId="urn:microsoft.com/office/officeart/2005/8/layout/list1"/>
    <dgm:cxn modelId="{DF410351-F25C-4D81-AA1E-0C7A7D737FDE}" type="presParOf" srcId="{57E4C2DD-ECDA-41D5-8FCB-3D2E8950839B}" destId="{909AAA7E-8FEF-4E9B-B221-3D0D99D6B107}" srcOrd="25" destOrd="0" presId="urn:microsoft.com/office/officeart/2005/8/layout/list1"/>
    <dgm:cxn modelId="{0CC8F138-9F91-46D0-91E1-0F5667EEEA50}" type="presParOf" srcId="{57E4C2DD-ECDA-41D5-8FCB-3D2E8950839B}" destId="{FBC0F1B3-0535-4512-847D-045882E54CE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45A718-AE2F-49D1-8525-C71AFC17D0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2165829-9574-4FDC-B642-83E251BC202D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Research for Relevant Data </a:t>
          </a:r>
        </a:p>
      </dgm:t>
    </dgm:pt>
    <dgm:pt modelId="{5DE41324-BF76-4B31-87F1-D3D62FBA92E8}" type="parTrans" cxnId="{0D233186-4E44-40DB-80EE-5D76D1641C26}">
      <dgm:prSet/>
      <dgm:spPr/>
      <dgm:t>
        <a:bodyPr/>
        <a:lstStyle/>
        <a:p>
          <a:endParaRPr lang="en-CA"/>
        </a:p>
      </dgm:t>
    </dgm:pt>
    <dgm:pt modelId="{AB93C3C0-6753-4525-819C-7CDDCCE3CCD8}" type="sibTrans" cxnId="{0D233186-4E44-40DB-80EE-5D76D1641C26}">
      <dgm:prSet/>
      <dgm:spPr/>
      <dgm:t>
        <a:bodyPr/>
        <a:lstStyle/>
        <a:p>
          <a:endParaRPr lang="en-CA"/>
        </a:p>
      </dgm:t>
    </dgm:pt>
    <dgm:pt modelId="{321582CE-162A-41D8-BB56-6789DDD86BBE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Reorganize the Data Frame</a:t>
          </a:r>
        </a:p>
      </dgm:t>
    </dgm:pt>
    <dgm:pt modelId="{F594353F-A7CE-4840-A896-32B31AB990A7}" type="parTrans" cxnId="{6B5DDF57-8B85-46F3-B213-B25DB557A45F}">
      <dgm:prSet/>
      <dgm:spPr/>
      <dgm:t>
        <a:bodyPr/>
        <a:lstStyle/>
        <a:p>
          <a:endParaRPr lang="en-CA"/>
        </a:p>
      </dgm:t>
    </dgm:pt>
    <dgm:pt modelId="{84A93DBE-9BB0-49DE-B2DD-8DE6C34D0C2A}" type="sibTrans" cxnId="{6B5DDF57-8B85-46F3-B213-B25DB557A45F}">
      <dgm:prSet/>
      <dgm:spPr/>
      <dgm:t>
        <a:bodyPr/>
        <a:lstStyle/>
        <a:p>
          <a:endParaRPr lang="en-CA"/>
        </a:p>
      </dgm:t>
    </dgm:pt>
    <dgm:pt modelId="{69FC0A56-F38D-4167-856E-7BE2F4B7DC83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Fitting Additional Models</a:t>
          </a:r>
        </a:p>
      </dgm:t>
    </dgm:pt>
    <dgm:pt modelId="{25DCB3FD-B1C2-49CC-B3C2-0E01647E9F49}" type="parTrans" cxnId="{65A41725-A833-462B-867E-0792438AFF92}">
      <dgm:prSet/>
      <dgm:spPr/>
      <dgm:t>
        <a:bodyPr/>
        <a:lstStyle/>
        <a:p>
          <a:endParaRPr lang="en-CA"/>
        </a:p>
      </dgm:t>
    </dgm:pt>
    <dgm:pt modelId="{14630B84-59F2-48C4-A901-E1190114B27D}" type="sibTrans" cxnId="{65A41725-A833-462B-867E-0792438AFF92}">
      <dgm:prSet/>
      <dgm:spPr/>
      <dgm:t>
        <a:bodyPr/>
        <a:lstStyle/>
        <a:p>
          <a:endParaRPr lang="en-CA"/>
        </a:p>
      </dgm:t>
    </dgm:pt>
    <dgm:pt modelId="{A57A07BE-C671-410E-9C72-A7F332F9D362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Model Valuation and Refining</a:t>
          </a:r>
        </a:p>
      </dgm:t>
    </dgm:pt>
    <dgm:pt modelId="{19723405-3DE6-4C06-B87E-53FBA90FFB49}" type="parTrans" cxnId="{5B42F75F-E906-4820-96DD-9FE0021668C8}">
      <dgm:prSet/>
      <dgm:spPr/>
      <dgm:t>
        <a:bodyPr/>
        <a:lstStyle/>
        <a:p>
          <a:endParaRPr lang="en-CA"/>
        </a:p>
      </dgm:t>
    </dgm:pt>
    <dgm:pt modelId="{3AACA394-BC74-4E3B-BBE0-2895142F4F25}" type="sibTrans" cxnId="{5B42F75F-E906-4820-96DD-9FE0021668C8}">
      <dgm:prSet/>
      <dgm:spPr/>
      <dgm:t>
        <a:bodyPr/>
        <a:lstStyle/>
        <a:p>
          <a:endParaRPr lang="en-CA"/>
        </a:p>
      </dgm:t>
    </dgm:pt>
    <dgm:pt modelId="{FE3726C9-7D5E-4BE3-A76D-1ED68470C265}">
      <dgm:prSet phldrT="[Text]"/>
      <dgm:spPr>
        <a:solidFill>
          <a:srgbClr val="7399C6"/>
        </a:solidFill>
      </dgm:spPr>
      <dgm:t>
        <a:bodyPr/>
        <a:lstStyle/>
        <a:p>
          <a:r>
            <a:rPr lang="en-CA" b="1" dirty="0"/>
            <a:t>Submit Project</a:t>
          </a:r>
        </a:p>
      </dgm:t>
    </dgm:pt>
    <dgm:pt modelId="{62E9D49F-7586-414B-9E9C-FF1BF3C914DE}" type="parTrans" cxnId="{194B0A28-E75D-41AA-AA95-DD44839BAE4B}">
      <dgm:prSet/>
      <dgm:spPr/>
      <dgm:t>
        <a:bodyPr/>
        <a:lstStyle/>
        <a:p>
          <a:endParaRPr lang="en-CA"/>
        </a:p>
      </dgm:t>
    </dgm:pt>
    <dgm:pt modelId="{EDD1DE46-18F7-4963-9916-E6184AE8FE2A}" type="sibTrans" cxnId="{194B0A28-E75D-41AA-AA95-DD44839BAE4B}">
      <dgm:prSet/>
      <dgm:spPr/>
      <dgm:t>
        <a:bodyPr/>
        <a:lstStyle/>
        <a:p>
          <a:endParaRPr lang="en-CA"/>
        </a:p>
      </dgm:t>
    </dgm:pt>
    <dgm:pt modelId="{29578F3B-AE67-454B-AEB1-E4525BCFDA8C}" type="pres">
      <dgm:prSet presAssocID="{F245A718-AE2F-49D1-8525-C71AFC17D061}" presName="Name0" presStyleCnt="0">
        <dgm:presLayoutVars>
          <dgm:dir/>
          <dgm:animLvl val="lvl"/>
          <dgm:resizeHandles val="exact"/>
        </dgm:presLayoutVars>
      </dgm:prSet>
      <dgm:spPr/>
    </dgm:pt>
    <dgm:pt modelId="{F220B152-6F32-4336-AD89-CD8948F6868C}" type="pres">
      <dgm:prSet presAssocID="{82165829-9574-4FDC-B642-83E251BC20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9EF4FA6-D5B0-46A4-AF44-38D50E168A7D}" type="pres">
      <dgm:prSet presAssocID="{AB93C3C0-6753-4525-819C-7CDDCCE3CCD8}" presName="parTxOnlySpace" presStyleCnt="0"/>
      <dgm:spPr/>
    </dgm:pt>
    <dgm:pt modelId="{981D5443-1CF9-496A-8F71-982545F55CA8}" type="pres">
      <dgm:prSet presAssocID="{321582CE-162A-41D8-BB56-6789DDD86BB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4EBDE7D-9C03-475C-966E-4F6AFE9426D2}" type="pres">
      <dgm:prSet presAssocID="{84A93DBE-9BB0-49DE-B2DD-8DE6C34D0C2A}" presName="parTxOnlySpace" presStyleCnt="0"/>
      <dgm:spPr/>
    </dgm:pt>
    <dgm:pt modelId="{F79E29C1-3087-4388-A8DB-B189566E5471}" type="pres">
      <dgm:prSet presAssocID="{69FC0A56-F38D-4167-856E-7BE2F4B7DC8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83B87AA-D24F-404B-9F03-E27B1360D21C}" type="pres">
      <dgm:prSet presAssocID="{14630B84-59F2-48C4-A901-E1190114B27D}" presName="parTxOnlySpace" presStyleCnt="0"/>
      <dgm:spPr/>
    </dgm:pt>
    <dgm:pt modelId="{2C6DFDF2-749C-4F42-BEB5-BB08C58C5436}" type="pres">
      <dgm:prSet presAssocID="{A57A07BE-C671-410E-9C72-A7F332F9D36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A655BA2-671C-4565-A4BB-AA8234708828}" type="pres">
      <dgm:prSet presAssocID="{3AACA394-BC74-4E3B-BBE0-2895142F4F25}" presName="parTxOnlySpace" presStyleCnt="0"/>
      <dgm:spPr/>
    </dgm:pt>
    <dgm:pt modelId="{DBDB091C-CBA5-4ACC-BCF3-8CA5A652EB7D}" type="pres">
      <dgm:prSet presAssocID="{FE3726C9-7D5E-4BE3-A76D-1ED68470C26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A41725-A833-462B-867E-0792438AFF92}" srcId="{F245A718-AE2F-49D1-8525-C71AFC17D061}" destId="{69FC0A56-F38D-4167-856E-7BE2F4B7DC83}" srcOrd="2" destOrd="0" parTransId="{25DCB3FD-B1C2-49CC-B3C2-0E01647E9F49}" sibTransId="{14630B84-59F2-48C4-A901-E1190114B27D}"/>
    <dgm:cxn modelId="{194B0A28-E75D-41AA-AA95-DD44839BAE4B}" srcId="{F245A718-AE2F-49D1-8525-C71AFC17D061}" destId="{FE3726C9-7D5E-4BE3-A76D-1ED68470C265}" srcOrd="4" destOrd="0" parTransId="{62E9D49F-7586-414B-9E9C-FF1BF3C914DE}" sibTransId="{EDD1DE46-18F7-4963-9916-E6184AE8FE2A}"/>
    <dgm:cxn modelId="{DAF61936-97F5-4B39-92F3-99A089939B31}" type="presOf" srcId="{A57A07BE-C671-410E-9C72-A7F332F9D362}" destId="{2C6DFDF2-749C-4F42-BEB5-BB08C58C5436}" srcOrd="0" destOrd="0" presId="urn:microsoft.com/office/officeart/2005/8/layout/chevron1"/>
    <dgm:cxn modelId="{18CE0D38-AFC8-4AF4-9D61-1C2E1FAEF935}" type="presOf" srcId="{F245A718-AE2F-49D1-8525-C71AFC17D061}" destId="{29578F3B-AE67-454B-AEB1-E4525BCFDA8C}" srcOrd="0" destOrd="0" presId="urn:microsoft.com/office/officeart/2005/8/layout/chevron1"/>
    <dgm:cxn modelId="{601C7540-0726-48AF-BF1D-12EA99216AB2}" type="presOf" srcId="{321582CE-162A-41D8-BB56-6789DDD86BBE}" destId="{981D5443-1CF9-496A-8F71-982545F55CA8}" srcOrd="0" destOrd="0" presId="urn:microsoft.com/office/officeart/2005/8/layout/chevron1"/>
    <dgm:cxn modelId="{5B42F75F-E906-4820-96DD-9FE0021668C8}" srcId="{F245A718-AE2F-49D1-8525-C71AFC17D061}" destId="{A57A07BE-C671-410E-9C72-A7F332F9D362}" srcOrd="3" destOrd="0" parTransId="{19723405-3DE6-4C06-B87E-53FBA90FFB49}" sibTransId="{3AACA394-BC74-4E3B-BBE0-2895142F4F25}"/>
    <dgm:cxn modelId="{A5BF3E76-655B-4194-8343-52FF00C0CE9D}" type="presOf" srcId="{82165829-9574-4FDC-B642-83E251BC202D}" destId="{F220B152-6F32-4336-AD89-CD8948F6868C}" srcOrd="0" destOrd="0" presId="urn:microsoft.com/office/officeart/2005/8/layout/chevron1"/>
    <dgm:cxn modelId="{6B5DDF57-8B85-46F3-B213-B25DB557A45F}" srcId="{F245A718-AE2F-49D1-8525-C71AFC17D061}" destId="{321582CE-162A-41D8-BB56-6789DDD86BBE}" srcOrd="1" destOrd="0" parTransId="{F594353F-A7CE-4840-A896-32B31AB990A7}" sibTransId="{84A93DBE-9BB0-49DE-B2DD-8DE6C34D0C2A}"/>
    <dgm:cxn modelId="{41ADCE83-07DB-4E17-91BA-CCFE1D14D2D3}" type="presOf" srcId="{FE3726C9-7D5E-4BE3-A76D-1ED68470C265}" destId="{DBDB091C-CBA5-4ACC-BCF3-8CA5A652EB7D}" srcOrd="0" destOrd="0" presId="urn:microsoft.com/office/officeart/2005/8/layout/chevron1"/>
    <dgm:cxn modelId="{0D233186-4E44-40DB-80EE-5D76D1641C26}" srcId="{F245A718-AE2F-49D1-8525-C71AFC17D061}" destId="{82165829-9574-4FDC-B642-83E251BC202D}" srcOrd="0" destOrd="0" parTransId="{5DE41324-BF76-4B31-87F1-D3D62FBA92E8}" sibTransId="{AB93C3C0-6753-4525-819C-7CDDCCE3CCD8}"/>
    <dgm:cxn modelId="{0ED448E1-7E48-4E64-920A-E930174E018F}" type="presOf" srcId="{69FC0A56-F38D-4167-856E-7BE2F4B7DC83}" destId="{F79E29C1-3087-4388-A8DB-B189566E5471}" srcOrd="0" destOrd="0" presId="urn:microsoft.com/office/officeart/2005/8/layout/chevron1"/>
    <dgm:cxn modelId="{D21F3F6F-45B2-41AA-A7B8-B9C206EE2639}" type="presParOf" srcId="{29578F3B-AE67-454B-AEB1-E4525BCFDA8C}" destId="{F220B152-6F32-4336-AD89-CD8948F6868C}" srcOrd="0" destOrd="0" presId="urn:microsoft.com/office/officeart/2005/8/layout/chevron1"/>
    <dgm:cxn modelId="{44776EBE-FC04-4B79-8575-B93EACDEC874}" type="presParOf" srcId="{29578F3B-AE67-454B-AEB1-E4525BCFDA8C}" destId="{69EF4FA6-D5B0-46A4-AF44-38D50E168A7D}" srcOrd="1" destOrd="0" presId="urn:microsoft.com/office/officeart/2005/8/layout/chevron1"/>
    <dgm:cxn modelId="{A1D64167-45EC-4AB9-920B-2D503ACD3FA5}" type="presParOf" srcId="{29578F3B-AE67-454B-AEB1-E4525BCFDA8C}" destId="{981D5443-1CF9-496A-8F71-982545F55CA8}" srcOrd="2" destOrd="0" presId="urn:microsoft.com/office/officeart/2005/8/layout/chevron1"/>
    <dgm:cxn modelId="{A33679A5-F4A4-4823-9AAA-D348294AFC7D}" type="presParOf" srcId="{29578F3B-AE67-454B-AEB1-E4525BCFDA8C}" destId="{24EBDE7D-9C03-475C-966E-4F6AFE9426D2}" srcOrd="3" destOrd="0" presId="urn:microsoft.com/office/officeart/2005/8/layout/chevron1"/>
    <dgm:cxn modelId="{F381EA69-D933-4570-81C9-D8C494D26291}" type="presParOf" srcId="{29578F3B-AE67-454B-AEB1-E4525BCFDA8C}" destId="{F79E29C1-3087-4388-A8DB-B189566E5471}" srcOrd="4" destOrd="0" presId="urn:microsoft.com/office/officeart/2005/8/layout/chevron1"/>
    <dgm:cxn modelId="{ACE12A4A-0731-48B0-87EA-1CA15027D902}" type="presParOf" srcId="{29578F3B-AE67-454B-AEB1-E4525BCFDA8C}" destId="{583B87AA-D24F-404B-9F03-E27B1360D21C}" srcOrd="5" destOrd="0" presId="urn:microsoft.com/office/officeart/2005/8/layout/chevron1"/>
    <dgm:cxn modelId="{3D267DAD-42A8-4BA2-83AF-6D7642F0FE21}" type="presParOf" srcId="{29578F3B-AE67-454B-AEB1-E4525BCFDA8C}" destId="{2C6DFDF2-749C-4F42-BEB5-BB08C58C5436}" srcOrd="6" destOrd="0" presId="urn:microsoft.com/office/officeart/2005/8/layout/chevron1"/>
    <dgm:cxn modelId="{AD9096F8-02F1-4B3F-AD11-FB0566D2B523}" type="presParOf" srcId="{29578F3B-AE67-454B-AEB1-E4525BCFDA8C}" destId="{4A655BA2-671C-4565-A4BB-AA8234708828}" srcOrd="7" destOrd="0" presId="urn:microsoft.com/office/officeart/2005/8/layout/chevron1"/>
    <dgm:cxn modelId="{9AE73494-7E97-4A15-9318-AE81DC88C98F}" type="presParOf" srcId="{29578F3B-AE67-454B-AEB1-E4525BCFDA8C}" destId="{DBDB091C-CBA5-4ACC-BCF3-8CA5A652EB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A3D4F-7A7D-437B-BC33-B33426D97C7E}">
      <dsp:nvSpPr>
        <dsp:cNvPr id="0" name=""/>
        <dsp:cNvSpPr/>
      </dsp:nvSpPr>
      <dsp:spPr>
        <a:xfrm>
          <a:off x="-2259832" y="-349501"/>
          <a:ext cx="2699594" cy="2699594"/>
        </a:xfrm>
        <a:prstGeom prst="blockArc">
          <a:avLst>
            <a:gd name="adj1" fmla="val 18900000"/>
            <a:gd name="adj2" fmla="val 2700000"/>
            <a:gd name="adj3" fmla="val 8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2C8F-271D-4642-B5F7-4045EABE3050}">
      <dsp:nvSpPr>
        <dsp:cNvPr id="0" name=""/>
        <dsp:cNvSpPr/>
      </dsp:nvSpPr>
      <dsp:spPr>
        <a:xfrm>
          <a:off x="355714" y="285804"/>
          <a:ext cx="7945941" cy="571528"/>
        </a:xfrm>
        <a:prstGeom prst="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US withdraws itself from the Paris Agreement in 2017 led by Donald Trump, ceasing all participation in the global effort to slow global warming </a:t>
          </a:r>
        </a:p>
      </dsp:txBody>
      <dsp:txXfrm>
        <a:off x="355714" y="285804"/>
        <a:ext cx="7945941" cy="571528"/>
      </dsp:txXfrm>
    </dsp:sp>
    <dsp:sp modelId="{7707776B-CF99-4328-97DA-8E336350CC29}">
      <dsp:nvSpPr>
        <dsp:cNvPr id="0" name=""/>
        <dsp:cNvSpPr/>
      </dsp:nvSpPr>
      <dsp:spPr>
        <a:xfrm>
          <a:off x="155025" y="362757"/>
          <a:ext cx="401377" cy="4176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B2801-8AB4-4D3F-B8B0-33F1CE01CF22}">
      <dsp:nvSpPr>
        <dsp:cNvPr id="0" name=""/>
        <dsp:cNvSpPr/>
      </dsp:nvSpPr>
      <dsp:spPr>
        <a:xfrm>
          <a:off x="355714" y="1143257"/>
          <a:ext cx="7945941" cy="571528"/>
        </a:xfrm>
        <a:prstGeom prst="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The debate evolves around whether taking strong actions against climate change would have an expensive cost, specifically on government spending, job creation and social security </a:t>
          </a:r>
        </a:p>
      </dsp:txBody>
      <dsp:txXfrm>
        <a:off x="355714" y="1143257"/>
        <a:ext cx="7945941" cy="571528"/>
      </dsp:txXfrm>
    </dsp:sp>
    <dsp:sp modelId="{795272B8-0E2F-4123-94F8-4E3D31CAF3AA}">
      <dsp:nvSpPr>
        <dsp:cNvPr id="0" name=""/>
        <dsp:cNvSpPr/>
      </dsp:nvSpPr>
      <dsp:spPr>
        <a:xfrm>
          <a:off x="165188" y="1237752"/>
          <a:ext cx="381052" cy="382538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5F121-3341-47CF-A566-178089AC85BC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Operation and Financial Efficiency Monitoring</a:t>
          </a:r>
        </a:p>
      </dsp:txBody>
      <dsp:txXfrm>
        <a:off x="4280746" y="1316736"/>
        <a:ext cx="1625600" cy="1354666"/>
      </dsp:txXfrm>
    </dsp:sp>
    <dsp:sp modelId="{15B20293-B1AD-4239-B1BC-4CEC571BC019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Statistical Modelling of Future Business Environment</a:t>
          </a:r>
        </a:p>
      </dsp:txBody>
      <dsp:txXfrm>
        <a:off x="2871893" y="3467946"/>
        <a:ext cx="2438400" cy="1192106"/>
      </dsp:txXfrm>
    </dsp:sp>
    <dsp:sp modelId="{267B2D79-FCE5-4CCA-B0D3-6E545EE513C6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Data Analysis</a:t>
          </a:r>
        </a:p>
      </dsp:txBody>
      <dsp:txXfrm>
        <a:off x="2221653" y="1316736"/>
        <a:ext cx="1625600" cy="1354666"/>
      </dsp:txXfrm>
    </dsp:sp>
    <dsp:sp modelId="{5D8D287C-6BED-461A-8D68-10571786C2B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B84-F1F9-49A3-A56B-2082BD15847B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138C-A467-49FB-A506-0FA090239EF1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5F121-3341-47CF-A566-178089AC85BC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Identify Potential Relevant Environmental Data </a:t>
          </a:r>
        </a:p>
      </dsp:txBody>
      <dsp:txXfrm>
        <a:off x="4280746" y="1316736"/>
        <a:ext cx="1625600" cy="1354666"/>
      </dsp:txXfrm>
    </dsp:sp>
    <dsp:sp modelId="{15B20293-B1AD-4239-B1BC-4CEC571BC019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Locate Reliable and Clean Data from Various Institutions and Other Database Websites</a:t>
          </a:r>
        </a:p>
      </dsp:txBody>
      <dsp:txXfrm>
        <a:off x="2871893" y="3467946"/>
        <a:ext cx="2438400" cy="1192106"/>
      </dsp:txXfrm>
    </dsp:sp>
    <dsp:sp modelId="{267B2D79-FCE5-4CCA-B0D3-6E545EE513C6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Look for CSV Download Option or Execute Web Scraping</a:t>
          </a:r>
        </a:p>
      </dsp:txBody>
      <dsp:txXfrm>
        <a:off x="2221653" y="1316736"/>
        <a:ext cx="1625600" cy="1354666"/>
      </dsp:txXfrm>
    </dsp:sp>
    <dsp:sp modelId="{5D8D287C-6BED-461A-8D68-10571786C2B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B84-F1F9-49A3-A56B-2082BD15847B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138C-A467-49FB-A506-0FA090239EF1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F26E2-2294-4D00-89F1-E72563911F78}">
      <dsp:nvSpPr>
        <dsp:cNvPr id="0" name=""/>
        <dsp:cNvSpPr/>
      </dsp:nvSpPr>
      <dsp:spPr>
        <a:xfrm>
          <a:off x="0" y="25943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happiness index of 119 countries around the world, calculated by respondents of each nation’s evaluation of their living quality from 0 to 10</a:t>
          </a:r>
        </a:p>
      </dsp:txBody>
      <dsp:txXfrm>
        <a:off x="0" y="259439"/>
        <a:ext cx="10870164" cy="396900"/>
      </dsp:txXfrm>
    </dsp:sp>
    <dsp:sp modelId="{4B063EA3-6E83-469B-8638-672841648DA4}">
      <dsp:nvSpPr>
        <dsp:cNvPr id="0" name=""/>
        <dsp:cNvSpPr/>
      </dsp:nvSpPr>
      <dsp:spPr>
        <a:xfrm>
          <a:off x="543508" y="14135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Target: Happiness Score</a:t>
          </a:r>
        </a:p>
      </dsp:txBody>
      <dsp:txXfrm>
        <a:off x="555036" y="152887"/>
        <a:ext cx="7586058" cy="213104"/>
      </dsp:txXfrm>
    </dsp:sp>
    <dsp:sp modelId="{55D7DF3F-28E8-4783-A169-A2979CCFCA43}">
      <dsp:nvSpPr>
        <dsp:cNvPr id="0" name=""/>
        <dsp:cNvSpPr/>
      </dsp:nvSpPr>
      <dsp:spPr>
        <a:xfrm>
          <a:off x="0" y="81761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unemployment rate as the percentage of the labour force of each country</a:t>
          </a:r>
        </a:p>
      </dsp:txBody>
      <dsp:txXfrm>
        <a:off x="0" y="817619"/>
        <a:ext cx="10870164" cy="396900"/>
      </dsp:txXfrm>
    </dsp:sp>
    <dsp:sp modelId="{1A1C76F1-00A6-49B7-A58C-5B34BF17224F}">
      <dsp:nvSpPr>
        <dsp:cNvPr id="0" name=""/>
        <dsp:cNvSpPr/>
      </dsp:nvSpPr>
      <dsp:spPr>
        <a:xfrm>
          <a:off x="543508" y="69953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Target: Unemployment Rate %</a:t>
          </a:r>
          <a:r>
            <a:rPr lang="en-CA" sz="1000" kern="1200" dirty="0"/>
            <a:t> </a:t>
          </a:r>
        </a:p>
      </dsp:txBody>
      <dsp:txXfrm>
        <a:off x="555036" y="711067"/>
        <a:ext cx="7586058" cy="213104"/>
      </dsp:txXfrm>
    </dsp:sp>
    <dsp:sp modelId="{449374F5-EB6F-4E2E-9784-DA42BD4AE46A}">
      <dsp:nvSpPr>
        <dsp:cNvPr id="0" name=""/>
        <dsp:cNvSpPr/>
      </dsp:nvSpPr>
      <dsp:spPr>
        <a:xfrm>
          <a:off x="0" y="1375799"/>
          <a:ext cx="10870164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Environmental Performance Index (EPI) ranks countries on environmental health and ecosystem vitality.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EPI offers a scorecard that highlights leaders and laggards in environmental performance and provides practical guidance</a:t>
          </a:r>
        </a:p>
      </dsp:txBody>
      <dsp:txXfrm>
        <a:off x="0" y="1375799"/>
        <a:ext cx="10870164" cy="567000"/>
      </dsp:txXfrm>
    </dsp:sp>
    <dsp:sp modelId="{3F89B822-088C-4E46-9B4A-F2FD066E9D64}">
      <dsp:nvSpPr>
        <dsp:cNvPr id="0" name=""/>
        <dsp:cNvSpPr/>
      </dsp:nvSpPr>
      <dsp:spPr>
        <a:xfrm>
          <a:off x="543508" y="125771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06" tIns="0" rIns="28760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</a:rPr>
            <a:t>Feature: EPI Score</a:t>
          </a:r>
        </a:p>
      </dsp:txBody>
      <dsp:txXfrm>
        <a:off x="555036" y="1269247"/>
        <a:ext cx="7586058" cy="213104"/>
      </dsp:txXfrm>
    </dsp:sp>
    <dsp:sp modelId="{6EFB40A6-F5F2-4464-9933-A87087CF7A3A}">
      <dsp:nvSpPr>
        <dsp:cNvPr id="0" name=""/>
        <dsp:cNvSpPr/>
      </dsp:nvSpPr>
      <dsp:spPr>
        <a:xfrm>
          <a:off x="0" y="210407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measures the CO2 emission rate of each nation into the atmosphere </a:t>
          </a:r>
        </a:p>
      </dsp:txBody>
      <dsp:txXfrm>
        <a:off x="0" y="2104079"/>
        <a:ext cx="10870164" cy="396900"/>
      </dsp:txXfrm>
    </dsp:sp>
    <dsp:sp modelId="{E7884C8A-FED7-4681-8972-3495749CF8A9}">
      <dsp:nvSpPr>
        <dsp:cNvPr id="0" name=""/>
        <dsp:cNvSpPr/>
      </dsp:nvSpPr>
      <dsp:spPr>
        <a:xfrm>
          <a:off x="543508" y="198599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Annual CO2 emissions tonnes</a:t>
          </a:r>
        </a:p>
      </dsp:txBody>
      <dsp:txXfrm>
        <a:off x="555036" y="1997527"/>
        <a:ext cx="7586058" cy="213104"/>
      </dsp:txXfrm>
    </dsp:sp>
    <dsp:sp modelId="{C243EB24-0C93-401D-B00A-25C335281D71}">
      <dsp:nvSpPr>
        <dsp:cNvPr id="0" name=""/>
        <dsp:cNvSpPr/>
      </dsp:nvSpPr>
      <dsp:spPr>
        <a:xfrm>
          <a:off x="0" y="266225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columns represents the percentage of energy supply of each nation that comes from renewable energy</a:t>
          </a:r>
        </a:p>
      </dsp:txBody>
      <dsp:txXfrm>
        <a:off x="0" y="2662259"/>
        <a:ext cx="10870164" cy="396900"/>
      </dsp:txXfrm>
    </dsp:sp>
    <dsp:sp modelId="{342E18CD-586C-4460-A1CF-7E0963AC115D}">
      <dsp:nvSpPr>
        <dsp:cNvPr id="0" name=""/>
        <dsp:cNvSpPr/>
      </dsp:nvSpPr>
      <dsp:spPr>
        <a:xfrm>
          <a:off x="543508" y="254417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Renewable Supply Percentage</a:t>
          </a:r>
        </a:p>
      </dsp:txBody>
      <dsp:txXfrm>
        <a:off x="555036" y="2555707"/>
        <a:ext cx="7586058" cy="213104"/>
      </dsp:txXfrm>
    </dsp:sp>
    <dsp:sp modelId="{DB6A0FC4-F555-4426-8CA5-02EEC0D5F38B}">
      <dsp:nvSpPr>
        <dsp:cNvPr id="0" name=""/>
        <dsp:cNvSpPr/>
      </dsp:nvSpPr>
      <dsp:spPr>
        <a:xfrm>
          <a:off x="0" y="322043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columns represents the amount of government subsidies that flow towards fossil fuel industry</a:t>
          </a:r>
        </a:p>
      </dsp:txBody>
      <dsp:txXfrm>
        <a:off x="0" y="3220439"/>
        <a:ext cx="10870164" cy="396900"/>
      </dsp:txXfrm>
    </dsp:sp>
    <dsp:sp modelId="{467F078F-7FF1-453E-97DF-1A1AC212A262}">
      <dsp:nvSpPr>
        <dsp:cNvPr id="0" name=""/>
        <dsp:cNvSpPr/>
      </dsp:nvSpPr>
      <dsp:spPr>
        <a:xfrm>
          <a:off x="543508" y="310235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Feature: Fossil-fuel pre-tax subsidies ($USD)</a:t>
          </a:r>
        </a:p>
      </dsp:txBody>
      <dsp:txXfrm>
        <a:off x="555036" y="3113887"/>
        <a:ext cx="7586058" cy="213104"/>
      </dsp:txXfrm>
    </dsp:sp>
    <dsp:sp modelId="{FBC0F1B3-0535-4512-847D-045882E54CE9}">
      <dsp:nvSpPr>
        <dsp:cNvPr id="0" name=""/>
        <dsp:cNvSpPr/>
      </dsp:nvSpPr>
      <dsp:spPr>
        <a:xfrm>
          <a:off x="0" y="3778619"/>
          <a:ext cx="10870164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646" tIns="166624" rIns="843646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50" kern="1200" dirty="0"/>
            <a:t>This column represents the consumption of renewable energy as a percentage of total energy consumption in each country</a:t>
          </a:r>
        </a:p>
      </dsp:txBody>
      <dsp:txXfrm>
        <a:off x="0" y="3778619"/>
        <a:ext cx="10870164" cy="396900"/>
      </dsp:txXfrm>
    </dsp:sp>
    <dsp:sp modelId="{7071AD44-D7A3-467E-9D49-C04B44521BAD}">
      <dsp:nvSpPr>
        <dsp:cNvPr id="0" name=""/>
        <dsp:cNvSpPr/>
      </dsp:nvSpPr>
      <dsp:spPr>
        <a:xfrm>
          <a:off x="543508" y="3660539"/>
          <a:ext cx="7609114" cy="236160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Renewable Energy Consumption (% of Total)</a:t>
          </a:r>
        </a:p>
      </dsp:txBody>
      <dsp:txXfrm>
        <a:off x="555036" y="3672067"/>
        <a:ext cx="7586058" cy="21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0B152-6F32-4336-AD89-CD8948F6868C}">
      <dsp:nvSpPr>
        <dsp:cNvPr id="0" name=""/>
        <dsp:cNvSpPr/>
      </dsp:nvSpPr>
      <dsp:spPr>
        <a:xfrm>
          <a:off x="2653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Research for Relevant Data </a:t>
          </a:r>
        </a:p>
      </dsp:txBody>
      <dsp:txXfrm>
        <a:off x="475038" y="1012284"/>
        <a:ext cx="1417155" cy="944770"/>
      </dsp:txXfrm>
    </dsp:sp>
    <dsp:sp modelId="{981D5443-1CF9-496A-8F71-982545F55CA8}">
      <dsp:nvSpPr>
        <dsp:cNvPr id="0" name=""/>
        <dsp:cNvSpPr/>
      </dsp:nvSpPr>
      <dsp:spPr>
        <a:xfrm>
          <a:off x="2128386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Reorganize the Data Frame</a:t>
          </a:r>
        </a:p>
      </dsp:txBody>
      <dsp:txXfrm>
        <a:off x="2600771" y="1012284"/>
        <a:ext cx="1417155" cy="944770"/>
      </dsp:txXfrm>
    </dsp:sp>
    <dsp:sp modelId="{F79E29C1-3087-4388-A8DB-B189566E5471}">
      <dsp:nvSpPr>
        <dsp:cNvPr id="0" name=""/>
        <dsp:cNvSpPr/>
      </dsp:nvSpPr>
      <dsp:spPr>
        <a:xfrm>
          <a:off x="4254119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Fitting Additional Models</a:t>
          </a:r>
        </a:p>
      </dsp:txBody>
      <dsp:txXfrm>
        <a:off x="4726504" y="1012284"/>
        <a:ext cx="1417155" cy="944770"/>
      </dsp:txXfrm>
    </dsp:sp>
    <dsp:sp modelId="{2C6DFDF2-749C-4F42-BEB5-BB08C58C5436}">
      <dsp:nvSpPr>
        <dsp:cNvPr id="0" name=""/>
        <dsp:cNvSpPr/>
      </dsp:nvSpPr>
      <dsp:spPr>
        <a:xfrm>
          <a:off x="6379852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Model Valuation and Refining</a:t>
          </a:r>
        </a:p>
      </dsp:txBody>
      <dsp:txXfrm>
        <a:off x="6852237" y="1012284"/>
        <a:ext cx="1417155" cy="944770"/>
      </dsp:txXfrm>
    </dsp:sp>
    <dsp:sp modelId="{DBDB091C-CBA5-4ACC-BCF3-8CA5A652EB7D}">
      <dsp:nvSpPr>
        <dsp:cNvPr id="0" name=""/>
        <dsp:cNvSpPr/>
      </dsp:nvSpPr>
      <dsp:spPr>
        <a:xfrm>
          <a:off x="8505584" y="1012284"/>
          <a:ext cx="2361925" cy="944770"/>
        </a:xfrm>
        <a:prstGeom prst="chevron">
          <a:avLst/>
        </a:prstGeom>
        <a:solidFill>
          <a:srgbClr val="7399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Submit Project</a:t>
          </a:r>
        </a:p>
      </dsp:txBody>
      <dsp:txXfrm>
        <a:off x="8977969" y="1012284"/>
        <a:ext cx="1417155" cy="94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BC0F7-6E5F-457B-AF4E-C0F72E22C8D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C177-0609-49F7-AED6-2F7E1DD102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75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F7EC-3128-4A74-A773-8FB8026C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71836-D8E9-4027-B193-1A5BE7F5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E45F-ABC4-4D81-8A78-9AAAFD8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5F61-CA73-4464-B736-2C2208E129C1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0602-ADC4-4C15-92C0-B9956CB2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C18A-7C37-476E-B17C-56266C5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2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8244-2B83-4A34-BC83-9E2FA9FA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9BA8-C5E4-4EC4-BC32-9C1E022D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F77C-EDA3-4F0E-861E-C5262618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9153-DB3E-4AAF-861C-1713B51E004D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F9CB-3858-4A37-BDCD-65E6030F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599D-07D1-4AE0-A817-3962947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6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2DC9D-D93D-4CCE-B2F3-EFC8551A2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6CA95-305E-4428-8F3A-B01443F6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9456-6F81-4A54-91EE-B10E789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46-4892-401D-B48E-FB782E0C6D44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1CE-D9BE-4015-8B55-438CCBD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32E7-6919-4495-94AF-970052E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5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9C83-0F31-421B-AC91-3DA75D8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F9CF-F2B2-4D20-B105-7BF9690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B75F-5185-456E-AB91-1587FA6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4B49-8C49-42A9-B5A2-8996B7E71A9E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D4C1-0D65-4CBC-90FA-EB2EC655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E4BD-55E7-427C-A407-81870A0C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7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3FC-A775-4126-9490-8CD8AAC8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AB03-BAC9-4C03-B4D6-89C21113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DA-BABB-493E-B42E-36A8D8E0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81E8-6E5B-49F4-9941-9AF3EC819F0C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5684-C59B-4AD3-82FF-05F5147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38B7-4FED-48BC-8B9C-C9C45C4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92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70C-7AC5-47B9-A556-90C4588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EE5-53F0-4052-92E5-BB61F328F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8DF9-541A-4976-A545-E2736059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9067-A135-49CB-B750-2626C6D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2F72-A76C-4B6B-8300-30109BFD7EE2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A36C-0B90-4DD7-B4C8-2A6D58C9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79BB-18BE-4214-B713-2E14D90E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0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D10-1020-46D8-ADE6-F61DA9A0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04DFC-5B34-49A3-A19B-6037AC5F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B0EF9-7EB1-40F3-9A92-C43EB2C6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FF2D9-E7AC-4921-B923-D6138BCE3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D8D6B-F824-4B21-A285-C7263723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04D42-E8C6-4B49-AD77-F4AC14BE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34A-5C29-471E-AFEF-4E6839F7F547}" type="datetime1">
              <a:rPr lang="en-CA" smtClean="0"/>
              <a:t>2020-06-07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9AC49-226B-4D69-9940-5CF1A2C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923F4-59D9-4865-B2AF-EA75289C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0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1AE5-C177-44E8-A55F-060E128E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431B-EDE3-446F-824C-19CF57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A4C9-4F49-4B82-A598-1F1571BF4B59}" type="datetime1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9D14-F6FF-4AB6-90C5-FF5B5054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58A0-198A-4490-816E-436B9DCE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4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56ACD-8CCE-4907-AFED-F96AF502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1EA7-8346-4A2A-8808-79EDD9525696}" type="datetime1">
              <a:rPr lang="en-CA" smtClean="0"/>
              <a:t>2020-06-07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8A3E0-4343-4168-AE51-8D8E480E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7A0D-BC62-4719-B183-6FF9D88A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2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283E-6FD3-4C90-B42B-DD2F25B4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B81-4C23-4185-8D23-5344FDF6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DBDA-E290-488A-B72F-FE67BEE1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9969-0077-4674-800A-B9E7C5B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2495-F123-4820-B501-04E2272EC38A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001D-C08F-4E84-BE4F-2E6DEA7E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F6ED-6E72-4E59-A5E6-59B5CC9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44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23A-BB7C-47AD-BA8C-5972929D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7220-14B0-415E-9A34-5820FB3B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8BF2-2555-4A71-8912-77E2E949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06CB-D910-41E1-AE64-145F6E7E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2BE-C97E-474C-8D24-01495547C0CE}" type="datetime1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2B76-DECF-45DE-9D25-F7705C16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2634-0405-428D-A785-2BAC8BB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AFFFC-673E-409B-8942-39B5C53D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AAA4-8E13-49D9-A04E-B9E1C816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75E4-879E-488C-BFEF-32FCDCC4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5EA0-C037-406A-A7B7-801DB7E6A2E0}" type="datetime1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FE6D-3EFF-47BD-BBC1-11B400B9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5B25-BED8-4671-A43C-1D760516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4837-1197-49E8-BBED-9B100B0D5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48B10A-01F3-43AB-9001-C58F7EF11E72}"/>
              </a:ext>
            </a:extLst>
          </p:cNvPr>
          <p:cNvSpPr/>
          <p:nvPr/>
        </p:nvSpPr>
        <p:spPr>
          <a:xfrm>
            <a:off x="1156994" y="2976477"/>
            <a:ext cx="8836090" cy="112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4000" b="1" dirty="0">
              <a:solidFill>
                <a:srgbClr val="7399C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B3648A-CDA6-4CA5-91AA-03ECD10E765A}"/>
              </a:ext>
            </a:extLst>
          </p:cNvPr>
          <p:cNvSpPr/>
          <p:nvPr/>
        </p:nvSpPr>
        <p:spPr>
          <a:xfrm>
            <a:off x="634480" y="2860897"/>
            <a:ext cx="5598368" cy="1683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tx1"/>
                </a:solidFill>
              </a:rPr>
              <a:t>Presented by Andy Nguyen</a:t>
            </a:r>
          </a:p>
          <a:p>
            <a:endParaRPr lang="en-CA" sz="2400" baseline="30000" dirty="0">
              <a:solidFill>
                <a:schemeClr val="tx1"/>
              </a:solidFill>
            </a:endParaRPr>
          </a:p>
          <a:p>
            <a:r>
              <a:rPr lang="en-CA" sz="2400" baseline="30000" dirty="0">
                <a:solidFill>
                  <a:schemeClr val="tx1"/>
                </a:solidFill>
              </a:rPr>
              <a:t>BrainStation Data Science program </a:t>
            </a:r>
          </a:p>
          <a:p>
            <a:endParaRPr lang="en-CA" sz="2400" baseline="30000" dirty="0">
              <a:solidFill>
                <a:schemeClr val="tx1"/>
              </a:solidFill>
            </a:endParaRPr>
          </a:p>
          <a:p>
            <a:r>
              <a:rPr lang="en-CA" sz="2400" baseline="30000" dirty="0">
                <a:solidFill>
                  <a:schemeClr val="tx1"/>
                </a:solidFill>
              </a:rPr>
              <a:t>June 7,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3512E-EDCF-4C4B-A182-A0B04FE98030}"/>
              </a:ext>
            </a:extLst>
          </p:cNvPr>
          <p:cNvSpPr/>
          <p:nvPr/>
        </p:nvSpPr>
        <p:spPr>
          <a:xfrm>
            <a:off x="634480" y="1783094"/>
            <a:ext cx="10870164" cy="74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>
                <a:solidFill>
                  <a:srgbClr val="7399C6"/>
                </a:solidFill>
              </a:rPr>
              <a:t>Capstone Project – Environmental Standard and Its Correlation on National Employment, Wealth Inequality and Happiness Index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23F06-F594-47AC-B932-5A9D3157A077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75FB6-FA2F-4E6B-8D49-D07D3BDB9737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C9A01-873E-451B-93B5-AE1EDB9552AD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Introduction</a:t>
            </a:r>
          </a:p>
          <a:p>
            <a:r>
              <a:rPr lang="en-CA" dirty="0">
                <a:solidFill>
                  <a:srgbClr val="002060"/>
                </a:solidFill>
              </a:rPr>
              <a:t>Key Questions and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7FDD40-86A0-4AC2-A926-35FEF7CE0451}"/>
              </a:ext>
            </a:extLst>
          </p:cNvPr>
          <p:cNvCxnSpPr>
            <a:cxnSpLocks/>
          </p:cNvCxnSpPr>
          <p:nvPr/>
        </p:nvCxnSpPr>
        <p:spPr>
          <a:xfrm>
            <a:off x="634480" y="1455576"/>
            <a:ext cx="48239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9E8BB-5CA3-43CF-A164-7743581A957A}"/>
              </a:ext>
            </a:extLst>
          </p:cNvPr>
          <p:cNvSpPr txBox="1"/>
          <p:nvPr/>
        </p:nvSpPr>
        <p:spPr>
          <a:xfrm>
            <a:off x="833536" y="1026762"/>
            <a:ext cx="44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Global Environmental Crisis Key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B60DE-1657-422A-B9E2-542638BFBFB3}"/>
              </a:ext>
            </a:extLst>
          </p:cNvPr>
          <p:cNvSpPr txBox="1"/>
          <p:nvPr/>
        </p:nvSpPr>
        <p:spPr>
          <a:xfrm>
            <a:off x="543039" y="6416774"/>
            <a:ext cx="1009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CA" sz="1200" dirty="0"/>
              <a:t>Source: Statistics taken from a survey of 10,969 Canadian small businesses by Canadian Federation of Independent Business released on April 15, 2020</a:t>
            </a:r>
          </a:p>
          <a:p>
            <a:pPr marL="228600" indent="-228600">
              <a:buAutoNum type="arabicParenBoth"/>
            </a:pPr>
            <a:r>
              <a:rPr lang="en-CA" sz="1200" dirty="0"/>
              <a:t>Source: Canadian Chamber of Commerce, Statistics Canada Online Survey of 12,600 businesses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11916-5F9E-454A-B8E9-4EA57D6BE201}"/>
              </a:ext>
            </a:extLst>
          </p:cNvPr>
          <p:cNvCxnSpPr>
            <a:cxnSpLocks/>
          </p:cNvCxnSpPr>
          <p:nvPr/>
        </p:nvCxnSpPr>
        <p:spPr>
          <a:xfrm>
            <a:off x="6680716" y="1455576"/>
            <a:ext cx="48239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ABC-F1F6-4C1B-8381-7E701E62F29D}"/>
              </a:ext>
            </a:extLst>
          </p:cNvPr>
          <p:cNvSpPr txBox="1"/>
          <p:nvPr/>
        </p:nvSpPr>
        <p:spPr>
          <a:xfrm>
            <a:off x="6885989" y="1026762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Key Global Environmental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2</a:t>
            </a:fld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5FFC1-CC38-4B06-AFB7-D50A04CA4173}"/>
              </a:ext>
            </a:extLst>
          </p:cNvPr>
          <p:cNvSpPr/>
          <p:nvPr/>
        </p:nvSpPr>
        <p:spPr>
          <a:xfrm>
            <a:off x="634480" y="1604862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Percentage of reduction of the world real GDP per capita by 2100, without major breakthrough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5ADE0-5185-4E7D-8ADC-BE750B9522BA}"/>
              </a:ext>
            </a:extLst>
          </p:cNvPr>
          <p:cNvSpPr/>
          <p:nvPr/>
        </p:nvSpPr>
        <p:spPr>
          <a:xfrm>
            <a:off x="3918856" y="1604863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7.22%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726726-7459-4F2D-A6A7-E233B7915CBD}"/>
              </a:ext>
            </a:extLst>
          </p:cNvPr>
          <p:cNvSpPr/>
          <p:nvPr/>
        </p:nvSpPr>
        <p:spPr>
          <a:xfrm>
            <a:off x="634480" y="2326962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The second-hottest year on record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F5B9D3-8488-4FCA-8AED-2CAE9369D489}"/>
              </a:ext>
            </a:extLst>
          </p:cNvPr>
          <p:cNvSpPr/>
          <p:nvPr/>
        </p:nvSpPr>
        <p:spPr>
          <a:xfrm>
            <a:off x="3918856" y="2326963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2019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097A6-6B0E-46F4-AD54-96D3CA50F083}"/>
              </a:ext>
            </a:extLst>
          </p:cNvPr>
          <p:cNvSpPr/>
          <p:nvPr/>
        </p:nvSpPr>
        <p:spPr>
          <a:xfrm>
            <a:off x="634480" y="3057545"/>
            <a:ext cx="3284377" cy="625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rgbClr val="002060"/>
                </a:solidFill>
              </a:rPr>
              <a:t>Average sea level rise since 1880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D1398A-7928-48D9-865D-C82F5254171A}"/>
              </a:ext>
            </a:extLst>
          </p:cNvPr>
          <p:cNvSpPr/>
          <p:nvPr/>
        </p:nvSpPr>
        <p:spPr>
          <a:xfrm>
            <a:off x="3918856" y="3057546"/>
            <a:ext cx="1539552" cy="6251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23 cm</a:t>
            </a:r>
          </a:p>
        </p:txBody>
      </p:sp>
      <p:pic>
        <p:nvPicPr>
          <p:cNvPr id="1026" name="Picture 2" descr="UN says Paris Agreement on climate change must aim for long-term ...">
            <a:extLst>
              <a:ext uri="{FF2B5EF4-FFF2-40B4-BE49-F238E27FC236}">
                <a16:creationId xmlns:a16="http://schemas.microsoft.com/office/drawing/2014/main" id="{8AE126B8-5AC7-4693-8AFE-CBEBF26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6" y="1604862"/>
            <a:ext cx="4612850" cy="20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7A60A9-0091-4EC4-B841-213F17D8270C}"/>
              </a:ext>
            </a:extLst>
          </p:cNvPr>
          <p:cNvCxnSpPr>
            <a:cxnSpLocks/>
          </p:cNvCxnSpPr>
          <p:nvPr/>
        </p:nvCxnSpPr>
        <p:spPr>
          <a:xfrm flipV="1">
            <a:off x="634480" y="4240560"/>
            <a:ext cx="10870164" cy="205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6CDF8D-CA56-4003-ACD3-22BC42889428}"/>
              </a:ext>
            </a:extLst>
          </p:cNvPr>
          <p:cNvSpPr txBox="1"/>
          <p:nvPr/>
        </p:nvSpPr>
        <p:spPr>
          <a:xfrm>
            <a:off x="742096" y="3832269"/>
            <a:ext cx="58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The Debate of Environmental Impact on The Economy</a:t>
            </a:r>
          </a:p>
        </p:txBody>
      </p:sp>
      <p:pic>
        <p:nvPicPr>
          <p:cNvPr id="1028" name="Picture 4" descr="american flag vector on american map, USA map with flag by linimasa">
            <a:extLst>
              <a:ext uri="{FF2B5EF4-FFF2-40B4-BE49-F238E27FC236}">
                <a16:creationId xmlns:a16="http://schemas.microsoft.com/office/drawing/2014/main" id="{799B2015-5851-413A-AEE0-ED90D30B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351174"/>
            <a:ext cx="2173824" cy="190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742E2CD-71D4-4F67-ACDD-7FF0EEB6C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565430"/>
              </p:ext>
            </p:extLst>
          </p:nvPr>
        </p:nvGraphicFramePr>
        <p:xfrm>
          <a:off x="2835155" y="4325279"/>
          <a:ext cx="8324253" cy="200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02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8FD486A-1D5F-41A8-98C6-514EBBD03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472701"/>
              </p:ext>
            </p:extLst>
          </p:nvPr>
        </p:nvGraphicFramePr>
        <p:xfrm>
          <a:off x="1934960" y="994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C10F7F0-AED0-4F8A-B010-25EA42D9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350769"/>
              </p:ext>
            </p:extLst>
          </p:nvPr>
        </p:nvGraphicFramePr>
        <p:xfrm>
          <a:off x="1934960" y="994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32862E-973A-4687-AE29-7F37C893D5FD}"/>
              </a:ext>
            </a:extLst>
          </p:cNvPr>
          <p:cNvSpPr/>
          <p:nvPr/>
        </p:nvSpPr>
        <p:spPr>
          <a:xfrm>
            <a:off x="634480" y="1428732"/>
            <a:ext cx="2799600" cy="216407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Further Data Collection Might Have to Involve Web Scraping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All the Data Source have CSV Download Option, For Now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766141-2B3D-4E04-9535-DFD29B557587}"/>
              </a:ext>
            </a:extLst>
          </p:cNvPr>
          <p:cNvSpPr/>
          <p:nvPr/>
        </p:nvSpPr>
        <p:spPr>
          <a:xfrm>
            <a:off x="8321040" y="1223995"/>
            <a:ext cx="3183604" cy="149352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EPI: Environmental Performance Index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Renewable Energy Supply Percentage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Happiness Index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E378AE-66D6-4194-B3D0-CF7BE5DC7553}"/>
              </a:ext>
            </a:extLst>
          </p:cNvPr>
          <p:cNvSpPr/>
          <p:nvPr/>
        </p:nvSpPr>
        <p:spPr>
          <a:xfrm>
            <a:off x="8199120" y="4868276"/>
            <a:ext cx="3305524" cy="142234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University of Oxford, World Bank, Yale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rgbClr val="002060"/>
                </a:solidFill>
              </a:rPr>
              <a:t>Kaggle, OECD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Data Collection</a:t>
            </a:r>
          </a:p>
          <a:p>
            <a:r>
              <a:rPr lang="en-CA" dirty="0">
                <a:solidFill>
                  <a:srgbClr val="002060"/>
                </a:solidFill>
              </a:rPr>
              <a:t>Source and Process </a:t>
            </a:r>
          </a:p>
        </p:txBody>
      </p:sp>
    </p:spTree>
    <p:extLst>
      <p:ext uri="{BB962C8B-B14F-4D97-AF65-F5344CB8AC3E}">
        <p14:creationId xmlns:p14="http://schemas.microsoft.com/office/powerpoint/2010/main" val="3071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79166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4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Data Description</a:t>
            </a:r>
          </a:p>
          <a:p>
            <a:r>
              <a:rPr lang="en-CA" dirty="0">
                <a:solidFill>
                  <a:srgbClr val="002060"/>
                </a:solidFill>
              </a:rPr>
              <a:t>Column Presentation and Introduction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CAB8F7-0EBC-497F-AC22-AFE338AEB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72021"/>
              </p:ext>
            </p:extLst>
          </p:nvPr>
        </p:nvGraphicFramePr>
        <p:xfrm>
          <a:off x="634480" y="1045935"/>
          <a:ext cx="10870166" cy="97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46">
                  <a:extLst>
                    <a:ext uri="{9D8B030D-6E8A-4147-A177-3AD203B41FA5}">
                      <a16:colId xmlns:a16="http://schemas.microsoft.com/office/drawing/2014/main" val="4107838410"/>
                    </a:ext>
                  </a:extLst>
                </a:gridCol>
                <a:gridCol w="937362">
                  <a:extLst>
                    <a:ext uri="{9D8B030D-6E8A-4147-A177-3AD203B41FA5}">
                      <a16:colId xmlns:a16="http://schemas.microsoft.com/office/drawing/2014/main" val="133200927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821884708"/>
                    </a:ext>
                  </a:extLst>
                </a:gridCol>
                <a:gridCol w="842230">
                  <a:extLst>
                    <a:ext uri="{9D8B030D-6E8A-4147-A177-3AD203B41FA5}">
                      <a16:colId xmlns:a16="http://schemas.microsoft.com/office/drawing/2014/main" val="1873839081"/>
                    </a:ext>
                  </a:extLst>
                </a:gridCol>
                <a:gridCol w="1168712">
                  <a:extLst>
                    <a:ext uri="{9D8B030D-6E8A-4147-A177-3AD203B41FA5}">
                      <a16:colId xmlns:a16="http://schemas.microsoft.com/office/drawing/2014/main" val="2017824620"/>
                    </a:ext>
                  </a:extLst>
                </a:gridCol>
                <a:gridCol w="697965">
                  <a:extLst>
                    <a:ext uri="{9D8B030D-6E8A-4147-A177-3AD203B41FA5}">
                      <a16:colId xmlns:a16="http://schemas.microsoft.com/office/drawing/2014/main" val="3063206513"/>
                    </a:ext>
                  </a:extLst>
                </a:gridCol>
                <a:gridCol w="1439034">
                  <a:extLst>
                    <a:ext uri="{9D8B030D-6E8A-4147-A177-3AD203B41FA5}">
                      <a16:colId xmlns:a16="http://schemas.microsoft.com/office/drawing/2014/main" val="729572676"/>
                    </a:ext>
                  </a:extLst>
                </a:gridCol>
                <a:gridCol w="1555807">
                  <a:extLst>
                    <a:ext uri="{9D8B030D-6E8A-4147-A177-3AD203B41FA5}">
                      <a16:colId xmlns:a16="http://schemas.microsoft.com/office/drawing/2014/main" val="3619590776"/>
                    </a:ext>
                  </a:extLst>
                </a:gridCol>
                <a:gridCol w="1224975">
                  <a:extLst>
                    <a:ext uri="{9D8B030D-6E8A-4147-A177-3AD203B41FA5}">
                      <a16:colId xmlns:a16="http://schemas.microsoft.com/office/drawing/2014/main" val="954662595"/>
                    </a:ext>
                  </a:extLst>
                </a:gridCol>
                <a:gridCol w="1776739">
                  <a:extLst>
                    <a:ext uri="{9D8B030D-6E8A-4147-A177-3AD203B41FA5}">
                      <a16:colId xmlns:a16="http://schemas.microsoft.com/office/drawing/2014/main" val="3491550851"/>
                    </a:ext>
                  </a:extLst>
                </a:gridCol>
              </a:tblGrid>
              <a:tr h="726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Happiness Score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Unemployment Rate %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EPI Score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Annual CO2 emissions (tonnes)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Renewable Supply %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Fossil-fuel pre-tax subsidies ($USD)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 Consumption (% of Total)</a:t>
                      </a:r>
                      <a:endParaRPr lang="en-CA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70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AGO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Angola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3.79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7.11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000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29.7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CA" sz="1300" u="none" strike="noStrike">
                          <a:solidFill>
                            <a:schemeClr val="bg1"/>
                          </a:solidFill>
                          <a:effectLst/>
                        </a:rPr>
                        <a:t>3.54E+07</a:t>
                      </a:r>
                      <a:endParaRPr lang="en-CA" sz="13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47.25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9.64E+08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CA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49.56</a:t>
                      </a:r>
                      <a:endParaRPr lang="en-CA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54000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50163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86FFC7-7811-4CFA-8B79-B4CD02EA7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59420"/>
              </p:ext>
            </p:extLst>
          </p:nvPr>
        </p:nvGraphicFramePr>
        <p:xfrm>
          <a:off x="634480" y="2039471"/>
          <a:ext cx="10870164" cy="431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6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5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EDA and Modelling</a:t>
            </a:r>
          </a:p>
          <a:p>
            <a:r>
              <a:rPr lang="en-CA" dirty="0">
                <a:solidFill>
                  <a:srgbClr val="002060"/>
                </a:solidFill>
              </a:rPr>
              <a:t>Process and Preliminary Results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5FCFF5-C649-44A5-BC70-FD1B5CC7E8CE}"/>
              </a:ext>
            </a:extLst>
          </p:cNvPr>
          <p:cNvCxnSpPr>
            <a:cxnSpLocks/>
          </p:cNvCxnSpPr>
          <p:nvPr/>
        </p:nvCxnSpPr>
        <p:spPr>
          <a:xfrm>
            <a:off x="634480" y="1455576"/>
            <a:ext cx="48239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8A2DD5-C17E-41E0-88A5-38C6B0267F8F}"/>
              </a:ext>
            </a:extLst>
          </p:cNvPr>
          <p:cNvSpPr txBox="1"/>
          <p:nvPr/>
        </p:nvSpPr>
        <p:spPr>
          <a:xfrm>
            <a:off x="609601" y="1026762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EDA Process</a:t>
            </a:r>
          </a:p>
        </p:txBody>
      </p:sp>
    </p:spTree>
    <p:extLst>
      <p:ext uri="{BB962C8B-B14F-4D97-AF65-F5344CB8AC3E}">
        <p14:creationId xmlns:p14="http://schemas.microsoft.com/office/powerpoint/2010/main" val="5105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507DC-D74E-453E-9FBE-7E1221F3966E}"/>
              </a:ext>
            </a:extLst>
          </p:cNvPr>
          <p:cNvCxnSpPr>
            <a:cxnSpLocks/>
          </p:cNvCxnSpPr>
          <p:nvPr/>
        </p:nvCxnSpPr>
        <p:spPr>
          <a:xfrm>
            <a:off x="634480" y="6386294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05A4-8AA0-414E-BCC5-B03B160AF88F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717B-9C86-49B2-9BA6-4E3FE5B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4837-1197-49E8-BBED-9B100B0D52FC}" type="slidenum">
              <a:rPr lang="en-CA" smtClean="0"/>
              <a:t>6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14C6-93E6-4053-9150-558952E52525}"/>
              </a:ext>
            </a:extLst>
          </p:cNvPr>
          <p:cNvSpPr txBox="1"/>
          <p:nvPr/>
        </p:nvSpPr>
        <p:spPr>
          <a:xfrm>
            <a:off x="634480" y="73754"/>
            <a:ext cx="5075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Plan of Action</a:t>
            </a:r>
          </a:p>
          <a:p>
            <a:r>
              <a:rPr lang="en-CA" dirty="0">
                <a:solidFill>
                  <a:srgbClr val="002060"/>
                </a:solidFill>
              </a:rPr>
              <a:t>Stay Tuned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C99332-633F-4EBA-B422-84EC5B33B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717761"/>
              </p:ext>
            </p:extLst>
          </p:nvPr>
        </p:nvGraphicFramePr>
        <p:xfrm>
          <a:off x="634480" y="1042222"/>
          <a:ext cx="10870164" cy="296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682171-A4F1-41DF-8F02-9350B8EE4C60}"/>
              </a:ext>
            </a:extLst>
          </p:cNvPr>
          <p:cNvCxnSpPr>
            <a:cxnSpLocks/>
          </p:cNvCxnSpPr>
          <p:nvPr/>
        </p:nvCxnSpPr>
        <p:spPr>
          <a:xfrm>
            <a:off x="634480" y="1789471"/>
            <a:ext cx="3858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AAC2C-A6FB-431E-8B73-CF67F7BE61D1}"/>
              </a:ext>
            </a:extLst>
          </p:cNvPr>
          <p:cNvCxnSpPr>
            <a:cxnSpLocks/>
          </p:cNvCxnSpPr>
          <p:nvPr/>
        </p:nvCxnSpPr>
        <p:spPr>
          <a:xfrm>
            <a:off x="4886931" y="1789471"/>
            <a:ext cx="3858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05B44B-8737-41BD-A8E6-9C54E043D15B}"/>
              </a:ext>
            </a:extLst>
          </p:cNvPr>
          <p:cNvSpPr/>
          <p:nvPr/>
        </p:nvSpPr>
        <p:spPr>
          <a:xfrm>
            <a:off x="1460792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Week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98DDF-7C04-42C1-B0E5-33EFD64B38F2}"/>
              </a:ext>
            </a:extLst>
          </p:cNvPr>
          <p:cNvSpPr/>
          <p:nvPr/>
        </p:nvSpPr>
        <p:spPr>
          <a:xfrm>
            <a:off x="6046586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Week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3C459-AE48-41F8-AB56-CE8876C08ECD}"/>
              </a:ext>
            </a:extLst>
          </p:cNvPr>
          <p:cNvSpPr/>
          <p:nvPr/>
        </p:nvSpPr>
        <p:spPr>
          <a:xfrm>
            <a:off x="9384638" y="1120884"/>
            <a:ext cx="1539552" cy="4566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June 22, 2020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029129-51F4-4688-8CBC-538AAC9DF66F}"/>
              </a:ext>
            </a:extLst>
          </p:cNvPr>
          <p:cNvSpPr/>
          <p:nvPr/>
        </p:nvSpPr>
        <p:spPr>
          <a:xfrm rot="5400000">
            <a:off x="1965366" y="3337728"/>
            <a:ext cx="1505690" cy="9079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DA5EBD-994A-4546-AC06-8729906D8631}"/>
              </a:ext>
            </a:extLst>
          </p:cNvPr>
          <p:cNvSpPr/>
          <p:nvPr/>
        </p:nvSpPr>
        <p:spPr>
          <a:xfrm rot="5400000">
            <a:off x="6063517" y="3358048"/>
            <a:ext cx="1505690" cy="9079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1FB88-6E7B-49AC-9ECC-2191B7F47285}"/>
              </a:ext>
            </a:extLst>
          </p:cNvPr>
          <p:cNvSpPr/>
          <p:nvPr/>
        </p:nvSpPr>
        <p:spPr>
          <a:xfrm>
            <a:off x="1138590" y="4625843"/>
            <a:ext cx="3354752" cy="1625318"/>
          </a:xfrm>
          <a:prstGeom prst="rect">
            <a:avLst/>
          </a:prstGeom>
          <a:noFill/>
          <a:ln w="28575">
            <a:solidFill>
              <a:srgbClr val="73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Research further data that depicts country’s environment policy. Ideally, adding more categorical data would be interesting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Add more data from previous year, ideally 10 years going 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7CB19-EDAE-4373-8E7F-71CBEC502AFF}"/>
              </a:ext>
            </a:extLst>
          </p:cNvPr>
          <p:cNvSpPr/>
          <p:nvPr/>
        </p:nvSpPr>
        <p:spPr>
          <a:xfrm>
            <a:off x="5216421" y="4976989"/>
            <a:ext cx="3199882" cy="1274172"/>
          </a:xfrm>
          <a:prstGeom prst="rect">
            <a:avLst/>
          </a:prstGeom>
          <a:noFill/>
          <a:ln w="28575">
            <a:solidFill>
              <a:srgbClr val="73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Test logistic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tx1"/>
                </a:solidFill>
              </a:rPr>
              <a:t>Tuning model’s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39381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567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Nguyen</dc:creator>
  <cp:lastModifiedBy>Andy Nguyen</cp:lastModifiedBy>
  <cp:revision>43</cp:revision>
  <dcterms:created xsi:type="dcterms:W3CDTF">2020-05-01T14:28:28Z</dcterms:created>
  <dcterms:modified xsi:type="dcterms:W3CDTF">2020-06-07T18:55:06Z</dcterms:modified>
</cp:coreProperties>
</file>