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9C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A80-A0BF-4B83-81BD-2A55B64F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027F3-1F0B-47C1-B850-3F42B8F5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5460-68A6-48C6-B4A7-84CED925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15D3-18B4-4715-B860-6FD07F5E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D718-6C91-493A-A0D1-75BC855D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006B-E5AE-4C8F-865D-64222C22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A61C1-F2AA-4208-A4BD-2717E5E9A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1C01-C0E7-40D2-BA83-8CBA9931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C8B5-472B-4551-8DEF-4ED38B8C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EA5BB-AD53-498C-AE6B-067A965B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27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4327B-1703-4B0F-985F-8984E0500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52413-FA12-468B-873E-03CB27C3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8EC86-1DE3-445E-AB00-A961475A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157F-0CA6-411E-9BBB-B2381D8A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113E-0D7A-4C81-A403-A2EBA439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4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2BC2-3926-45B3-B70D-67563EEC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0E33-8371-476A-BA48-D1D6B127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D084-2ABA-438A-8720-78BA7637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21DC-6D97-4EE9-A26B-724E802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609B-DB58-4F6A-9241-6BA7743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83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C195-6338-46C2-9F86-B6890A2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1007-CAD6-4CF1-82C7-5F858DDA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9A68-DE65-4558-A2D5-211C15F2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3688-F260-48CB-B338-95753417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B065-FE9A-439E-BECF-0824BFF5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42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109-B56D-4223-A8A0-DF726C6C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69CC-C29D-4E3F-920A-1B12FF4A2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3F1E-2929-42D2-96B9-E0F3B6A5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6116-910A-4FB0-9602-3154282B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58EC1-B83E-4ACA-9421-9C23CB57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B1E37-87B9-460C-A209-EFCBC60F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75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C1C1-8C6B-419F-BAA6-698C3BA9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3369-6484-4DDB-8B69-09A0F993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320F4-B91A-4941-89E6-27A7F70A5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91536-CEA2-4586-B5AB-AF03043AC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CF7CC-CFC0-410A-B765-0379D279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3EE80-8CB8-4026-8736-A9DB7836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B3FF8-1FD3-4A7A-9818-AE331753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2CE8F-8C18-4726-919C-34C351D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7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5272-4EDE-40AD-987C-293CD366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1E618-C764-4CB7-8310-59D138E6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71A81-7E7E-43A7-AA85-05B46814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9D9AE-D582-41F0-91F6-4F2F8EFA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08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BF03-57FE-410D-B151-7BBBAD36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F5CF9-5A7A-4B1A-AFCD-E61E25AA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15CA-B410-4D45-8357-6A59B0AC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0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B4EA-F499-4E7F-933A-10A86904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A523-144D-4E35-8B17-4AB9B834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36C48-30BA-4AB4-B8AE-A00996AB0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FCEB-6112-40E5-8516-EB4326B9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6B390-6915-4C7C-8706-DAFCC21A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50F4A-82F6-4431-A2F0-17747746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4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50DC-BAB6-4945-909D-E831A8A2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9B027-3557-4BF1-9B7B-4F8948B8F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B972D-770D-4AC3-9A63-73D8CFC23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17281-669F-4DDF-8103-8510B9D6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130B8-DB6B-46D0-9782-86CF693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FE1DF-32D4-40BC-8336-E191F7AB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7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84337-BB32-4C86-82E3-AD6D70C6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38D4E-57F0-4B92-B8B1-40A38B76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40B3-FE41-4381-83FE-60C2E9A5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5280-D366-42A1-B4F0-C30A73320E07}" type="datetimeFigureOut">
              <a:rPr lang="en-CA" smtClean="0"/>
              <a:t>2020-05-13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788D-F2D2-4747-B5E8-FD6BC608A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9CC93-6E39-4231-8B9B-5609EEF59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9A4-1ACB-4329-ACE9-70BEF0CB8A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70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4D3045-6043-45EC-8455-51E749DB2F91}"/>
              </a:ext>
            </a:extLst>
          </p:cNvPr>
          <p:cNvCxnSpPr>
            <a:cxnSpLocks/>
          </p:cNvCxnSpPr>
          <p:nvPr/>
        </p:nvCxnSpPr>
        <p:spPr>
          <a:xfrm>
            <a:off x="634480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DA0880-20E8-47C2-89DA-239276BAE41B}"/>
              </a:ext>
            </a:extLst>
          </p:cNvPr>
          <p:cNvCxnSpPr>
            <a:cxnSpLocks/>
          </p:cNvCxnSpPr>
          <p:nvPr/>
        </p:nvCxnSpPr>
        <p:spPr>
          <a:xfrm>
            <a:off x="634480" y="6204863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702992-D263-4FFE-8C3B-797E02432685}"/>
              </a:ext>
            </a:extLst>
          </p:cNvPr>
          <p:cNvSpPr txBox="1"/>
          <p:nvPr/>
        </p:nvSpPr>
        <p:spPr>
          <a:xfrm>
            <a:off x="1194316" y="2238456"/>
            <a:ext cx="938659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7399C6"/>
                </a:solidFill>
              </a:rPr>
              <a:t>Data Wireframe &amp; Sprint Plan Submission – Capstone Project</a:t>
            </a:r>
          </a:p>
          <a:p>
            <a:r>
              <a:rPr lang="en-CA" sz="2800" dirty="0">
                <a:solidFill>
                  <a:srgbClr val="7399C6"/>
                </a:solidFill>
              </a:rPr>
              <a:t>Earth Temperature and Ocean Environment </a:t>
            </a:r>
          </a:p>
          <a:p>
            <a:endParaRPr lang="en-CA" dirty="0">
              <a:solidFill>
                <a:srgbClr val="002060"/>
              </a:solidFill>
            </a:endParaRPr>
          </a:p>
          <a:p>
            <a:r>
              <a:rPr lang="en-CA" b="1" dirty="0"/>
              <a:t>Andy Nguyen </a:t>
            </a:r>
          </a:p>
          <a:p>
            <a:r>
              <a:rPr lang="en-CA" b="1" dirty="0"/>
              <a:t>BrainStation Data Science Diploma</a:t>
            </a:r>
          </a:p>
          <a:p>
            <a:endParaRPr lang="en-CA" dirty="0"/>
          </a:p>
          <a:p>
            <a:r>
              <a:rPr lang="en-CA" dirty="0"/>
              <a:t>May 12, 2020</a:t>
            </a:r>
          </a:p>
        </p:txBody>
      </p:sp>
      <p:pic>
        <p:nvPicPr>
          <p:cNvPr id="9" name="Picture 4" descr="Junior Sales Coordinator - BrainStation - Career Page">
            <a:extLst>
              <a:ext uri="{FF2B5EF4-FFF2-40B4-BE49-F238E27FC236}">
                <a16:creationId xmlns:a16="http://schemas.microsoft.com/office/drawing/2014/main" id="{1E9E0DFE-298B-4FAE-92BB-30BAFE759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0" y="487918"/>
            <a:ext cx="1994630" cy="3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2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4376EB-4EF4-44A7-8840-12FF3BF20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8745"/>
              </p:ext>
            </p:extLst>
          </p:nvPr>
        </p:nvGraphicFramePr>
        <p:xfrm>
          <a:off x="634474" y="1558817"/>
          <a:ext cx="10870160" cy="303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16">
                  <a:extLst>
                    <a:ext uri="{9D8B030D-6E8A-4147-A177-3AD203B41FA5}">
                      <a16:colId xmlns:a16="http://schemas.microsoft.com/office/drawing/2014/main" val="3851135606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4056223349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1627687066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1792795126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1801887539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4051561897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467002706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1289695460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2687145615"/>
                    </a:ext>
                  </a:extLst>
                </a:gridCol>
                <a:gridCol w="1087016">
                  <a:extLst>
                    <a:ext uri="{9D8B030D-6E8A-4147-A177-3AD203B41FA5}">
                      <a16:colId xmlns:a16="http://schemas.microsoft.com/office/drawing/2014/main" val="1100768447"/>
                    </a:ext>
                  </a:extLst>
                </a:gridCol>
              </a:tblGrid>
              <a:tr h="930426"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Year 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CO2 Concentration</a:t>
                      </a:r>
                    </a:p>
                    <a:p>
                      <a:pPr algn="l"/>
                      <a:r>
                        <a:rPr lang="en-CA" sz="1200" dirty="0"/>
                        <a:t>(Part per M)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Earth Temperature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Ocean Temperature</a:t>
                      </a:r>
                    </a:p>
                    <a:p>
                      <a:pPr algn="l"/>
                      <a:r>
                        <a:rPr lang="en-CA" sz="1200" dirty="0"/>
                        <a:t>(Average)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Global Hurricane Count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Hurricane Magnitude</a:t>
                      </a:r>
                    </a:p>
                    <a:p>
                      <a:pPr algn="l"/>
                      <a:r>
                        <a:rPr lang="en-CA" sz="1200" dirty="0"/>
                        <a:t>(Average)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Global Coral Bleaching Percentage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Global Fish Production</a:t>
                      </a:r>
                    </a:p>
                    <a:p>
                      <a:pPr algn="l"/>
                      <a:r>
                        <a:rPr lang="en-CA" sz="1200" dirty="0"/>
                        <a:t>(Tonnes)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Tourism Revenue for Coral Reef Host Nations</a:t>
                      </a:r>
                    </a:p>
                    <a:p>
                      <a:pPr algn="l"/>
                      <a:r>
                        <a:rPr lang="en-CA" sz="1200" dirty="0"/>
                        <a:t>(billions)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dirty="0"/>
                        <a:t>Global Economic Damage by Hurricane</a:t>
                      </a:r>
                    </a:p>
                    <a:p>
                      <a:pPr algn="l"/>
                      <a:r>
                        <a:rPr lang="en-CA" sz="1200" dirty="0"/>
                        <a:t>(billions)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92204"/>
                  </a:ext>
                </a:extLst>
              </a:tr>
              <a:tr h="691727"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1997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207.29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0.87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-0.03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82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3.1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171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4.2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91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62583"/>
                  </a:ext>
                </a:extLst>
              </a:tr>
              <a:tr h="7036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1998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280.56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-0.08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916998"/>
                  </a:ext>
                </a:extLst>
              </a:tr>
              <a:tr h="63168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281.84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5.1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5777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A2143-81BE-4405-85F5-C639195B8842}"/>
              </a:ext>
            </a:extLst>
          </p:cNvPr>
          <p:cNvCxnSpPr>
            <a:cxnSpLocks/>
          </p:cNvCxnSpPr>
          <p:nvPr/>
        </p:nvCxnSpPr>
        <p:spPr>
          <a:xfrm>
            <a:off x="634475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FEA68A-DB7C-457A-8345-8240E068BEC3}"/>
              </a:ext>
            </a:extLst>
          </p:cNvPr>
          <p:cNvSpPr txBox="1"/>
          <p:nvPr/>
        </p:nvSpPr>
        <p:spPr>
          <a:xfrm>
            <a:off x="634480" y="73754"/>
            <a:ext cx="4683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Data Wireframe</a:t>
            </a:r>
          </a:p>
          <a:p>
            <a:r>
              <a:rPr lang="en-CA" dirty="0">
                <a:solidFill>
                  <a:srgbClr val="002060"/>
                </a:solidFill>
              </a:rPr>
              <a:t>Key Data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EFD62-11A2-4432-AAA6-792142C54D4F}"/>
              </a:ext>
            </a:extLst>
          </p:cNvPr>
          <p:cNvCxnSpPr>
            <a:cxnSpLocks/>
          </p:cNvCxnSpPr>
          <p:nvPr/>
        </p:nvCxnSpPr>
        <p:spPr>
          <a:xfrm>
            <a:off x="634475" y="643812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4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6A2143-81BE-4405-85F5-C639195B8842}"/>
              </a:ext>
            </a:extLst>
          </p:cNvPr>
          <p:cNvCxnSpPr>
            <a:cxnSpLocks/>
          </p:cNvCxnSpPr>
          <p:nvPr/>
        </p:nvCxnSpPr>
        <p:spPr>
          <a:xfrm>
            <a:off x="634475" y="94861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FEA68A-DB7C-457A-8345-8240E068BEC3}"/>
              </a:ext>
            </a:extLst>
          </p:cNvPr>
          <p:cNvSpPr txBox="1"/>
          <p:nvPr/>
        </p:nvSpPr>
        <p:spPr>
          <a:xfrm>
            <a:off x="634480" y="73754"/>
            <a:ext cx="46839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2060"/>
                </a:solidFill>
              </a:rPr>
              <a:t>Sprint Plan</a:t>
            </a:r>
          </a:p>
          <a:p>
            <a:r>
              <a:rPr lang="en-CA" dirty="0">
                <a:solidFill>
                  <a:srgbClr val="002060"/>
                </a:solidFill>
              </a:rPr>
              <a:t>Weekly Target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EFD62-11A2-4432-AAA6-792142C54D4F}"/>
              </a:ext>
            </a:extLst>
          </p:cNvPr>
          <p:cNvCxnSpPr>
            <a:cxnSpLocks/>
          </p:cNvCxnSpPr>
          <p:nvPr/>
        </p:nvCxnSpPr>
        <p:spPr>
          <a:xfrm>
            <a:off x="634475" y="6438128"/>
            <a:ext cx="10870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431E734-D6A6-48ED-8D23-9766DE291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770712"/>
              </p:ext>
            </p:extLst>
          </p:nvPr>
        </p:nvGraphicFramePr>
        <p:xfrm>
          <a:off x="634475" y="1242179"/>
          <a:ext cx="10870164" cy="50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88">
                  <a:extLst>
                    <a:ext uri="{9D8B030D-6E8A-4147-A177-3AD203B41FA5}">
                      <a16:colId xmlns:a16="http://schemas.microsoft.com/office/drawing/2014/main" val="3895762791"/>
                    </a:ext>
                  </a:extLst>
                </a:gridCol>
                <a:gridCol w="3623388">
                  <a:extLst>
                    <a:ext uri="{9D8B030D-6E8A-4147-A177-3AD203B41FA5}">
                      <a16:colId xmlns:a16="http://schemas.microsoft.com/office/drawing/2014/main" val="3717832950"/>
                    </a:ext>
                  </a:extLst>
                </a:gridCol>
                <a:gridCol w="3623388">
                  <a:extLst>
                    <a:ext uri="{9D8B030D-6E8A-4147-A177-3AD203B41FA5}">
                      <a16:colId xmlns:a16="http://schemas.microsoft.com/office/drawing/2014/main" val="112777933"/>
                    </a:ext>
                  </a:extLst>
                </a:gridCol>
              </a:tblGrid>
              <a:tr h="693952">
                <a:tc>
                  <a:txBody>
                    <a:bodyPr/>
                    <a:lstStyle/>
                    <a:p>
                      <a:pPr lvl="0" algn="ctr"/>
                      <a:r>
                        <a:rPr lang="en-CA" dirty="0"/>
                        <a:t>Week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Purpose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Weekly Tasks and Goals</a:t>
                      </a:r>
                    </a:p>
                  </a:txBody>
                  <a:tcPr anchor="ctr">
                    <a:solidFill>
                      <a:srgbClr val="739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859623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lvl="0" algn="ctr"/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Data Collection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Collect desired data that contributes meaningful result to the overall model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Currently missing marine species population and national ocean GDP contribution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39059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lvl="0" algn="ctr"/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Data Cleaning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Prepare and organize the data collected. Execute exploration and analysis of the prepared data set.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Some of the data currently are not in ready state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65174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lvl="0" algn="ctr"/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Build Simple Model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Build a sample model that fits the objective of the project and the data (multi linear)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02907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lvl="0" algn="ctr"/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Refine Model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Test to determine if there is any other model that would fit better for the project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69805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lvl="0" algn="ctr"/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Prepare for Demo day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CA" sz="1400" dirty="0">
                          <a:solidFill>
                            <a:schemeClr val="bg1"/>
                          </a:solidFill>
                        </a:rPr>
                        <a:t>Build a presentation and practice presenting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234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6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228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Nguyen</dc:creator>
  <cp:lastModifiedBy>Andy Nguyen</cp:lastModifiedBy>
  <cp:revision>8</cp:revision>
  <dcterms:created xsi:type="dcterms:W3CDTF">2020-05-13T01:43:38Z</dcterms:created>
  <dcterms:modified xsi:type="dcterms:W3CDTF">2020-05-14T02:06:07Z</dcterms:modified>
</cp:coreProperties>
</file>