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Lst>
  <p:notesMasterIdLst>
    <p:notesMasterId r:id="rId25"/>
  </p:notesMasterIdLst>
  <p:sldIdLst>
    <p:sldId id="256" r:id="rId2"/>
    <p:sldId id="334" r:id="rId3"/>
    <p:sldId id="259" r:id="rId4"/>
    <p:sldId id="260" r:id="rId5"/>
    <p:sldId id="257" r:id="rId6"/>
    <p:sldId id="258" r:id="rId7"/>
    <p:sldId id="277" r:id="rId8"/>
    <p:sldId id="263" r:id="rId9"/>
    <p:sldId id="261" r:id="rId10"/>
    <p:sldId id="280" r:id="rId11"/>
    <p:sldId id="270" r:id="rId12"/>
    <p:sldId id="329" r:id="rId13"/>
    <p:sldId id="282" r:id="rId14"/>
    <p:sldId id="330" r:id="rId15"/>
    <p:sldId id="284" r:id="rId16"/>
    <p:sldId id="331" r:id="rId17"/>
    <p:sldId id="285" r:id="rId18"/>
    <p:sldId id="295" r:id="rId19"/>
    <p:sldId id="271" r:id="rId20"/>
    <p:sldId id="291" r:id="rId21"/>
    <p:sldId id="268" r:id="rId22"/>
    <p:sldId id="332" r:id="rId23"/>
    <p:sldId id="333" r:id="rId24"/>
  </p:sldIdLst>
  <p:sldSz cx="9144000" cy="5143500" type="screen16x9"/>
  <p:notesSz cx="6858000" cy="9144000"/>
  <p:embeddedFontLst>
    <p:embeddedFont>
      <p:font typeface="Bebas Neue" panose="020B0606020202050201" pitchFamily="34" charset="0"/>
      <p:regular r:id="rId26"/>
    </p:embeddedFont>
    <p:embeddedFont>
      <p:font typeface="Fira Sans Extra Condensed Medium" panose="020B0604020202020204" charset="0"/>
      <p:regular r:id="rId27"/>
      <p:bold r:id="rId28"/>
      <p:italic r:id="rId29"/>
      <p:boldItalic r:id="rId30"/>
    </p:embeddedFont>
    <p:embeddedFont>
      <p:font typeface="Inconsolata" pitchFamily="1" charset="0"/>
      <p:regular r:id="rId31"/>
      <p:bold r:id="rId32"/>
    </p:embeddedFont>
    <p:embeddedFont>
      <p:font typeface="Montserrat" panose="00000500000000000000"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Roboto Condensed Light" panose="02000000000000000000" pitchFamily="2" charset="0"/>
      <p:regular r:id="rId41"/>
      <p:italic r:id="rId42"/>
    </p:embeddedFont>
    <p:embeddedFont>
      <p:font typeface="Staatliches" pitchFamily="2" charset="0"/>
      <p:regular r:id="rId43"/>
    </p:embeddedFont>
    <p:embeddedFont>
      <p:font typeface="Work Sans Medium"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FE7D0A-AD4A-463E-8994-0DD60E80F8CF}">
  <a:tblStyle styleId="{78FE7D0A-AD4A-463E-8994-0DD60E80F8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87990" autoAdjust="0"/>
  </p:normalViewPr>
  <p:slideViewPr>
    <p:cSldViewPr snapToGrid="0">
      <p:cViewPr varScale="1">
        <p:scale>
          <a:sx n="112" d="100"/>
          <a:sy n="112" d="100"/>
        </p:scale>
        <p:origin x="9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f2a442458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f2a442458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f4f3cdd775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f4f3cdd775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2a4424a71_0_7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2a4424a71_0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i="0" dirty="0">
                <a:solidFill>
                  <a:srgbClr val="414141"/>
                </a:solidFill>
                <a:effectLst/>
                <a:latin typeface="Helvetica Neue"/>
              </a:rPr>
              <a:t>None-blocking IO</a:t>
            </a:r>
            <a:r>
              <a:rPr lang="vi-VN" b="0" i="0" dirty="0">
                <a:solidFill>
                  <a:srgbClr val="414141"/>
                </a:solidFill>
                <a:effectLst/>
                <a:latin typeface="Helvetica Neue"/>
              </a:rPr>
              <a:t> có nghĩa là xử lý đa luồng, thao tác A sẽ không bị phụ thuộc hoàn toàn vào thao tác B. Ví dụ trong hệ điều hành Window là xử lý đa luồng vì bạn có thể chạy nhiều chương trình cùng một lúc, thực hiện nhiều thao tác copy và xóa cho dù thao tác trước nó chưa hoàn thành.</a:t>
            </a:r>
            <a:endParaRPr dirty="0"/>
          </a:p>
        </p:txBody>
      </p:sp>
    </p:spTree>
    <p:extLst>
      <p:ext uri="{BB962C8B-B14F-4D97-AF65-F5344CB8AC3E}">
        <p14:creationId xmlns:p14="http://schemas.microsoft.com/office/powerpoint/2010/main" val="8216478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f007feeaa6_0_28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f007feeaa6_0_28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b="1" i="0" dirty="0">
                <a:solidFill>
                  <a:srgbClr val="1B1B1B"/>
                </a:solidFill>
                <a:effectLst/>
                <a:latin typeface="Open Sans" panose="020B0606030504020204" pitchFamily="34" charset="0"/>
              </a:rPr>
              <a:t>Collection</a:t>
            </a:r>
            <a:r>
              <a:rPr lang="vi-VN" b="0" i="0" dirty="0">
                <a:solidFill>
                  <a:srgbClr val="1B1B1B"/>
                </a:solidFill>
                <a:effectLst/>
                <a:latin typeface="Open Sans" panose="020B0606030504020204" pitchFamily="34" charset="0"/>
              </a:rPr>
              <a:t> – Là nhóm của nhiều document trong MongoDB. Collection có thể được hiểu là một bảng tương ứng trong cơ sở dữ liệu RDBMS (Relational Database Management System). Collection nằm trong một cơ sở dữ liệu duy nhất. Các collection không phải định nghĩa các cột, các hàng hay kiểu dữ liệu trước.</a:t>
            </a:r>
            <a:endParaRPr lang="en-US" b="0" i="0" dirty="0">
              <a:solidFill>
                <a:srgbClr val="1B1B1B"/>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b="1" i="0" dirty="0">
                <a:solidFill>
                  <a:srgbClr val="1B1B1B"/>
                </a:solidFill>
                <a:effectLst/>
                <a:latin typeface="Open Sans" panose="020B0606030504020204" pitchFamily="34" charset="0"/>
              </a:rPr>
              <a:t>Document</a:t>
            </a:r>
            <a:r>
              <a:rPr lang="vi-VN" b="0" i="0" dirty="0">
                <a:solidFill>
                  <a:srgbClr val="1B1B1B"/>
                </a:solidFill>
                <a:effectLst/>
                <a:latin typeface="Open Sans" panose="020B0606030504020204" pitchFamily="34" charset="0"/>
              </a:rPr>
              <a:t> – Một bản ghi thuộc một Collection thì được gọi là một Document. Các Document lần lượt bao gồm các trường tên và giá trị.</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vi-VN" b="0" i="0" dirty="0">
              <a:solidFill>
                <a:srgbClr val="1B1B1B"/>
              </a:solidFill>
              <a:effectLst/>
              <a:latin typeface="Open Sans" panose="020B060603050402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f007feeaa6_0_28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f007feeaa6_0_28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7407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f4f3cdd775_0_2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f4f3cdd775_0_2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4f3cdd775_0_2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4f3cdd775_0_2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636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f4f3cdd775_0_2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f4f3cdd775_0_2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f4f3cdd775_0_3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f4f3cdd775_0_3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f2a4424a71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f2a4424a71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f2a442458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f2a442458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320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
        <p:cNvGrpSpPr/>
        <p:nvPr/>
      </p:nvGrpSpPr>
      <p:grpSpPr>
        <a:xfrm>
          <a:off x="0" y="0"/>
          <a:ext cx="0" cy="0"/>
          <a:chOff x="0" y="0"/>
          <a:chExt cx="0" cy="0"/>
        </a:xfrm>
      </p:grpSpPr>
      <p:sp>
        <p:nvSpPr>
          <p:cNvPr id="952" name="Google Shape;952;gf4f3cdd775_0_28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3" name="Google Shape;953;gf4f3cdd775_0_28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f2a4424a71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f2a4424a71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f2a4424a71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f2a4424a71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064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f2a4424a71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f2a4424a71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008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f2a442458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f2a442458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d019cdf330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d019cdf330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f2a4424a7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f2a4424a7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ee00c6875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ee00c687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f4f3cdd775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f4f3cdd77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f6c3cb44a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f6c3cb44a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495626"/>
            <a:ext cx="5408700" cy="2842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Font typeface="Inconsolata"/>
              <a:buNone/>
              <a:defRPr sz="7000"/>
            </a:lvl1pPr>
            <a:lvl2pPr lvl="1" algn="ctr">
              <a:spcBef>
                <a:spcPts val="0"/>
              </a:spcBef>
              <a:spcAft>
                <a:spcPts val="0"/>
              </a:spcAft>
              <a:buSzPts val="5200"/>
              <a:buFont typeface="Inconsolata"/>
              <a:buNone/>
              <a:defRPr sz="5200">
                <a:latin typeface="Inconsolata"/>
                <a:ea typeface="Inconsolata"/>
                <a:cs typeface="Inconsolata"/>
                <a:sym typeface="Inconsolata"/>
              </a:defRPr>
            </a:lvl2pPr>
            <a:lvl3pPr lvl="2" algn="ctr">
              <a:spcBef>
                <a:spcPts val="0"/>
              </a:spcBef>
              <a:spcAft>
                <a:spcPts val="0"/>
              </a:spcAft>
              <a:buSzPts val="5200"/>
              <a:buFont typeface="Inconsolata"/>
              <a:buNone/>
              <a:defRPr sz="5200">
                <a:latin typeface="Inconsolata"/>
                <a:ea typeface="Inconsolata"/>
                <a:cs typeface="Inconsolata"/>
                <a:sym typeface="Inconsolata"/>
              </a:defRPr>
            </a:lvl3pPr>
            <a:lvl4pPr lvl="3" algn="ctr">
              <a:spcBef>
                <a:spcPts val="0"/>
              </a:spcBef>
              <a:spcAft>
                <a:spcPts val="0"/>
              </a:spcAft>
              <a:buSzPts val="5200"/>
              <a:buFont typeface="Inconsolata"/>
              <a:buNone/>
              <a:defRPr sz="5200">
                <a:latin typeface="Inconsolata"/>
                <a:ea typeface="Inconsolata"/>
                <a:cs typeface="Inconsolata"/>
                <a:sym typeface="Inconsolata"/>
              </a:defRPr>
            </a:lvl4pPr>
            <a:lvl5pPr lvl="4" algn="ctr">
              <a:spcBef>
                <a:spcPts val="0"/>
              </a:spcBef>
              <a:spcAft>
                <a:spcPts val="0"/>
              </a:spcAft>
              <a:buSzPts val="5200"/>
              <a:buFont typeface="Inconsolata"/>
              <a:buNone/>
              <a:defRPr sz="5200">
                <a:latin typeface="Inconsolata"/>
                <a:ea typeface="Inconsolata"/>
                <a:cs typeface="Inconsolata"/>
                <a:sym typeface="Inconsolata"/>
              </a:defRPr>
            </a:lvl5pPr>
            <a:lvl6pPr lvl="5" algn="ctr">
              <a:spcBef>
                <a:spcPts val="0"/>
              </a:spcBef>
              <a:spcAft>
                <a:spcPts val="0"/>
              </a:spcAft>
              <a:buSzPts val="5200"/>
              <a:buFont typeface="Inconsolata"/>
              <a:buNone/>
              <a:defRPr sz="5200">
                <a:latin typeface="Inconsolata"/>
                <a:ea typeface="Inconsolata"/>
                <a:cs typeface="Inconsolata"/>
                <a:sym typeface="Inconsolata"/>
              </a:defRPr>
            </a:lvl6pPr>
            <a:lvl7pPr lvl="6" algn="ctr">
              <a:spcBef>
                <a:spcPts val="0"/>
              </a:spcBef>
              <a:spcAft>
                <a:spcPts val="0"/>
              </a:spcAft>
              <a:buSzPts val="5200"/>
              <a:buFont typeface="Inconsolata"/>
              <a:buNone/>
              <a:defRPr sz="5200">
                <a:latin typeface="Inconsolata"/>
                <a:ea typeface="Inconsolata"/>
                <a:cs typeface="Inconsolata"/>
                <a:sym typeface="Inconsolata"/>
              </a:defRPr>
            </a:lvl7pPr>
            <a:lvl8pPr lvl="7" algn="ctr">
              <a:spcBef>
                <a:spcPts val="0"/>
              </a:spcBef>
              <a:spcAft>
                <a:spcPts val="0"/>
              </a:spcAft>
              <a:buSzPts val="5200"/>
              <a:buFont typeface="Inconsolata"/>
              <a:buNone/>
              <a:defRPr sz="5200">
                <a:latin typeface="Inconsolata"/>
                <a:ea typeface="Inconsolata"/>
                <a:cs typeface="Inconsolata"/>
                <a:sym typeface="Inconsolata"/>
              </a:defRPr>
            </a:lvl8pPr>
            <a:lvl9pPr lvl="8" algn="ctr">
              <a:spcBef>
                <a:spcPts val="0"/>
              </a:spcBef>
              <a:spcAft>
                <a:spcPts val="0"/>
              </a:spcAft>
              <a:buSzPts val="5200"/>
              <a:buFont typeface="Inconsolata"/>
              <a:buNone/>
              <a:defRPr sz="5200">
                <a:latin typeface="Inconsolata"/>
                <a:ea typeface="Inconsolata"/>
                <a:cs typeface="Inconsolata"/>
                <a:sym typeface="Inconsolata"/>
              </a:defRPr>
            </a:lvl9pPr>
          </a:lstStyle>
          <a:p>
            <a:endParaRPr/>
          </a:p>
        </p:txBody>
      </p:sp>
      <p:sp>
        <p:nvSpPr>
          <p:cNvPr id="10" name="Google Shape;10;p2"/>
          <p:cNvSpPr txBox="1">
            <a:spLocks noGrp="1"/>
          </p:cNvSpPr>
          <p:nvPr>
            <p:ph type="subTitle" idx="1"/>
          </p:nvPr>
        </p:nvSpPr>
        <p:spPr>
          <a:xfrm>
            <a:off x="713225" y="4137099"/>
            <a:ext cx="4711500" cy="74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9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4746650" y="953825"/>
            <a:ext cx="4516200" cy="45162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846599" y="-1024401"/>
            <a:ext cx="4310400" cy="43104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ONE_COLUMN_TEXT_1">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713225" y="4127083"/>
            <a:ext cx="3310200" cy="481500"/>
          </a:xfrm>
          <a:prstGeom prst="rect">
            <a:avLst/>
          </a:prstGeom>
        </p:spPr>
        <p:txBody>
          <a:bodyPr spcFirstLastPara="1" wrap="square" lIns="91425" tIns="91425" rIns="91425" bIns="91425" anchor="b" anchorCtr="0">
            <a:noAutofit/>
          </a:bodyPr>
          <a:lstStyle>
            <a:lvl1pPr lvl="0" rtl="0">
              <a:spcBef>
                <a:spcPts val="0"/>
              </a:spcBef>
              <a:spcAft>
                <a:spcPts val="0"/>
              </a:spcAft>
              <a:buSzPts val="1400"/>
              <a:buNone/>
              <a:defRPr sz="2100" b="0">
                <a:latin typeface="Work Sans Medium"/>
                <a:ea typeface="Work Sans Medium"/>
                <a:cs typeface="Work Sans Medium"/>
                <a:sym typeface="Work Sans Medium"/>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4"/>
          <p:cNvSpPr txBox="1">
            <a:spLocks noGrp="1"/>
          </p:cNvSpPr>
          <p:nvPr>
            <p:ph type="subTitle" idx="1"/>
          </p:nvPr>
        </p:nvSpPr>
        <p:spPr>
          <a:xfrm>
            <a:off x="713225" y="1073608"/>
            <a:ext cx="4596000" cy="175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None/>
              <a:defRPr sz="25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79" name="Google Shape;79;p14"/>
          <p:cNvSpPr/>
          <p:nvPr/>
        </p:nvSpPr>
        <p:spPr>
          <a:xfrm>
            <a:off x="-74175" y="2702400"/>
            <a:ext cx="1600" cy="1600"/>
          </a:xfrm>
          <a:custGeom>
            <a:avLst/>
            <a:gdLst/>
            <a:ahLst/>
            <a:cxnLst/>
            <a:rect l="l" t="t" r="r" b="b"/>
            <a:pathLst>
              <a:path w="64" h="64" extrusionOk="0">
                <a:moveTo>
                  <a:pt x="63" y="0"/>
                </a:moveTo>
                <a:cubicBezTo>
                  <a:pt x="21" y="21"/>
                  <a:pt x="0" y="21"/>
                  <a:pt x="0" y="63"/>
                </a:cubicBezTo>
                <a:cubicBezTo>
                  <a:pt x="42" y="63"/>
                  <a:pt x="63" y="21"/>
                  <a:pt x="63" y="0"/>
                </a:cubicBez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72600" y="2702400"/>
            <a:ext cx="25" cy="25"/>
          </a:xfrm>
          <a:custGeom>
            <a:avLst/>
            <a:gdLst/>
            <a:ahLst/>
            <a:cxnLst/>
            <a:rect l="l" t="t" r="r" b="b"/>
            <a:pathLst>
              <a:path w="1" h="1" extrusionOk="0">
                <a:moveTo>
                  <a:pt x="0" y="0"/>
                </a:moveTo>
                <a:lnTo>
                  <a:pt x="0" y="0"/>
                </a:lnTo>
                <a:close/>
              </a:path>
            </a:pathLst>
          </a:custGeom>
          <a:solidFill>
            <a:srgbClr val="D7E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a:off x="5233425" y="-1776250"/>
            <a:ext cx="4763700" cy="47637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7812250" y="812675"/>
            <a:ext cx="2442600" cy="24426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99"/>
        <p:cNvGrpSpPr/>
        <p:nvPr/>
      </p:nvGrpSpPr>
      <p:grpSpPr>
        <a:xfrm>
          <a:off x="0" y="0"/>
          <a:ext cx="0" cy="0"/>
          <a:chOff x="0" y="0"/>
          <a:chExt cx="0" cy="0"/>
        </a:xfrm>
      </p:grpSpPr>
      <p:sp>
        <p:nvSpPr>
          <p:cNvPr id="100" name="Google Shape;100;p19"/>
          <p:cNvSpPr txBox="1">
            <a:spLocks noGrp="1"/>
          </p:cNvSpPr>
          <p:nvPr>
            <p:ph type="ctrTitle"/>
          </p:nvPr>
        </p:nvSpPr>
        <p:spPr>
          <a:xfrm>
            <a:off x="708613" y="341525"/>
            <a:ext cx="7726800" cy="9462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101" name="Google Shape;101;p19"/>
          <p:cNvSpPr/>
          <p:nvPr/>
        </p:nvSpPr>
        <p:spPr>
          <a:xfrm>
            <a:off x="7254450" y="2609475"/>
            <a:ext cx="3647700" cy="36477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a:off x="-1559500" y="-636350"/>
            <a:ext cx="2697900" cy="26979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85"/>
        <p:cNvGrpSpPr/>
        <p:nvPr/>
      </p:nvGrpSpPr>
      <p:grpSpPr>
        <a:xfrm>
          <a:off x="0" y="0"/>
          <a:ext cx="0" cy="0"/>
          <a:chOff x="0" y="0"/>
          <a:chExt cx="0" cy="0"/>
        </a:xfrm>
      </p:grpSpPr>
      <p:sp>
        <p:nvSpPr>
          <p:cNvPr id="186" name="Google Shape;186;p39"/>
          <p:cNvSpPr txBox="1">
            <a:spLocks noGrp="1"/>
          </p:cNvSpPr>
          <p:nvPr>
            <p:ph type="title"/>
          </p:nvPr>
        </p:nvSpPr>
        <p:spPr>
          <a:xfrm>
            <a:off x="4146525" y="1597547"/>
            <a:ext cx="4158300" cy="1404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7" name="Google Shape;187;p39"/>
          <p:cNvSpPr txBox="1">
            <a:spLocks noGrp="1"/>
          </p:cNvSpPr>
          <p:nvPr>
            <p:ph type="title" idx="2" hasCustomPrompt="1"/>
          </p:nvPr>
        </p:nvSpPr>
        <p:spPr>
          <a:xfrm>
            <a:off x="4146526" y="137225"/>
            <a:ext cx="23793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9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39"/>
          <p:cNvSpPr txBox="1">
            <a:spLocks noGrp="1"/>
          </p:cNvSpPr>
          <p:nvPr>
            <p:ph type="subTitle" idx="1"/>
          </p:nvPr>
        </p:nvSpPr>
        <p:spPr>
          <a:xfrm>
            <a:off x="4146525" y="4166097"/>
            <a:ext cx="4284300" cy="54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89" name="Google Shape;189;p39"/>
          <p:cNvSpPr/>
          <p:nvPr/>
        </p:nvSpPr>
        <p:spPr>
          <a:xfrm>
            <a:off x="1907225" y="2588100"/>
            <a:ext cx="2555400" cy="25554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9"/>
          <p:cNvSpPr/>
          <p:nvPr/>
        </p:nvSpPr>
        <p:spPr>
          <a:xfrm>
            <a:off x="5390650" y="-1771300"/>
            <a:ext cx="4763700" cy="47637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191"/>
        <p:cNvGrpSpPr/>
        <p:nvPr/>
      </p:nvGrpSpPr>
      <p:grpSpPr>
        <a:xfrm>
          <a:off x="0" y="0"/>
          <a:ext cx="0" cy="0"/>
          <a:chOff x="0" y="0"/>
          <a:chExt cx="0" cy="0"/>
        </a:xfrm>
      </p:grpSpPr>
      <p:sp>
        <p:nvSpPr>
          <p:cNvPr id="192" name="Google Shape;192;p40"/>
          <p:cNvSpPr txBox="1">
            <a:spLocks noGrp="1"/>
          </p:cNvSpPr>
          <p:nvPr>
            <p:ph type="title"/>
          </p:nvPr>
        </p:nvSpPr>
        <p:spPr>
          <a:xfrm>
            <a:off x="4146525" y="1597550"/>
            <a:ext cx="3301800" cy="1404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3" name="Google Shape;193;p40"/>
          <p:cNvSpPr txBox="1">
            <a:spLocks noGrp="1"/>
          </p:cNvSpPr>
          <p:nvPr>
            <p:ph type="title" idx="2" hasCustomPrompt="1"/>
          </p:nvPr>
        </p:nvSpPr>
        <p:spPr>
          <a:xfrm>
            <a:off x="4146526" y="137225"/>
            <a:ext cx="2379300" cy="12192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9000">
                <a:solidFill>
                  <a:srgbClr val="C95EFF"/>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4" name="Google Shape;194;p40"/>
          <p:cNvSpPr txBox="1">
            <a:spLocks noGrp="1"/>
          </p:cNvSpPr>
          <p:nvPr>
            <p:ph type="subTitle" idx="1"/>
          </p:nvPr>
        </p:nvSpPr>
        <p:spPr>
          <a:xfrm>
            <a:off x="4146525" y="4166097"/>
            <a:ext cx="4284300" cy="54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95" name="Google Shape;195;p40"/>
          <p:cNvSpPr/>
          <p:nvPr/>
        </p:nvSpPr>
        <p:spPr>
          <a:xfrm>
            <a:off x="6207800" y="2110725"/>
            <a:ext cx="4131300" cy="41313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_HEADER_2">
    <p:spTree>
      <p:nvGrpSpPr>
        <p:cNvPr id="1" name="Shape 196"/>
        <p:cNvGrpSpPr/>
        <p:nvPr/>
      </p:nvGrpSpPr>
      <p:grpSpPr>
        <a:xfrm>
          <a:off x="0" y="0"/>
          <a:ext cx="0" cy="0"/>
          <a:chOff x="0" y="0"/>
          <a:chExt cx="0" cy="0"/>
        </a:xfrm>
      </p:grpSpPr>
      <p:sp>
        <p:nvSpPr>
          <p:cNvPr id="197" name="Google Shape;197;p41"/>
          <p:cNvSpPr/>
          <p:nvPr/>
        </p:nvSpPr>
        <p:spPr>
          <a:xfrm flipH="1">
            <a:off x="-608450" y="-540550"/>
            <a:ext cx="3685500" cy="36855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1"/>
          <p:cNvSpPr txBox="1">
            <a:spLocks noGrp="1"/>
          </p:cNvSpPr>
          <p:nvPr>
            <p:ph type="title"/>
          </p:nvPr>
        </p:nvSpPr>
        <p:spPr>
          <a:xfrm>
            <a:off x="492325" y="1523825"/>
            <a:ext cx="4645200" cy="841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9" name="Google Shape;199;p41"/>
          <p:cNvSpPr txBox="1">
            <a:spLocks noGrp="1"/>
          </p:cNvSpPr>
          <p:nvPr>
            <p:ph type="title" idx="2" hasCustomPrompt="1"/>
          </p:nvPr>
        </p:nvSpPr>
        <p:spPr>
          <a:xfrm>
            <a:off x="2576191" y="140559"/>
            <a:ext cx="2561400" cy="12162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9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00" name="Google Shape;200;p41"/>
          <p:cNvSpPr txBox="1">
            <a:spLocks noGrp="1"/>
          </p:cNvSpPr>
          <p:nvPr>
            <p:ph type="subTitle" idx="1"/>
          </p:nvPr>
        </p:nvSpPr>
        <p:spPr>
          <a:xfrm>
            <a:off x="713225" y="4166097"/>
            <a:ext cx="4284300" cy="54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3_1_1">
    <p:spTree>
      <p:nvGrpSpPr>
        <p:cNvPr id="1" name="Shape 201"/>
        <p:cNvGrpSpPr/>
        <p:nvPr/>
      </p:nvGrpSpPr>
      <p:grpSpPr>
        <a:xfrm>
          <a:off x="0" y="0"/>
          <a:ext cx="0" cy="0"/>
          <a:chOff x="0" y="0"/>
          <a:chExt cx="0" cy="0"/>
        </a:xfrm>
      </p:grpSpPr>
      <p:sp>
        <p:nvSpPr>
          <p:cNvPr id="202" name="Google Shape;202;p42"/>
          <p:cNvSpPr txBox="1">
            <a:spLocks noGrp="1"/>
          </p:cNvSpPr>
          <p:nvPr>
            <p:ph type="ctrTitle"/>
          </p:nvPr>
        </p:nvSpPr>
        <p:spPr>
          <a:xfrm>
            <a:off x="5137100" y="1271550"/>
            <a:ext cx="3156300" cy="1936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203" name="Google Shape;203;p42"/>
          <p:cNvSpPr txBox="1">
            <a:spLocks noGrp="1"/>
          </p:cNvSpPr>
          <p:nvPr>
            <p:ph type="subTitle" idx="1"/>
          </p:nvPr>
        </p:nvSpPr>
        <p:spPr>
          <a:xfrm>
            <a:off x="5137098" y="3557675"/>
            <a:ext cx="3005400" cy="135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4">
  <p:cSld name="ONE_COLUMN_TEXT_3">
    <p:spTree>
      <p:nvGrpSpPr>
        <p:cNvPr id="1" name="Shape 214"/>
        <p:cNvGrpSpPr/>
        <p:nvPr/>
      </p:nvGrpSpPr>
      <p:grpSpPr>
        <a:xfrm>
          <a:off x="0" y="0"/>
          <a:ext cx="0" cy="0"/>
          <a:chOff x="0" y="0"/>
          <a:chExt cx="0" cy="0"/>
        </a:xfrm>
      </p:grpSpPr>
      <p:sp>
        <p:nvSpPr>
          <p:cNvPr id="215" name="Google Shape;215;p45"/>
          <p:cNvSpPr txBox="1">
            <a:spLocks noGrp="1"/>
          </p:cNvSpPr>
          <p:nvPr>
            <p:ph type="title"/>
          </p:nvPr>
        </p:nvSpPr>
        <p:spPr>
          <a:xfrm>
            <a:off x="4785400" y="431171"/>
            <a:ext cx="3590400" cy="1379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6" name="Google Shape;216;p45"/>
          <p:cNvSpPr txBox="1">
            <a:spLocks noGrp="1"/>
          </p:cNvSpPr>
          <p:nvPr>
            <p:ph type="body" idx="1"/>
          </p:nvPr>
        </p:nvSpPr>
        <p:spPr>
          <a:xfrm>
            <a:off x="4788800" y="1758989"/>
            <a:ext cx="3499200" cy="27030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lt1"/>
              </a:buClr>
              <a:buSzPts val="800"/>
              <a:buFont typeface="Open Sans"/>
              <a:buChar char="●"/>
              <a:defRPr sz="1400"/>
            </a:lvl1pPr>
            <a:lvl2pPr marL="914400" lvl="1" indent="-279400" rtl="0">
              <a:spcBef>
                <a:spcPts val="0"/>
              </a:spcBef>
              <a:spcAft>
                <a:spcPts val="0"/>
              </a:spcAft>
              <a:buClr>
                <a:srgbClr val="999999"/>
              </a:buClr>
              <a:buSzPts val="800"/>
              <a:buFont typeface="Open Sans"/>
              <a:buChar char="○"/>
              <a:defRPr/>
            </a:lvl2pPr>
            <a:lvl3pPr marL="1371600" lvl="2" indent="-279400" rtl="0">
              <a:spcBef>
                <a:spcPts val="0"/>
              </a:spcBef>
              <a:spcAft>
                <a:spcPts val="0"/>
              </a:spcAft>
              <a:buClr>
                <a:srgbClr val="999999"/>
              </a:buClr>
              <a:buSzPts val="800"/>
              <a:buFont typeface="Open Sans"/>
              <a:buChar char="■"/>
              <a:defRPr/>
            </a:lvl3pPr>
            <a:lvl4pPr marL="1828800" lvl="3" indent="-279400" rtl="0">
              <a:spcBef>
                <a:spcPts val="0"/>
              </a:spcBef>
              <a:spcAft>
                <a:spcPts val="0"/>
              </a:spcAft>
              <a:buClr>
                <a:srgbClr val="999999"/>
              </a:buClr>
              <a:buSzPts val="800"/>
              <a:buFont typeface="Open Sans"/>
              <a:buChar char="●"/>
              <a:defRPr/>
            </a:lvl4pPr>
            <a:lvl5pPr marL="2286000" lvl="4" indent="-304800" rtl="0">
              <a:spcBef>
                <a:spcPts val="0"/>
              </a:spcBef>
              <a:spcAft>
                <a:spcPts val="0"/>
              </a:spcAft>
              <a:buClr>
                <a:srgbClr val="999999"/>
              </a:buClr>
              <a:buSzPts val="1200"/>
              <a:buFont typeface="Open Sans"/>
              <a:buChar char="○"/>
              <a:defRPr/>
            </a:lvl5pPr>
            <a:lvl6pPr marL="2743200" lvl="5" indent="-304800" rtl="0">
              <a:spcBef>
                <a:spcPts val="0"/>
              </a:spcBef>
              <a:spcAft>
                <a:spcPts val="0"/>
              </a:spcAft>
              <a:buClr>
                <a:srgbClr val="999999"/>
              </a:buClr>
              <a:buSzPts val="1200"/>
              <a:buFont typeface="Open Sans"/>
              <a:buChar char="■"/>
              <a:defRPr/>
            </a:lvl6pPr>
            <a:lvl7pPr marL="3200400" lvl="6" indent="-273050" rtl="0">
              <a:spcBef>
                <a:spcPts val="0"/>
              </a:spcBef>
              <a:spcAft>
                <a:spcPts val="0"/>
              </a:spcAft>
              <a:buClr>
                <a:srgbClr val="999999"/>
              </a:buClr>
              <a:buSzPts val="700"/>
              <a:buFont typeface="Open Sans"/>
              <a:buChar char="●"/>
              <a:defRPr/>
            </a:lvl7pPr>
            <a:lvl8pPr marL="3657600" lvl="7" indent="-273050" rtl="0">
              <a:spcBef>
                <a:spcPts val="0"/>
              </a:spcBef>
              <a:spcAft>
                <a:spcPts val="0"/>
              </a:spcAft>
              <a:buClr>
                <a:srgbClr val="999999"/>
              </a:buClr>
              <a:buSzPts val="700"/>
              <a:buFont typeface="Open Sans"/>
              <a:buChar char="○"/>
              <a:defRPr/>
            </a:lvl8pPr>
            <a:lvl9pPr marL="4114800" lvl="8" indent="-266700" rtl="0">
              <a:spcBef>
                <a:spcPts val="0"/>
              </a:spcBef>
              <a:spcAft>
                <a:spcPts val="0"/>
              </a:spcAft>
              <a:buClr>
                <a:srgbClr val="999999"/>
              </a:buClr>
              <a:buSzPts val="600"/>
              <a:buFont typeface="Open Sans"/>
              <a:buChar char="■"/>
              <a:defRPr/>
            </a:lvl9pPr>
          </a:lstStyle>
          <a:p>
            <a:endParaRPr/>
          </a:p>
        </p:txBody>
      </p:sp>
      <p:sp>
        <p:nvSpPr>
          <p:cNvPr id="217" name="Google Shape;217;p45"/>
          <p:cNvSpPr/>
          <p:nvPr/>
        </p:nvSpPr>
        <p:spPr>
          <a:xfrm>
            <a:off x="6945450" y="-1142362"/>
            <a:ext cx="3685500" cy="36855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5"/>
          <p:cNvSpPr/>
          <p:nvPr/>
        </p:nvSpPr>
        <p:spPr>
          <a:xfrm>
            <a:off x="495575" y="2471700"/>
            <a:ext cx="4131300" cy="41313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
  <p:cSld name="TITLE_AND_TWO_COLUMNS_1_4_1">
    <p:spTree>
      <p:nvGrpSpPr>
        <p:cNvPr id="1" name="Shape 244"/>
        <p:cNvGrpSpPr/>
        <p:nvPr/>
      </p:nvGrpSpPr>
      <p:grpSpPr>
        <a:xfrm>
          <a:off x="0" y="0"/>
          <a:ext cx="0" cy="0"/>
          <a:chOff x="0" y="0"/>
          <a:chExt cx="0" cy="0"/>
        </a:xfrm>
      </p:grpSpPr>
      <p:sp>
        <p:nvSpPr>
          <p:cNvPr id="245" name="Google Shape;245;p49"/>
          <p:cNvSpPr txBox="1">
            <a:spLocks noGrp="1"/>
          </p:cNvSpPr>
          <p:nvPr>
            <p:ph type="title"/>
          </p:nvPr>
        </p:nvSpPr>
        <p:spPr>
          <a:xfrm>
            <a:off x="714850" y="342305"/>
            <a:ext cx="771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6" name="Google Shape;246;p49"/>
          <p:cNvSpPr txBox="1">
            <a:spLocks noGrp="1"/>
          </p:cNvSpPr>
          <p:nvPr>
            <p:ph type="subTitle" idx="1"/>
          </p:nvPr>
        </p:nvSpPr>
        <p:spPr>
          <a:xfrm>
            <a:off x="1593525" y="3621175"/>
            <a:ext cx="18288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7" name="Google Shape;247;p49"/>
          <p:cNvSpPr txBox="1">
            <a:spLocks noGrp="1"/>
          </p:cNvSpPr>
          <p:nvPr>
            <p:ph type="subTitle" idx="2"/>
          </p:nvPr>
        </p:nvSpPr>
        <p:spPr>
          <a:xfrm>
            <a:off x="1593537" y="2073717"/>
            <a:ext cx="18288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8" name="Google Shape;248;p49"/>
          <p:cNvSpPr txBox="1">
            <a:spLocks noGrp="1"/>
          </p:cNvSpPr>
          <p:nvPr>
            <p:ph type="subTitle" idx="3"/>
          </p:nvPr>
        </p:nvSpPr>
        <p:spPr>
          <a:xfrm>
            <a:off x="4741445" y="3621279"/>
            <a:ext cx="18288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49" name="Google Shape;249;p49"/>
          <p:cNvSpPr txBox="1">
            <a:spLocks noGrp="1"/>
          </p:cNvSpPr>
          <p:nvPr>
            <p:ph type="subTitle" idx="4"/>
          </p:nvPr>
        </p:nvSpPr>
        <p:spPr>
          <a:xfrm>
            <a:off x="1593517" y="3119653"/>
            <a:ext cx="182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Bebas Neue"/>
              <a:buNone/>
              <a:defRPr sz="2300" b="1">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endParaRPr/>
          </a:p>
        </p:txBody>
      </p:sp>
      <p:sp>
        <p:nvSpPr>
          <p:cNvPr id="250" name="Google Shape;250;p49"/>
          <p:cNvSpPr txBox="1">
            <a:spLocks noGrp="1"/>
          </p:cNvSpPr>
          <p:nvPr>
            <p:ph type="subTitle" idx="5"/>
          </p:nvPr>
        </p:nvSpPr>
        <p:spPr>
          <a:xfrm>
            <a:off x="1593533" y="1572190"/>
            <a:ext cx="182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Bebas Neue"/>
              <a:buNone/>
              <a:defRPr sz="2300" b="1">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endParaRPr/>
          </a:p>
        </p:txBody>
      </p:sp>
      <p:sp>
        <p:nvSpPr>
          <p:cNvPr id="251" name="Google Shape;251;p49"/>
          <p:cNvSpPr txBox="1">
            <a:spLocks noGrp="1"/>
          </p:cNvSpPr>
          <p:nvPr>
            <p:ph type="subTitle" idx="6"/>
          </p:nvPr>
        </p:nvSpPr>
        <p:spPr>
          <a:xfrm>
            <a:off x="4741445" y="3119753"/>
            <a:ext cx="182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Bebas Neue"/>
              <a:buNone/>
              <a:defRPr sz="2300" b="1">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endParaRPr/>
          </a:p>
        </p:txBody>
      </p:sp>
      <p:sp>
        <p:nvSpPr>
          <p:cNvPr id="252" name="Google Shape;252;p49"/>
          <p:cNvSpPr txBox="1">
            <a:spLocks noGrp="1"/>
          </p:cNvSpPr>
          <p:nvPr>
            <p:ph type="subTitle" idx="7"/>
          </p:nvPr>
        </p:nvSpPr>
        <p:spPr>
          <a:xfrm>
            <a:off x="4741454" y="2073717"/>
            <a:ext cx="18288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3" name="Google Shape;253;p49"/>
          <p:cNvSpPr txBox="1">
            <a:spLocks noGrp="1"/>
          </p:cNvSpPr>
          <p:nvPr>
            <p:ph type="subTitle" idx="8"/>
          </p:nvPr>
        </p:nvSpPr>
        <p:spPr>
          <a:xfrm>
            <a:off x="4741458" y="1572290"/>
            <a:ext cx="182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Bebas Neue"/>
              <a:buNone/>
              <a:defRPr sz="2300" b="1">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TITLE_AND_TWO_COLUMNS_1_4_1_3">
    <p:spTree>
      <p:nvGrpSpPr>
        <p:cNvPr id="1" name="Shape 254"/>
        <p:cNvGrpSpPr/>
        <p:nvPr/>
      </p:nvGrpSpPr>
      <p:grpSpPr>
        <a:xfrm>
          <a:off x="0" y="0"/>
          <a:ext cx="0" cy="0"/>
          <a:chOff x="0" y="0"/>
          <a:chExt cx="0" cy="0"/>
        </a:xfrm>
      </p:grpSpPr>
      <p:sp>
        <p:nvSpPr>
          <p:cNvPr id="255" name="Google Shape;255;p50"/>
          <p:cNvSpPr txBox="1">
            <a:spLocks noGrp="1"/>
          </p:cNvSpPr>
          <p:nvPr>
            <p:ph type="title"/>
          </p:nvPr>
        </p:nvSpPr>
        <p:spPr>
          <a:xfrm>
            <a:off x="714850" y="342305"/>
            <a:ext cx="771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56" name="Google Shape;256;p50"/>
          <p:cNvSpPr txBox="1">
            <a:spLocks noGrp="1"/>
          </p:cNvSpPr>
          <p:nvPr>
            <p:ph type="subTitle" idx="1"/>
          </p:nvPr>
        </p:nvSpPr>
        <p:spPr>
          <a:xfrm>
            <a:off x="714850" y="2101002"/>
            <a:ext cx="18288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7" name="Google Shape;257;p50"/>
          <p:cNvSpPr txBox="1">
            <a:spLocks noGrp="1"/>
          </p:cNvSpPr>
          <p:nvPr>
            <p:ph type="subTitle" idx="2"/>
          </p:nvPr>
        </p:nvSpPr>
        <p:spPr>
          <a:xfrm>
            <a:off x="2670437" y="2100994"/>
            <a:ext cx="18288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8" name="Google Shape;258;p50"/>
          <p:cNvSpPr txBox="1">
            <a:spLocks noGrp="1"/>
          </p:cNvSpPr>
          <p:nvPr>
            <p:ph type="subTitle" idx="3"/>
          </p:nvPr>
        </p:nvSpPr>
        <p:spPr>
          <a:xfrm>
            <a:off x="4626020" y="3602953"/>
            <a:ext cx="18288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59" name="Google Shape;259;p50"/>
          <p:cNvSpPr txBox="1">
            <a:spLocks noGrp="1"/>
          </p:cNvSpPr>
          <p:nvPr>
            <p:ph type="subTitle" idx="4"/>
          </p:nvPr>
        </p:nvSpPr>
        <p:spPr>
          <a:xfrm>
            <a:off x="714842" y="1434462"/>
            <a:ext cx="182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Bebas Neue"/>
              <a:buNone/>
              <a:defRPr sz="2300" b="1">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endParaRPr/>
          </a:p>
        </p:txBody>
      </p:sp>
      <p:sp>
        <p:nvSpPr>
          <p:cNvPr id="260" name="Google Shape;260;p50"/>
          <p:cNvSpPr txBox="1">
            <a:spLocks noGrp="1"/>
          </p:cNvSpPr>
          <p:nvPr>
            <p:ph type="subTitle" idx="5"/>
          </p:nvPr>
        </p:nvSpPr>
        <p:spPr>
          <a:xfrm>
            <a:off x="2670437" y="1434450"/>
            <a:ext cx="182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Bebas Neue"/>
              <a:buNone/>
              <a:defRPr sz="2300" b="1">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endParaRPr/>
          </a:p>
        </p:txBody>
      </p:sp>
      <p:sp>
        <p:nvSpPr>
          <p:cNvPr id="261" name="Google Shape;261;p50"/>
          <p:cNvSpPr txBox="1">
            <a:spLocks noGrp="1"/>
          </p:cNvSpPr>
          <p:nvPr>
            <p:ph type="subTitle" idx="6"/>
          </p:nvPr>
        </p:nvSpPr>
        <p:spPr>
          <a:xfrm>
            <a:off x="4626020" y="2949665"/>
            <a:ext cx="182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Bebas Neue"/>
              <a:buNone/>
              <a:defRPr sz="2300" b="1">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endParaRPr/>
          </a:p>
        </p:txBody>
      </p:sp>
      <p:sp>
        <p:nvSpPr>
          <p:cNvPr id="262" name="Google Shape;262;p50"/>
          <p:cNvSpPr txBox="1">
            <a:spLocks noGrp="1"/>
          </p:cNvSpPr>
          <p:nvPr>
            <p:ph type="subTitle" idx="7"/>
          </p:nvPr>
        </p:nvSpPr>
        <p:spPr>
          <a:xfrm>
            <a:off x="6600254" y="3602940"/>
            <a:ext cx="18288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263" name="Google Shape;263;p50"/>
          <p:cNvSpPr txBox="1">
            <a:spLocks noGrp="1"/>
          </p:cNvSpPr>
          <p:nvPr>
            <p:ph type="subTitle" idx="8"/>
          </p:nvPr>
        </p:nvSpPr>
        <p:spPr>
          <a:xfrm>
            <a:off x="6600258" y="2949652"/>
            <a:ext cx="182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100"/>
              <a:buFont typeface="Bebas Neue"/>
              <a:buNone/>
              <a:defRPr sz="2300" b="1">
                <a:solidFill>
                  <a:schemeClr val="dk1"/>
                </a:solidFill>
                <a:latin typeface="Inconsolata"/>
                <a:ea typeface="Inconsolata"/>
                <a:cs typeface="Inconsolata"/>
                <a:sym typeface="Inconsolata"/>
              </a:defRPr>
            </a:lvl1pPr>
            <a:lvl2pPr lvl="1" rtl="0">
              <a:spcBef>
                <a:spcPts val="0"/>
              </a:spcBef>
              <a:spcAft>
                <a:spcPts val="0"/>
              </a:spcAft>
              <a:buSzPts val="1600"/>
              <a:buFont typeface="Bebas Neue"/>
              <a:buNone/>
              <a:defRPr>
                <a:latin typeface="Bebas Neue"/>
                <a:ea typeface="Bebas Neue"/>
                <a:cs typeface="Bebas Neue"/>
                <a:sym typeface="Bebas Neue"/>
              </a:defRPr>
            </a:lvl2pPr>
            <a:lvl3pPr lvl="2" rtl="0">
              <a:spcBef>
                <a:spcPts val="0"/>
              </a:spcBef>
              <a:spcAft>
                <a:spcPts val="0"/>
              </a:spcAft>
              <a:buSzPts val="1600"/>
              <a:buFont typeface="Bebas Neue"/>
              <a:buNone/>
              <a:defRPr>
                <a:latin typeface="Bebas Neue"/>
                <a:ea typeface="Bebas Neue"/>
                <a:cs typeface="Bebas Neue"/>
                <a:sym typeface="Bebas Neue"/>
              </a:defRPr>
            </a:lvl3pPr>
            <a:lvl4pPr lvl="3" rtl="0">
              <a:spcBef>
                <a:spcPts val="0"/>
              </a:spcBef>
              <a:spcAft>
                <a:spcPts val="0"/>
              </a:spcAft>
              <a:buSzPts val="1600"/>
              <a:buFont typeface="Bebas Neue"/>
              <a:buNone/>
              <a:defRPr>
                <a:latin typeface="Bebas Neue"/>
                <a:ea typeface="Bebas Neue"/>
                <a:cs typeface="Bebas Neue"/>
                <a:sym typeface="Bebas Neue"/>
              </a:defRPr>
            </a:lvl4pPr>
            <a:lvl5pPr lvl="4" rtl="0">
              <a:spcBef>
                <a:spcPts val="0"/>
              </a:spcBef>
              <a:spcAft>
                <a:spcPts val="0"/>
              </a:spcAft>
              <a:buSzPts val="1600"/>
              <a:buFont typeface="Bebas Neue"/>
              <a:buNone/>
              <a:defRPr>
                <a:latin typeface="Bebas Neue"/>
                <a:ea typeface="Bebas Neue"/>
                <a:cs typeface="Bebas Neue"/>
                <a:sym typeface="Bebas Neue"/>
              </a:defRPr>
            </a:lvl5pPr>
            <a:lvl6pPr lvl="5" rtl="0">
              <a:spcBef>
                <a:spcPts val="0"/>
              </a:spcBef>
              <a:spcAft>
                <a:spcPts val="0"/>
              </a:spcAft>
              <a:buSzPts val="1600"/>
              <a:buFont typeface="Bebas Neue"/>
              <a:buNone/>
              <a:defRPr>
                <a:latin typeface="Bebas Neue"/>
                <a:ea typeface="Bebas Neue"/>
                <a:cs typeface="Bebas Neue"/>
                <a:sym typeface="Bebas Neue"/>
              </a:defRPr>
            </a:lvl6pPr>
            <a:lvl7pPr lvl="6" rtl="0">
              <a:spcBef>
                <a:spcPts val="0"/>
              </a:spcBef>
              <a:spcAft>
                <a:spcPts val="0"/>
              </a:spcAft>
              <a:buSzPts val="1600"/>
              <a:buFont typeface="Bebas Neue"/>
              <a:buNone/>
              <a:defRPr>
                <a:latin typeface="Bebas Neue"/>
                <a:ea typeface="Bebas Neue"/>
                <a:cs typeface="Bebas Neue"/>
                <a:sym typeface="Bebas Neue"/>
              </a:defRPr>
            </a:lvl7pPr>
            <a:lvl8pPr lvl="7" rtl="0">
              <a:spcBef>
                <a:spcPts val="0"/>
              </a:spcBef>
              <a:spcAft>
                <a:spcPts val="0"/>
              </a:spcAft>
              <a:buSzPts val="1600"/>
              <a:buFont typeface="Bebas Neue"/>
              <a:buNone/>
              <a:defRPr>
                <a:latin typeface="Bebas Neue"/>
                <a:ea typeface="Bebas Neue"/>
                <a:cs typeface="Bebas Neue"/>
                <a:sym typeface="Bebas Neue"/>
              </a:defRPr>
            </a:lvl8pPr>
            <a:lvl9pPr lvl="8" rtl="0">
              <a:spcBef>
                <a:spcPts val="0"/>
              </a:spcBef>
              <a:spcAft>
                <a:spcPts val="0"/>
              </a:spcAft>
              <a:buSzPts val="1600"/>
              <a:buFont typeface="Bebas Neue"/>
              <a:buNone/>
              <a:defRPr>
                <a:latin typeface="Bebas Neue"/>
                <a:ea typeface="Bebas Neue"/>
                <a:cs typeface="Bebas Neue"/>
                <a:sym typeface="Bebas Neue"/>
              </a:defRPr>
            </a:lvl9pPr>
          </a:lstStyle>
          <a:p>
            <a:endParaRPr/>
          </a:p>
        </p:txBody>
      </p:sp>
      <p:sp>
        <p:nvSpPr>
          <p:cNvPr id="264" name="Google Shape;264;p50"/>
          <p:cNvSpPr/>
          <p:nvPr/>
        </p:nvSpPr>
        <p:spPr>
          <a:xfrm>
            <a:off x="5375825" y="-1776250"/>
            <a:ext cx="4763700" cy="47637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0"/>
          <p:cNvSpPr/>
          <p:nvPr/>
        </p:nvSpPr>
        <p:spPr>
          <a:xfrm>
            <a:off x="-678700" y="3328900"/>
            <a:ext cx="3647700" cy="36477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TITLE_AND_TWO_COLUMNS_1_2">
    <p:spTree>
      <p:nvGrpSpPr>
        <p:cNvPr id="1" name="Shape 303"/>
        <p:cNvGrpSpPr/>
        <p:nvPr/>
      </p:nvGrpSpPr>
      <p:grpSpPr>
        <a:xfrm>
          <a:off x="0" y="0"/>
          <a:ext cx="0" cy="0"/>
          <a:chOff x="0" y="0"/>
          <a:chExt cx="0" cy="0"/>
        </a:xfrm>
      </p:grpSpPr>
      <p:sp>
        <p:nvSpPr>
          <p:cNvPr id="304" name="Google Shape;304;p53"/>
          <p:cNvSpPr txBox="1">
            <a:spLocks noGrp="1"/>
          </p:cNvSpPr>
          <p:nvPr>
            <p:ph type="subTitle" idx="1"/>
          </p:nvPr>
        </p:nvSpPr>
        <p:spPr>
          <a:xfrm>
            <a:off x="713223" y="2259725"/>
            <a:ext cx="2992800" cy="4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05" name="Google Shape;305;p53"/>
          <p:cNvSpPr txBox="1">
            <a:spLocks noGrp="1"/>
          </p:cNvSpPr>
          <p:nvPr>
            <p:ph type="title" hasCustomPrompt="1"/>
          </p:nvPr>
        </p:nvSpPr>
        <p:spPr>
          <a:xfrm>
            <a:off x="713214" y="1359001"/>
            <a:ext cx="2452500" cy="9006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06" name="Google Shape;306;p53"/>
          <p:cNvSpPr txBox="1">
            <a:spLocks noGrp="1"/>
          </p:cNvSpPr>
          <p:nvPr>
            <p:ph type="subTitle" idx="2"/>
          </p:nvPr>
        </p:nvSpPr>
        <p:spPr>
          <a:xfrm>
            <a:off x="713223" y="3714994"/>
            <a:ext cx="2992800" cy="4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07" name="Google Shape;307;p53"/>
          <p:cNvSpPr txBox="1">
            <a:spLocks noGrp="1"/>
          </p:cNvSpPr>
          <p:nvPr>
            <p:ph type="title" idx="3" hasCustomPrompt="1"/>
          </p:nvPr>
        </p:nvSpPr>
        <p:spPr>
          <a:xfrm>
            <a:off x="713214" y="2814267"/>
            <a:ext cx="2452500" cy="9006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08" name="Google Shape;308;p53"/>
          <p:cNvSpPr txBox="1">
            <a:spLocks noGrp="1"/>
          </p:cNvSpPr>
          <p:nvPr>
            <p:ph type="subTitle" idx="4"/>
          </p:nvPr>
        </p:nvSpPr>
        <p:spPr>
          <a:xfrm>
            <a:off x="4776251" y="3723593"/>
            <a:ext cx="2992800" cy="4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09" name="Google Shape;309;p53"/>
          <p:cNvSpPr txBox="1">
            <a:spLocks noGrp="1"/>
          </p:cNvSpPr>
          <p:nvPr>
            <p:ph type="title" idx="5" hasCustomPrompt="1"/>
          </p:nvPr>
        </p:nvSpPr>
        <p:spPr>
          <a:xfrm>
            <a:off x="4776253" y="2814266"/>
            <a:ext cx="2452500" cy="9006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0" name="Google Shape;310;p53"/>
          <p:cNvSpPr txBox="1">
            <a:spLocks noGrp="1"/>
          </p:cNvSpPr>
          <p:nvPr>
            <p:ph type="subTitle" idx="6"/>
          </p:nvPr>
        </p:nvSpPr>
        <p:spPr>
          <a:xfrm>
            <a:off x="4776251" y="2268325"/>
            <a:ext cx="2992800" cy="4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11" name="Google Shape;311;p53"/>
          <p:cNvSpPr txBox="1">
            <a:spLocks noGrp="1"/>
          </p:cNvSpPr>
          <p:nvPr>
            <p:ph type="title" idx="7" hasCustomPrompt="1"/>
          </p:nvPr>
        </p:nvSpPr>
        <p:spPr>
          <a:xfrm>
            <a:off x="4776253" y="1358998"/>
            <a:ext cx="2452500" cy="9006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55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12" name="Google Shape;312;p53"/>
          <p:cNvSpPr txBox="1">
            <a:spLocks noGrp="1"/>
          </p:cNvSpPr>
          <p:nvPr>
            <p:ph type="title" idx="8"/>
          </p:nvPr>
        </p:nvSpPr>
        <p:spPr>
          <a:xfrm>
            <a:off x="714850" y="338372"/>
            <a:ext cx="7714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13" name="Google Shape;313;p53"/>
          <p:cNvSpPr/>
          <p:nvPr/>
        </p:nvSpPr>
        <p:spPr>
          <a:xfrm>
            <a:off x="5291750" y="-2147175"/>
            <a:ext cx="4763700" cy="47637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3"/>
          <p:cNvSpPr/>
          <p:nvPr/>
        </p:nvSpPr>
        <p:spPr>
          <a:xfrm>
            <a:off x="-654650" y="3297075"/>
            <a:ext cx="2555400" cy="25554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92325" y="1600025"/>
            <a:ext cx="4645200" cy="1092600"/>
          </a:xfrm>
          <a:prstGeom prst="rect">
            <a:avLst/>
          </a:prstGeom>
        </p:spPr>
        <p:txBody>
          <a:bodyPr spcFirstLastPara="1" wrap="square" lIns="91425" tIns="91425" rIns="91425" bIns="91425" anchor="t" anchorCtr="0">
            <a:noAutofit/>
          </a:bodyPr>
          <a:lstStyle>
            <a:lvl1pPr lvl="0" algn="r" rtl="0">
              <a:lnSpc>
                <a:spcPct val="80000"/>
              </a:lnSpc>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576191" y="140559"/>
            <a:ext cx="2561400" cy="12162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9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txBox="1">
            <a:spLocks noGrp="1"/>
          </p:cNvSpPr>
          <p:nvPr>
            <p:ph type="subTitle" idx="1"/>
          </p:nvPr>
        </p:nvSpPr>
        <p:spPr>
          <a:xfrm>
            <a:off x="713225" y="4166097"/>
            <a:ext cx="4284300" cy="542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7" name="Google Shape;17;p3"/>
          <p:cNvSpPr/>
          <p:nvPr/>
        </p:nvSpPr>
        <p:spPr>
          <a:xfrm flipH="1">
            <a:off x="2798475" y="1637175"/>
            <a:ext cx="4131300" cy="41313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flipH="1">
            <a:off x="-608450" y="-540550"/>
            <a:ext cx="3685500" cy="36855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TITLE_AND_BODY_1_1_1">
    <p:spTree>
      <p:nvGrpSpPr>
        <p:cNvPr id="1" name="Shape 335"/>
        <p:cNvGrpSpPr/>
        <p:nvPr/>
      </p:nvGrpSpPr>
      <p:grpSpPr>
        <a:xfrm>
          <a:off x="0" y="0"/>
          <a:ext cx="0" cy="0"/>
          <a:chOff x="0" y="0"/>
          <a:chExt cx="0" cy="0"/>
        </a:xfrm>
      </p:grpSpPr>
      <p:sp>
        <p:nvSpPr>
          <p:cNvPr id="336" name="Google Shape;336;p56"/>
          <p:cNvSpPr/>
          <p:nvPr/>
        </p:nvSpPr>
        <p:spPr>
          <a:xfrm flipH="1">
            <a:off x="-2160100" y="-2775592"/>
            <a:ext cx="5930400" cy="59304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6"/>
          <p:cNvSpPr/>
          <p:nvPr/>
        </p:nvSpPr>
        <p:spPr>
          <a:xfrm>
            <a:off x="324775" y="-845100"/>
            <a:ext cx="4516500" cy="45165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TITLE_AND_TWO_COLUMNS_1_4_1_2">
    <p:spTree>
      <p:nvGrpSpPr>
        <p:cNvPr id="1" name="Shape 338"/>
        <p:cNvGrpSpPr/>
        <p:nvPr/>
      </p:nvGrpSpPr>
      <p:grpSpPr>
        <a:xfrm>
          <a:off x="0" y="0"/>
          <a:ext cx="0" cy="0"/>
          <a:chOff x="0" y="0"/>
          <a:chExt cx="0" cy="0"/>
        </a:xfrm>
      </p:grpSpPr>
      <p:sp>
        <p:nvSpPr>
          <p:cNvPr id="339" name="Google Shape;339;p57"/>
          <p:cNvSpPr/>
          <p:nvPr/>
        </p:nvSpPr>
        <p:spPr>
          <a:xfrm flipH="1">
            <a:off x="5385200" y="277449"/>
            <a:ext cx="3271800" cy="32718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7"/>
          <p:cNvSpPr/>
          <p:nvPr/>
        </p:nvSpPr>
        <p:spPr>
          <a:xfrm>
            <a:off x="5522900" y="-2706825"/>
            <a:ext cx="6145200" cy="61452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7"/>
          <p:cNvSpPr/>
          <p:nvPr/>
        </p:nvSpPr>
        <p:spPr>
          <a:xfrm>
            <a:off x="-972575" y="3098475"/>
            <a:ext cx="3170400" cy="31704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12350" y="344909"/>
            <a:ext cx="77193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1" name="Google Shape;21;p4"/>
          <p:cNvSpPr txBox="1">
            <a:spLocks noGrp="1"/>
          </p:cNvSpPr>
          <p:nvPr>
            <p:ph type="subTitle" idx="1"/>
          </p:nvPr>
        </p:nvSpPr>
        <p:spPr>
          <a:xfrm>
            <a:off x="709875" y="1059000"/>
            <a:ext cx="7719300" cy="3681300"/>
          </a:xfrm>
          <a:prstGeom prst="rect">
            <a:avLst/>
          </a:prstGeom>
        </p:spPr>
        <p:txBody>
          <a:bodyPr spcFirstLastPara="1" wrap="square" lIns="91425" tIns="91425" rIns="91425" bIns="91425" anchor="b" anchorCtr="0">
            <a:noAutofit/>
          </a:bodyPr>
          <a:lstStyle>
            <a:lvl1pPr lvl="0">
              <a:spcBef>
                <a:spcPts val="0"/>
              </a:spcBef>
              <a:spcAft>
                <a:spcPts val="0"/>
              </a:spcAft>
              <a:buClr>
                <a:srgbClr val="434343"/>
              </a:buClr>
              <a:buSzPts val="1200"/>
              <a:buAutoNum type="arabicPeriod"/>
              <a:defRPr sz="1200"/>
            </a:lvl1pPr>
            <a:lvl2pPr lvl="1">
              <a:spcBef>
                <a:spcPts val="0"/>
              </a:spcBef>
              <a:spcAft>
                <a:spcPts val="0"/>
              </a:spcAft>
              <a:buClr>
                <a:srgbClr val="434343"/>
              </a:buClr>
              <a:buSzPts val="1200"/>
              <a:buFont typeface="Roboto Condensed Light"/>
              <a:buAutoNum type="alphaLcPeriod"/>
              <a:defRPr/>
            </a:lvl2pPr>
            <a:lvl3pPr lvl="2">
              <a:spcBef>
                <a:spcPts val="0"/>
              </a:spcBef>
              <a:spcAft>
                <a:spcPts val="0"/>
              </a:spcAft>
              <a:buClr>
                <a:srgbClr val="434343"/>
              </a:buClr>
              <a:buSzPts val="1200"/>
              <a:buFont typeface="Roboto Condensed Light"/>
              <a:buAutoNum type="romanLcPeriod"/>
              <a:defRPr/>
            </a:lvl3pPr>
            <a:lvl4pPr lvl="3">
              <a:spcBef>
                <a:spcPts val="0"/>
              </a:spcBef>
              <a:spcAft>
                <a:spcPts val="0"/>
              </a:spcAft>
              <a:buClr>
                <a:srgbClr val="434343"/>
              </a:buClr>
              <a:buSzPts val="1200"/>
              <a:buFont typeface="Roboto Condensed Light"/>
              <a:buAutoNum type="arabicPeriod"/>
              <a:defRPr/>
            </a:lvl4pPr>
            <a:lvl5pPr lvl="4">
              <a:spcBef>
                <a:spcPts val="0"/>
              </a:spcBef>
              <a:spcAft>
                <a:spcPts val="0"/>
              </a:spcAft>
              <a:buClr>
                <a:srgbClr val="434343"/>
              </a:buClr>
              <a:buSzPts val="1200"/>
              <a:buFont typeface="Roboto Condensed Light"/>
              <a:buAutoNum type="alphaLcPeriod"/>
              <a:defRPr/>
            </a:lvl5pPr>
            <a:lvl6pPr lvl="5">
              <a:spcBef>
                <a:spcPts val="0"/>
              </a:spcBef>
              <a:spcAft>
                <a:spcPts val="0"/>
              </a:spcAft>
              <a:buClr>
                <a:srgbClr val="434343"/>
              </a:buClr>
              <a:buSzPts val="1200"/>
              <a:buFont typeface="Roboto Condensed Light"/>
              <a:buAutoNum type="romanLcPeriod"/>
              <a:defRPr/>
            </a:lvl6pPr>
            <a:lvl7pPr lvl="6">
              <a:spcBef>
                <a:spcPts val="0"/>
              </a:spcBef>
              <a:spcAft>
                <a:spcPts val="0"/>
              </a:spcAft>
              <a:buClr>
                <a:srgbClr val="434343"/>
              </a:buClr>
              <a:buSzPts val="1200"/>
              <a:buFont typeface="Roboto Condensed Light"/>
              <a:buAutoNum type="arabicPeriod"/>
              <a:defRPr/>
            </a:lvl7pPr>
            <a:lvl8pPr lvl="7">
              <a:spcBef>
                <a:spcPts val="0"/>
              </a:spcBef>
              <a:spcAft>
                <a:spcPts val="0"/>
              </a:spcAft>
              <a:buClr>
                <a:srgbClr val="434343"/>
              </a:buClr>
              <a:buSzPts val="1200"/>
              <a:buFont typeface="Roboto Condensed Light"/>
              <a:buAutoNum type="alphaLcPeriod"/>
              <a:defRPr/>
            </a:lvl8pPr>
            <a:lvl9pPr lvl="8">
              <a:spcBef>
                <a:spcPts val="0"/>
              </a:spcBef>
              <a:spcAft>
                <a:spcPts val="0"/>
              </a:spcAft>
              <a:buClr>
                <a:srgbClr val="434343"/>
              </a:buClr>
              <a:buSzPts val="1200"/>
              <a:buFont typeface="Roboto Condensed Light"/>
              <a:buAutoNum type="romanLcPeriod"/>
              <a:defRPr/>
            </a:lvl9pPr>
          </a:lstStyle>
          <a:p>
            <a:endParaRPr/>
          </a:p>
        </p:txBody>
      </p:sp>
      <p:sp>
        <p:nvSpPr>
          <p:cNvPr id="22" name="Google Shape;22;p4"/>
          <p:cNvSpPr/>
          <p:nvPr/>
        </p:nvSpPr>
        <p:spPr>
          <a:xfrm>
            <a:off x="7604625" y="3885625"/>
            <a:ext cx="2555400" cy="25554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1973425" y="-2063100"/>
            <a:ext cx="4763700" cy="47637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1829650" y="3490800"/>
            <a:ext cx="3429300" cy="34293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6883950" y="-1816675"/>
            <a:ext cx="3932100" cy="39321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713225" y="430500"/>
            <a:ext cx="7332600" cy="957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5"/>
          <p:cNvSpPr txBox="1">
            <a:spLocks noGrp="1"/>
          </p:cNvSpPr>
          <p:nvPr>
            <p:ph type="subTitle" idx="1"/>
          </p:nvPr>
        </p:nvSpPr>
        <p:spPr>
          <a:xfrm>
            <a:off x="1374513" y="3148204"/>
            <a:ext cx="3089700" cy="12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29" name="Google Shape;29;p5"/>
          <p:cNvSpPr txBox="1">
            <a:spLocks noGrp="1"/>
          </p:cNvSpPr>
          <p:nvPr>
            <p:ph type="subTitle" idx="2"/>
          </p:nvPr>
        </p:nvSpPr>
        <p:spPr>
          <a:xfrm>
            <a:off x="4679788" y="3148204"/>
            <a:ext cx="3089700" cy="12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Char char="●"/>
              <a:defRPr sz="1400"/>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30" name="Google Shape;30;p5"/>
          <p:cNvSpPr txBox="1">
            <a:spLocks noGrp="1"/>
          </p:cNvSpPr>
          <p:nvPr>
            <p:ph type="subTitle" idx="3"/>
          </p:nvPr>
        </p:nvSpPr>
        <p:spPr>
          <a:xfrm>
            <a:off x="1374513" y="2466212"/>
            <a:ext cx="30897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300" b="1">
                <a:latin typeface="Inconsolata"/>
                <a:ea typeface="Inconsolata"/>
                <a:cs typeface="Inconsolata"/>
                <a:sym typeface="Inconsolat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1" name="Google Shape;31;p5"/>
          <p:cNvSpPr txBox="1">
            <a:spLocks noGrp="1"/>
          </p:cNvSpPr>
          <p:nvPr>
            <p:ph type="subTitle" idx="4"/>
          </p:nvPr>
        </p:nvSpPr>
        <p:spPr>
          <a:xfrm>
            <a:off x="4679788" y="2466212"/>
            <a:ext cx="3089700" cy="51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400"/>
              <a:buFont typeface="Staatliches"/>
              <a:buNone/>
              <a:defRPr sz="2300" b="1">
                <a:latin typeface="Inconsolata"/>
                <a:ea typeface="Inconsolata"/>
                <a:cs typeface="Inconsolata"/>
                <a:sym typeface="Inconsolata"/>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2" name="Google Shape;32;p5"/>
          <p:cNvSpPr txBox="1">
            <a:spLocks noGrp="1"/>
          </p:cNvSpPr>
          <p:nvPr>
            <p:ph type="subTitle" idx="5"/>
          </p:nvPr>
        </p:nvSpPr>
        <p:spPr>
          <a:xfrm>
            <a:off x="713225" y="1668375"/>
            <a:ext cx="7726800" cy="6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6877925" y="958275"/>
            <a:ext cx="4598400" cy="45984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2685100" y="-1618950"/>
            <a:ext cx="5506800" cy="55068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2007050" y="1116617"/>
            <a:ext cx="5200500" cy="1365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6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 name="Google Shape;41;p7"/>
          <p:cNvSpPr txBox="1">
            <a:spLocks noGrp="1"/>
          </p:cNvSpPr>
          <p:nvPr>
            <p:ph type="subTitle" idx="1"/>
          </p:nvPr>
        </p:nvSpPr>
        <p:spPr>
          <a:xfrm>
            <a:off x="2007050" y="2862592"/>
            <a:ext cx="4501200" cy="13659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p:nvPr/>
        </p:nvSpPr>
        <p:spPr>
          <a:xfrm>
            <a:off x="5140425" y="1576275"/>
            <a:ext cx="4516200" cy="45162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a:off x="-582351" y="-485301"/>
            <a:ext cx="4310400" cy="43104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5" name="Google Shape;45;p8"/>
          <p:cNvSpPr txBox="1">
            <a:spLocks noGrp="1"/>
          </p:cNvSpPr>
          <p:nvPr>
            <p:ph type="title"/>
          </p:nvPr>
        </p:nvSpPr>
        <p:spPr>
          <a:xfrm>
            <a:off x="735800" y="1341400"/>
            <a:ext cx="6143100" cy="25971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800"/>
              <a:buNone/>
              <a:defRPr sz="10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a:off x="713225" y="1395931"/>
            <a:ext cx="5226900" cy="1101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6900"/>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48" name="Google Shape;48;p9"/>
          <p:cNvSpPr txBox="1">
            <a:spLocks noGrp="1"/>
          </p:cNvSpPr>
          <p:nvPr>
            <p:ph type="subTitle" idx="1"/>
          </p:nvPr>
        </p:nvSpPr>
        <p:spPr>
          <a:xfrm>
            <a:off x="713225" y="2719014"/>
            <a:ext cx="4272000" cy="1151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49" name="Google Shape;49;p9"/>
          <p:cNvSpPr/>
          <p:nvPr/>
        </p:nvSpPr>
        <p:spPr>
          <a:xfrm>
            <a:off x="3803575" y="843650"/>
            <a:ext cx="4516200" cy="45162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2783524" y="-991326"/>
            <a:ext cx="4310400" cy="43104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2_1">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flipH="1">
            <a:off x="1415725" y="1509850"/>
            <a:ext cx="2395800" cy="8184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62" name="Google Shape;62;p13"/>
          <p:cNvSpPr txBox="1">
            <a:spLocks noGrp="1"/>
          </p:cNvSpPr>
          <p:nvPr>
            <p:ph type="subTitle" idx="1"/>
          </p:nvPr>
        </p:nvSpPr>
        <p:spPr>
          <a:xfrm flipH="1">
            <a:off x="1415975" y="2328350"/>
            <a:ext cx="2395500" cy="628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3" name="Google Shape;63;p13"/>
          <p:cNvSpPr txBox="1">
            <a:spLocks noGrp="1"/>
          </p:cNvSpPr>
          <p:nvPr>
            <p:ph type="title" idx="2" hasCustomPrompt="1"/>
          </p:nvPr>
        </p:nvSpPr>
        <p:spPr>
          <a:xfrm flipH="1">
            <a:off x="720753" y="1263787"/>
            <a:ext cx="733500" cy="13533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3900">
                <a:solidFill>
                  <a:srgbClr val="C95EFF"/>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4" name="Google Shape;64;p13"/>
          <p:cNvSpPr txBox="1">
            <a:spLocks noGrp="1"/>
          </p:cNvSpPr>
          <p:nvPr>
            <p:ph type="ctrTitle" idx="3"/>
          </p:nvPr>
        </p:nvSpPr>
        <p:spPr>
          <a:xfrm>
            <a:off x="4829051" y="1509859"/>
            <a:ext cx="2395800" cy="8184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65" name="Google Shape;65;p13"/>
          <p:cNvSpPr txBox="1">
            <a:spLocks noGrp="1"/>
          </p:cNvSpPr>
          <p:nvPr>
            <p:ph type="subTitle" idx="4"/>
          </p:nvPr>
        </p:nvSpPr>
        <p:spPr>
          <a:xfrm>
            <a:off x="4829025" y="2328350"/>
            <a:ext cx="2395500" cy="628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6" name="Google Shape;66;p13"/>
          <p:cNvSpPr txBox="1">
            <a:spLocks noGrp="1"/>
          </p:cNvSpPr>
          <p:nvPr>
            <p:ph type="title" idx="5" hasCustomPrompt="1"/>
          </p:nvPr>
        </p:nvSpPr>
        <p:spPr>
          <a:xfrm>
            <a:off x="4133313" y="1267087"/>
            <a:ext cx="733500" cy="13500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3900">
                <a:solidFill>
                  <a:srgbClr val="C95EFF"/>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67" name="Google Shape;67;p13"/>
          <p:cNvSpPr txBox="1">
            <a:spLocks noGrp="1"/>
          </p:cNvSpPr>
          <p:nvPr>
            <p:ph type="ctrTitle" idx="6"/>
          </p:nvPr>
        </p:nvSpPr>
        <p:spPr>
          <a:xfrm flipH="1">
            <a:off x="1415723" y="3091750"/>
            <a:ext cx="2395800" cy="8184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68" name="Google Shape;68;p13"/>
          <p:cNvSpPr txBox="1">
            <a:spLocks noGrp="1"/>
          </p:cNvSpPr>
          <p:nvPr>
            <p:ph type="subTitle" idx="7"/>
          </p:nvPr>
        </p:nvSpPr>
        <p:spPr>
          <a:xfrm flipH="1">
            <a:off x="1415771" y="3907446"/>
            <a:ext cx="2395500" cy="628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9" name="Google Shape;69;p13"/>
          <p:cNvSpPr txBox="1">
            <a:spLocks noGrp="1"/>
          </p:cNvSpPr>
          <p:nvPr>
            <p:ph type="title" idx="8" hasCustomPrompt="1"/>
          </p:nvPr>
        </p:nvSpPr>
        <p:spPr>
          <a:xfrm flipH="1">
            <a:off x="723428" y="2846638"/>
            <a:ext cx="733500" cy="13500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3900">
                <a:solidFill>
                  <a:srgbClr val="C95EFF"/>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0" name="Google Shape;70;p13"/>
          <p:cNvSpPr txBox="1">
            <a:spLocks noGrp="1"/>
          </p:cNvSpPr>
          <p:nvPr>
            <p:ph type="ctrTitle" idx="9"/>
          </p:nvPr>
        </p:nvSpPr>
        <p:spPr>
          <a:xfrm>
            <a:off x="4829053" y="3091759"/>
            <a:ext cx="2395800" cy="818400"/>
          </a:xfrm>
          <a:prstGeom prst="rect">
            <a:avLst/>
          </a:prstGeom>
          <a:noFill/>
          <a:ln>
            <a:noFill/>
          </a:ln>
        </p:spPr>
        <p:txBody>
          <a:bodyPr spcFirstLastPara="1" wrap="square" lIns="91425" tIns="91425" rIns="91425" bIns="91425" anchor="t" anchorCtr="0">
            <a:noAutofit/>
          </a:bodyPr>
          <a:lstStyle>
            <a:lvl1pPr lvl="0" rtl="0">
              <a:lnSpc>
                <a:spcPct val="80000"/>
              </a:lnSpc>
              <a:spcBef>
                <a:spcPts val="0"/>
              </a:spcBef>
              <a:spcAft>
                <a:spcPts val="0"/>
              </a:spcAft>
              <a:buSzPts val="1200"/>
              <a:buNone/>
              <a:defRPr sz="23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71" name="Google Shape;71;p13"/>
          <p:cNvSpPr txBox="1">
            <a:spLocks noGrp="1"/>
          </p:cNvSpPr>
          <p:nvPr>
            <p:ph type="subTitle" idx="13"/>
          </p:nvPr>
        </p:nvSpPr>
        <p:spPr>
          <a:xfrm>
            <a:off x="4829054" y="3907446"/>
            <a:ext cx="2395500" cy="628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4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2" name="Google Shape;72;p13"/>
          <p:cNvSpPr txBox="1">
            <a:spLocks noGrp="1"/>
          </p:cNvSpPr>
          <p:nvPr>
            <p:ph type="title" idx="14" hasCustomPrompt="1"/>
          </p:nvPr>
        </p:nvSpPr>
        <p:spPr>
          <a:xfrm>
            <a:off x="4130513" y="2846638"/>
            <a:ext cx="733500" cy="13500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4800"/>
              <a:buNone/>
              <a:defRPr sz="3900">
                <a:solidFill>
                  <a:srgbClr val="C95EFF"/>
                </a:solidFill>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3"/>
          <p:cNvSpPr txBox="1">
            <a:spLocks noGrp="1"/>
          </p:cNvSpPr>
          <p:nvPr>
            <p:ph type="ctrTitle" idx="15"/>
          </p:nvPr>
        </p:nvSpPr>
        <p:spPr>
          <a:xfrm>
            <a:off x="715450" y="436050"/>
            <a:ext cx="7713000" cy="5778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600"/>
              <a:buNone/>
              <a:defRPr sz="36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4" name="Google Shape;74;p13"/>
          <p:cNvSpPr/>
          <p:nvPr/>
        </p:nvSpPr>
        <p:spPr>
          <a:xfrm>
            <a:off x="7170050" y="1976500"/>
            <a:ext cx="3647700" cy="36477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7347650" y="-809450"/>
            <a:ext cx="2697900" cy="26979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3875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Inconsolata"/>
              <a:buNone/>
              <a:defRPr sz="3600" b="1">
                <a:solidFill>
                  <a:schemeClr val="dk1"/>
                </a:solidFill>
                <a:latin typeface="Inconsolata"/>
                <a:ea typeface="Inconsolata"/>
                <a:cs typeface="Inconsolata"/>
                <a:sym typeface="Inconsolata"/>
              </a:defRPr>
            </a:lvl1pPr>
            <a:lvl2pPr lvl="1">
              <a:spcBef>
                <a:spcPts val="0"/>
              </a:spcBef>
              <a:spcAft>
                <a:spcPts val="0"/>
              </a:spcAft>
              <a:buClr>
                <a:schemeClr val="dk1"/>
              </a:buClr>
              <a:buSzPts val="3600"/>
              <a:buFont typeface="Inconsolata"/>
              <a:buNone/>
              <a:defRPr sz="3600" b="1">
                <a:solidFill>
                  <a:schemeClr val="dk1"/>
                </a:solidFill>
                <a:latin typeface="Inconsolata"/>
                <a:ea typeface="Inconsolata"/>
                <a:cs typeface="Inconsolata"/>
                <a:sym typeface="Inconsolata"/>
              </a:defRPr>
            </a:lvl2pPr>
            <a:lvl3pPr lvl="2">
              <a:spcBef>
                <a:spcPts val="0"/>
              </a:spcBef>
              <a:spcAft>
                <a:spcPts val="0"/>
              </a:spcAft>
              <a:buClr>
                <a:schemeClr val="dk1"/>
              </a:buClr>
              <a:buSzPts val="3600"/>
              <a:buFont typeface="Inconsolata"/>
              <a:buNone/>
              <a:defRPr sz="3600" b="1">
                <a:solidFill>
                  <a:schemeClr val="dk1"/>
                </a:solidFill>
                <a:latin typeface="Inconsolata"/>
                <a:ea typeface="Inconsolata"/>
                <a:cs typeface="Inconsolata"/>
                <a:sym typeface="Inconsolata"/>
              </a:defRPr>
            </a:lvl3pPr>
            <a:lvl4pPr lvl="3">
              <a:spcBef>
                <a:spcPts val="0"/>
              </a:spcBef>
              <a:spcAft>
                <a:spcPts val="0"/>
              </a:spcAft>
              <a:buClr>
                <a:schemeClr val="dk1"/>
              </a:buClr>
              <a:buSzPts val="3600"/>
              <a:buFont typeface="Inconsolata"/>
              <a:buNone/>
              <a:defRPr sz="3600" b="1">
                <a:solidFill>
                  <a:schemeClr val="dk1"/>
                </a:solidFill>
                <a:latin typeface="Inconsolata"/>
                <a:ea typeface="Inconsolata"/>
                <a:cs typeface="Inconsolata"/>
                <a:sym typeface="Inconsolata"/>
              </a:defRPr>
            </a:lvl4pPr>
            <a:lvl5pPr lvl="4">
              <a:spcBef>
                <a:spcPts val="0"/>
              </a:spcBef>
              <a:spcAft>
                <a:spcPts val="0"/>
              </a:spcAft>
              <a:buClr>
                <a:schemeClr val="dk1"/>
              </a:buClr>
              <a:buSzPts val="3600"/>
              <a:buFont typeface="Inconsolata"/>
              <a:buNone/>
              <a:defRPr sz="3600" b="1">
                <a:solidFill>
                  <a:schemeClr val="dk1"/>
                </a:solidFill>
                <a:latin typeface="Inconsolata"/>
                <a:ea typeface="Inconsolata"/>
                <a:cs typeface="Inconsolata"/>
                <a:sym typeface="Inconsolata"/>
              </a:defRPr>
            </a:lvl5pPr>
            <a:lvl6pPr lvl="5">
              <a:spcBef>
                <a:spcPts val="0"/>
              </a:spcBef>
              <a:spcAft>
                <a:spcPts val="0"/>
              </a:spcAft>
              <a:buClr>
                <a:schemeClr val="dk1"/>
              </a:buClr>
              <a:buSzPts val="3600"/>
              <a:buFont typeface="Inconsolata"/>
              <a:buNone/>
              <a:defRPr sz="3600" b="1">
                <a:solidFill>
                  <a:schemeClr val="dk1"/>
                </a:solidFill>
                <a:latin typeface="Inconsolata"/>
                <a:ea typeface="Inconsolata"/>
                <a:cs typeface="Inconsolata"/>
                <a:sym typeface="Inconsolata"/>
              </a:defRPr>
            </a:lvl6pPr>
            <a:lvl7pPr lvl="6">
              <a:spcBef>
                <a:spcPts val="0"/>
              </a:spcBef>
              <a:spcAft>
                <a:spcPts val="0"/>
              </a:spcAft>
              <a:buClr>
                <a:schemeClr val="dk1"/>
              </a:buClr>
              <a:buSzPts val="3600"/>
              <a:buFont typeface="Inconsolata"/>
              <a:buNone/>
              <a:defRPr sz="3600" b="1">
                <a:solidFill>
                  <a:schemeClr val="dk1"/>
                </a:solidFill>
                <a:latin typeface="Inconsolata"/>
                <a:ea typeface="Inconsolata"/>
                <a:cs typeface="Inconsolata"/>
                <a:sym typeface="Inconsolata"/>
              </a:defRPr>
            </a:lvl7pPr>
            <a:lvl8pPr lvl="7">
              <a:spcBef>
                <a:spcPts val="0"/>
              </a:spcBef>
              <a:spcAft>
                <a:spcPts val="0"/>
              </a:spcAft>
              <a:buClr>
                <a:schemeClr val="dk1"/>
              </a:buClr>
              <a:buSzPts val="3600"/>
              <a:buFont typeface="Inconsolata"/>
              <a:buNone/>
              <a:defRPr sz="3600" b="1">
                <a:solidFill>
                  <a:schemeClr val="dk1"/>
                </a:solidFill>
                <a:latin typeface="Inconsolata"/>
                <a:ea typeface="Inconsolata"/>
                <a:cs typeface="Inconsolata"/>
                <a:sym typeface="Inconsolata"/>
              </a:defRPr>
            </a:lvl8pPr>
            <a:lvl9pPr lvl="8">
              <a:spcBef>
                <a:spcPts val="0"/>
              </a:spcBef>
              <a:spcAft>
                <a:spcPts val="0"/>
              </a:spcAft>
              <a:buClr>
                <a:schemeClr val="dk1"/>
              </a:buClr>
              <a:buSzPts val="3600"/>
              <a:buFont typeface="Inconsolata"/>
              <a:buNone/>
              <a:defRPr sz="3600" b="1">
                <a:solidFill>
                  <a:schemeClr val="dk1"/>
                </a:solidFill>
                <a:latin typeface="Inconsolata"/>
                <a:ea typeface="Inconsolata"/>
                <a:cs typeface="Inconsolata"/>
                <a:sym typeface="Inconsolata"/>
              </a:defRPr>
            </a:lvl9pPr>
          </a:lstStyle>
          <a:p>
            <a:endParaRPr/>
          </a:p>
        </p:txBody>
      </p:sp>
      <p:sp>
        <p:nvSpPr>
          <p:cNvPr id="7" name="Google Shape;7;p1"/>
          <p:cNvSpPr txBox="1">
            <a:spLocks noGrp="1"/>
          </p:cNvSpPr>
          <p:nvPr>
            <p:ph type="body" idx="1"/>
          </p:nvPr>
        </p:nvSpPr>
        <p:spPr>
          <a:xfrm>
            <a:off x="713225" y="1152465"/>
            <a:ext cx="77175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1pPr>
            <a:lvl2pPr marL="914400" lvl="1"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2pPr>
            <a:lvl3pPr marL="1371600" lvl="2"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3pPr>
            <a:lvl4pPr marL="1828800" lvl="3"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4pPr>
            <a:lvl5pPr marL="2286000" lvl="4"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5pPr>
            <a:lvl6pPr marL="2743200" lvl="5"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6pPr>
            <a:lvl7pPr marL="3200400" lvl="6"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7pPr>
            <a:lvl8pPr marL="3657600" lvl="7"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8pPr>
            <a:lvl9pPr marL="4114800" lvl="8" indent="-330200">
              <a:lnSpc>
                <a:spcPct val="100000"/>
              </a:lnSpc>
              <a:spcBef>
                <a:spcPts val="0"/>
              </a:spcBef>
              <a:spcAft>
                <a:spcPts val="0"/>
              </a:spcAft>
              <a:buClr>
                <a:schemeClr val="dk1"/>
              </a:buClr>
              <a:buSzPts val="1600"/>
              <a:buFont typeface="Open Sans"/>
              <a:buChar char="■"/>
              <a:defRPr sz="16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8" r:id="rId8"/>
    <p:sldLayoutId id="2147483659" r:id="rId9"/>
    <p:sldLayoutId id="2147483660" r:id="rId10"/>
    <p:sldLayoutId id="2147483665" r:id="rId11"/>
    <p:sldLayoutId id="2147483685" r:id="rId12"/>
    <p:sldLayoutId id="2147483686" r:id="rId13"/>
    <p:sldLayoutId id="2147483687" r:id="rId14"/>
    <p:sldLayoutId id="2147483688" r:id="rId15"/>
    <p:sldLayoutId id="2147483691" r:id="rId16"/>
    <p:sldLayoutId id="2147483695" r:id="rId17"/>
    <p:sldLayoutId id="2147483696" r:id="rId18"/>
    <p:sldLayoutId id="2147483699" r:id="rId19"/>
    <p:sldLayoutId id="2147483702" r:id="rId20"/>
    <p:sldLayoutId id="2147483703"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wav"/><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61"/>
          <p:cNvSpPr txBox="1">
            <a:spLocks noGrp="1"/>
          </p:cNvSpPr>
          <p:nvPr>
            <p:ph type="ctrTitle"/>
          </p:nvPr>
        </p:nvSpPr>
        <p:spPr>
          <a:xfrm>
            <a:off x="336274" y="1491532"/>
            <a:ext cx="8471451" cy="1306259"/>
          </a:xfrm>
          <a:prstGeom prst="rect">
            <a:avLst/>
          </a:prstGeom>
        </p:spPr>
        <p:txBody>
          <a:bodyPr spcFirstLastPara="1" wrap="square" lIns="0" tIns="91425" rIns="91425" bIns="91425" anchor="ctr" anchorCtr="0">
            <a:noAutofit/>
          </a:bodyPr>
          <a:lstStyle/>
          <a:p>
            <a:pPr marL="0" lvl="0" indent="0" algn="ctr" rtl="0">
              <a:spcBef>
                <a:spcPts val="0"/>
              </a:spcBef>
              <a:spcAft>
                <a:spcPts val="0"/>
              </a:spcAft>
              <a:buNone/>
            </a:pPr>
            <a:r>
              <a:rPr lang="en-US" sz="6000" dirty="0">
                <a:latin typeface="Montserrat" panose="00000500000000000000" pitchFamily="2" charset="0"/>
                <a:cs typeface="Mongolian Baiti" panose="03000500000000000000" pitchFamily="66" charset="0"/>
              </a:rPr>
              <a:t>ĐỒ ÁN TỐT NGHIỆP</a:t>
            </a:r>
            <a:endParaRPr sz="6000" dirty="0">
              <a:latin typeface="Montserrat" panose="00000500000000000000" pitchFamily="2" charset="0"/>
              <a:cs typeface="Mongolian Baiti" panose="03000500000000000000" pitchFamily="66" charset="0"/>
            </a:endParaRPr>
          </a:p>
        </p:txBody>
      </p:sp>
      <p:sp>
        <p:nvSpPr>
          <p:cNvPr id="353" name="Google Shape;353;p61"/>
          <p:cNvSpPr txBox="1">
            <a:spLocks noGrp="1"/>
          </p:cNvSpPr>
          <p:nvPr>
            <p:ph type="subTitle" idx="1"/>
          </p:nvPr>
        </p:nvSpPr>
        <p:spPr>
          <a:xfrm>
            <a:off x="713224" y="3513588"/>
            <a:ext cx="4376935" cy="1616494"/>
          </a:xfrm>
          <a:prstGeom prst="rect">
            <a:avLst/>
          </a:prstGeom>
        </p:spPr>
        <p:txBody>
          <a:bodyPr spcFirstLastPara="1" wrap="square" lIns="0" tIns="91425" rIns="91425" bIns="91425" anchor="t" anchorCtr="0">
            <a:noAutofit/>
          </a:bodyPr>
          <a:lstStyle/>
          <a:p>
            <a:pPr marL="0" lvl="0" indent="0" algn="just" rtl="0">
              <a:lnSpc>
                <a:spcPct val="130000"/>
              </a:lnSpc>
              <a:spcBef>
                <a:spcPts val="0"/>
              </a:spcBef>
              <a:spcAft>
                <a:spcPts val="0"/>
              </a:spcAft>
              <a:buNone/>
            </a:pPr>
            <a:r>
              <a:rPr lang="en-US" sz="1300" dirty="0" err="1">
                <a:latin typeface="Montserrat" panose="00000500000000000000" pitchFamily="2" charset="0"/>
              </a:rPr>
              <a:t>Giảng</a:t>
            </a:r>
            <a:r>
              <a:rPr lang="en-US" sz="1300" dirty="0">
                <a:latin typeface="Montserrat" panose="00000500000000000000" pitchFamily="2" charset="0"/>
              </a:rPr>
              <a:t> </a:t>
            </a:r>
            <a:r>
              <a:rPr lang="en-US" sz="1300" dirty="0" err="1">
                <a:latin typeface="Montserrat" panose="00000500000000000000" pitchFamily="2" charset="0"/>
              </a:rPr>
              <a:t>viên</a:t>
            </a:r>
            <a:r>
              <a:rPr lang="en-US" sz="1300" dirty="0">
                <a:latin typeface="Montserrat" panose="00000500000000000000" pitchFamily="2" charset="0"/>
              </a:rPr>
              <a:t> </a:t>
            </a:r>
            <a:r>
              <a:rPr lang="en-US" sz="1300" dirty="0" err="1">
                <a:latin typeface="Montserrat" panose="00000500000000000000" pitchFamily="2" charset="0"/>
              </a:rPr>
              <a:t>hướng</a:t>
            </a:r>
            <a:r>
              <a:rPr lang="en-US" sz="1300" dirty="0">
                <a:latin typeface="Montserrat" panose="00000500000000000000" pitchFamily="2" charset="0"/>
              </a:rPr>
              <a:t> </a:t>
            </a:r>
            <a:r>
              <a:rPr lang="en-US" sz="1300" dirty="0" err="1">
                <a:latin typeface="Montserrat" panose="00000500000000000000" pitchFamily="2" charset="0"/>
              </a:rPr>
              <a:t>dẫn</a:t>
            </a:r>
            <a:r>
              <a:rPr lang="en-US" sz="1300" dirty="0">
                <a:latin typeface="Montserrat" panose="00000500000000000000" pitchFamily="2" charset="0"/>
              </a:rPr>
              <a:t> 1: </a:t>
            </a:r>
            <a:r>
              <a:rPr lang="en-US" sz="1300" dirty="0" err="1">
                <a:latin typeface="Montserrat" panose="00000500000000000000" pitchFamily="2" charset="0"/>
              </a:rPr>
              <a:t>ThS</a:t>
            </a:r>
            <a:r>
              <a:rPr lang="en-US" sz="1300" dirty="0">
                <a:latin typeface="Montserrat" panose="00000500000000000000" pitchFamily="2" charset="0"/>
              </a:rPr>
              <a:t>. </a:t>
            </a:r>
            <a:r>
              <a:rPr lang="en-US" sz="1300" dirty="0" err="1">
                <a:latin typeface="Montserrat" panose="00000500000000000000" pitchFamily="2" charset="0"/>
              </a:rPr>
              <a:t>Đỗ</a:t>
            </a:r>
            <a:r>
              <a:rPr lang="en-US" sz="1300" dirty="0">
                <a:latin typeface="Montserrat" panose="00000500000000000000" pitchFamily="2" charset="0"/>
              </a:rPr>
              <a:t> </a:t>
            </a:r>
            <a:r>
              <a:rPr lang="en-US" sz="1300" dirty="0" err="1">
                <a:latin typeface="Montserrat" panose="00000500000000000000" pitchFamily="2" charset="0"/>
              </a:rPr>
              <a:t>Đình</a:t>
            </a:r>
            <a:r>
              <a:rPr lang="en-US" sz="1300" dirty="0">
                <a:latin typeface="Montserrat" panose="00000500000000000000" pitchFamily="2" charset="0"/>
              </a:rPr>
              <a:t> </a:t>
            </a:r>
            <a:r>
              <a:rPr lang="en-US" sz="1300" dirty="0" err="1">
                <a:latin typeface="Montserrat" panose="00000500000000000000" pitchFamily="2" charset="0"/>
              </a:rPr>
              <a:t>Hưng</a:t>
            </a:r>
            <a:endParaRPr lang="en-US" sz="1300" dirty="0">
              <a:latin typeface="Montserrat" panose="00000500000000000000" pitchFamily="2" charset="0"/>
            </a:endParaRPr>
          </a:p>
          <a:p>
            <a:pPr marL="0" lvl="0" indent="0" algn="just" rtl="0">
              <a:lnSpc>
                <a:spcPct val="130000"/>
              </a:lnSpc>
              <a:spcBef>
                <a:spcPts val="0"/>
              </a:spcBef>
              <a:spcAft>
                <a:spcPts val="0"/>
              </a:spcAft>
              <a:buNone/>
            </a:pPr>
            <a:r>
              <a:rPr lang="en-US" sz="1300" dirty="0" err="1">
                <a:latin typeface="Montserrat" panose="00000500000000000000" pitchFamily="2" charset="0"/>
              </a:rPr>
              <a:t>Giảng</a:t>
            </a:r>
            <a:r>
              <a:rPr lang="en-US" sz="1300" dirty="0">
                <a:latin typeface="Montserrat" panose="00000500000000000000" pitchFamily="2" charset="0"/>
              </a:rPr>
              <a:t> </a:t>
            </a:r>
            <a:r>
              <a:rPr lang="en-US" sz="1300" dirty="0" err="1">
                <a:latin typeface="Montserrat" panose="00000500000000000000" pitchFamily="2" charset="0"/>
              </a:rPr>
              <a:t>viên</a:t>
            </a:r>
            <a:r>
              <a:rPr lang="en-US" sz="1300" dirty="0">
                <a:latin typeface="Montserrat" panose="00000500000000000000" pitchFamily="2" charset="0"/>
              </a:rPr>
              <a:t> </a:t>
            </a:r>
            <a:r>
              <a:rPr lang="en-US" sz="1300" dirty="0" err="1">
                <a:latin typeface="Montserrat" panose="00000500000000000000" pitchFamily="2" charset="0"/>
              </a:rPr>
              <a:t>hướng</a:t>
            </a:r>
            <a:r>
              <a:rPr lang="en-US" sz="1300" dirty="0">
                <a:latin typeface="Montserrat" panose="00000500000000000000" pitchFamily="2" charset="0"/>
              </a:rPr>
              <a:t> </a:t>
            </a:r>
            <a:r>
              <a:rPr lang="en-US" sz="1300" dirty="0" err="1">
                <a:latin typeface="Montserrat" panose="00000500000000000000" pitchFamily="2" charset="0"/>
              </a:rPr>
              <a:t>dẫn</a:t>
            </a:r>
            <a:r>
              <a:rPr lang="en-US" sz="1300" dirty="0">
                <a:latin typeface="Montserrat" panose="00000500000000000000" pitchFamily="2" charset="0"/>
              </a:rPr>
              <a:t> 2: </a:t>
            </a:r>
            <a:r>
              <a:rPr lang="en-US" sz="1300" dirty="0" err="1">
                <a:latin typeface="Montserrat" panose="00000500000000000000" pitchFamily="2" charset="0"/>
              </a:rPr>
              <a:t>ThS</a:t>
            </a:r>
            <a:r>
              <a:rPr lang="en-US" sz="1300" dirty="0">
                <a:latin typeface="Montserrat" panose="00000500000000000000" pitchFamily="2" charset="0"/>
              </a:rPr>
              <a:t>. </a:t>
            </a:r>
            <a:r>
              <a:rPr lang="en-US" sz="1300" dirty="0" err="1">
                <a:latin typeface="Montserrat" panose="00000500000000000000" pitchFamily="2" charset="0"/>
              </a:rPr>
              <a:t>Phạm</a:t>
            </a:r>
            <a:r>
              <a:rPr lang="en-US" sz="1300" dirty="0">
                <a:latin typeface="Montserrat" panose="00000500000000000000" pitchFamily="2" charset="0"/>
              </a:rPr>
              <a:t> </a:t>
            </a:r>
            <a:r>
              <a:rPr lang="en-US" sz="1300" dirty="0" err="1">
                <a:latin typeface="Montserrat" panose="00000500000000000000" pitchFamily="2" charset="0"/>
              </a:rPr>
              <a:t>Tiến</a:t>
            </a:r>
            <a:r>
              <a:rPr lang="en-US" sz="1300" dirty="0">
                <a:latin typeface="Montserrat" panose="00000500000000000000" pitchFamily="2" charset="0"/>
              </a:rPr>
              <a:t> </a:t>
            </a:r>
            <a:r>
              <a:rPr lang="en-US" sz="1300" dirty="0" err="1">
                <a:latin typeface="Montserrat" panose="00000500000000000000" pitchFamily="2" charset="0"/>
              </a:rPr>
              <a:t>Huy</a:t>
            </a:r>
            <a:endParaRPr lang="en-US" sz="1300" dirty="0">
              <a:latin typeface="Montserrat" panose="00000500000000000000" pitchFamily="2" charset="0"/>
            </a:endParaRPr>
          </a:p>
          <a:p>
            <a:pPr marL="0" lvl="0" indent="0" algn="just" rtl="0">
              <a:lnSpc>
                <a:spcPct val="130000"/>
              </a:lnSpc>
              <a:spcBef>
                <a:spcPts val="0"/>
              </a:spcBef>
              <a:spcAft>
                <a:spcPts val="0"/>
              </a:spcAft>
              <a:buNone/>
            </a:pPr>
            <a:r>
              <a:rPr lang="en-US" sz="1300" dirty="0" err="1">
                <a:latin typeface="Montserrat" panose="00000500000000000000" pitchFamily="2" charset="0"/>
              </a:rPr>
              <a:t>Sinh</a:t>
            </a:r>
            <a:r>
              <a:rPr lang="en-US" sz="1300" dirty="0">
                <a:latin typeface="Montserrat" panose="00000500000000000000" pitchFamily="2" charset="0"/>
              </a:rPr>
              <a:t> </a:t>
            </a:r>
            <a:r>
              <a:rPr lang="en-US" sz="1300" dirty="0" err="1">
                <a:latin typeface="Montserrat" panose="00000500000000000000" pitchFamily="2" charset="0"/>
              </a:rPr>
              <a:t>viên</a:t>
            </a:r>
            <a:r>
              <a:rPr lang="en-US" sz="1300" dirty="0">
                <a:latin typeface="Montserrat" panose="00000500000000000000" pitchFamily="2" charset="0"/>
              </a:rPr>
              <a:t> </a:t>
            </a:r>
            <a:r>
              <a:rPr lang="en-US" sz="1300" dirty="0" err="1">
                <a:latin typeface="Montserrat" panose="00000500000000000000" pitchFamily="2" charset="0"/>
              </a:rPr>
              <a:t>thực</a:t>
            </a:r>
            <a:r>
              <a:rPr lang="en-US" sz="1300" dirty="0">
                <a:latin typeface="Montserrat" panose="00000500000000000000" pitchFamily="2" charset="0"/>
              </a:rPr>
              <a:t> </a:t>
            </a:r>
            <a:r>
              <a:rPr lang="en-US" sz="1300" dirty="0" err="1">
                <a:latin typeface="Montserrat" panose="00000500000000000000" pitchFamily="2" charset="0"/>
              </a:rPr>
              <a:t>hiện</a:t>
            </a:r>
            <a:r>
              <a:rPr lang="en-US" sz="1300" dirty="0">
                <a:latin typeface="Montserrat" panose="00000500000000000000" pitchFamily="2" charset="0"/>
              </a:rPr>
              <a:t>: </a:t>
            </a:r>
            <a:r>
              <a:rPr lang="en-US" sz="1300" dirty="0" err="1">
                <a:latin typeface="Montserrat" panose="00000500000000000000" pitchFamily="2" charset="0"/>
              </a:rPr>
              <a:t>Ngô</a:t>
            </a:r>
            <a:r>
              <a:rPr lang="en-US" sz="1300" dirty="0">
                <a:latin typeface="Montserrat" panose="00000500000000000000" pitchFamily="2" charset="0"/>
              </a:rPr>
              <a:t> </a:t>
            </a:r>
            <a:r>
              <a:rPr lang="en-US" sz="1300" dirty="0" err="1">
                <a:latin typeface="Montserrat" panose="00000500000000000000" pitchFamily="2" charset="0"/>
              </a:rPr>
              <a:t>Bá</a:t>
            </a:r>
            <a:r>
              <a:rPr lang="en-US" sz="1300" dirty="0">
                <a:latin typeface="Montserrat" panose="00000500000000000000" pitchFamily="2" charset="0"/>
              </a:rPr>
              <a:t> </a:t>
            </a:r>
            <a:r>
              <a:rPr lang="en-US" sz="1300" dirty="0" err="1">
                <a:latin typeface="Montserrat" panose="00000500000000000000" pitchFamily="2" charset="0"/>
              </a:rPr>
              <a:t>Đông</a:t>
            </a:r>
            <a:endParaRPr lang="en-US" sz="1300" dirty="0">
              <a:latin typeface="Montserrat" panose="00000500000000000000" pitchFamily="2" charset="0"/>
            </a:endParaRPr>
          </a:p>
          <a:p>
            <a:pPr marL="0" lvl="0" indent="0" algn="just" rtl="0">
              <a:lnSpc>
                <a:spcPct val="130000"/>
              </a:lnSpc>
              <a:spcBef>
                <a:spcPts val="0"/>
              </a:spcBef>
              <a:spcAft>
                <a:spcPts val="0"/>
              </a:spcAft>
              <a:buNone/>
            </a:pPr>
            <a:r>
              <a:rPr lang="en-US" sz="1300" dirty="0" err="1">
                <a:latin typeface="Montserrat" panose="00000500000000000000" pitchFamily="2" charset="0"/>
              </a:rPr>
              <a:t>Lớp</a:t>
            </a:r>
            <a:r>
              <a:rPr lang="en-US" sz="1300" dirty="0">
                <a:latin typeface="Montserrat" panose="00000500000000000000" pitchFamily="2" charset="0"/>
              </a:rPr>
              <a:t>: K21 – ĐT1</a:t>
            </a:r>
          </a:p>
          <a:p>
            <a:pPr marL="0" lvl="0" indent="0" algn="just" rtl="0">
              <a:lnSpc>
                <a:spcPct val="130000"/>
              </a:lnSpc>
              <a:spcBef>
                <a:spcPts val="0"/>
              </a:spcBef>
              <a:spcAft>
                <a:spcPts val="0"/>
              </a:spcAft>
              <a:buNone/>
            </a:pPr>
            <a:r>
              <a:rPr lang="en-US" sz="1300" dirty="0" err="1">
                <a:latin typeface="Montserrat" panose="00000500000000000000" pitchFamily="2" charset="0"/>
              </a:rPr>
              <a:t>Khóa</a:t>
            </a:r>
            <a:r>
              <a:rPr lang="en-US" sz="1300" dirty="0">
                <a:latin typeface="Montserrat" panose="00000500000000000000" pitchFamily="2" charset="0"/>
              </a:rPr>
              <a:t>: 2018 - 2022</a:t>
            </a:r>
            <a:endParaRPr sz="1300" dirty="0">
              <a:latin typeface="Montserrat" panose="00000500000000000000" pitchFamily="2" charset="0"/>
            </a:endParaRPr>
          </a:p>
        </p:txBody>
      </p:sp>
      <p:sp>
        <p:nvSpPr>
          <p:cNvPr id="354" name="Google Shape;354;p61"/>
          <p:cNvSpPr txBox="1"/>
          <p:nvPr/>
        </p:nvSpPr>
        <p:spPr>
          <a:xfrm>
            <a:off x="2103121" y="256701"/>
            <a:ext cx="6067924"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solidFill>
                  <a:schemeClr val="dk1"/>
                </a:solidFill>
                <a:latin typeface="Montserrat" panose="00000500000000000000" pitchFamily="2" charset="0"/>
                <a:ea typeface="Open Sans"/>
                <a:cs typeface="Open Sans"/>
                <a:sym typeface="Open Sans"/>
              </a:rPr>
              <a:t>Trường</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Đại</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Học</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Mở</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Hà</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Nội</a:t>
            </a:r>
            <a:r>
              <a:rPr lang="en-US" dirty="0">
                <a:solidFill>
                  <a:schemeClr val="dk1"/>
                </a:solidFill>
                <a:latin typeface="Montserrat" panose="00000500000000000000" pitchFamily="2" charset="0"/>
                <a:ea typeface="Open Sans"/>
                <a:cs typeface="Open Sans"/>
                <a:sym typeface="Open Sans"/>
              </a:rPr>
              <a:t>  - Khoa </a:t>
            </a:r>
            <a:r>
              <a:rPr lang="en-US" dirty="0" err="1">
                <a:solidFill>
                  <a:schemeClr val="dk1"/>
                </a:solidFill>
                <a:latin typeface="Montserrat" panose="00000500000000000000" pitchFamily="2" charset="0"/>
                <a:ea typeface="Open Sans"/>
                <a:cs typeface="Open Sans"/>
                <a:sym typeface="Open Sans"/>
              </a:rPr>
              <a:t>Công</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nghệ</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Điện</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tử</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Thông</a:t>
            </a:r>
            <a:r>
              <a:rPr lang="en-US" dirty="0">
                <a:solidFill>
                  <a:schemeClr val="dk1"/>
                </a:solidFill>
                <a:latin typeface="Montserrat" panose="00000500000000000000" pitchFamily="2" charset="0"/>
                <a:ea typeface="Open Sans"/>
                <a:cs typeface="Open Sans"/>
                <a:sym typeface="Open Sans"/>
              </a:rPr>
              <a:t> Tin</a:t>
            </a:r>
            <a:endParaRPr dirty="0">
              <a:solidFill>
                <a:schemeClr val="dk1"/>
              </a:solidFill>
              <a:latin typeface="Montserrat" panose="00000500000000000000" pitchFamily="2" charset="0"/>
              <a:ea typeface="Open Sans"/>
              <a:cs typeface="Open Sans"/>
              <a:sym typeface="Open Sans"/>
            </a:endParaRPr>
          </a:p>
        </p:txBody>
      </p:sp>
      <p:cxnSp>
        <p:nvCxnSpPr>
          <p:cNvPr id="355" name="Google Shape;355;p61"/>
          <p:cNvCxnSpPr>
            <a:cxnSpLocks/>
            <a:stCxn id="354" idx="3"/>
          </p:cNvCxnSpPr>
          <p:nvPr/>
        </p:nvCxnSpPr>
        <p:spPr>
          <a:xfrm>
            <a:off x="8171045" y="430551"/>
            <a:ext cx="969599" cy="0"/>
          </a:xfrm>
          <a:prstGeom prst="straightConnector1">
            <a:avLst/>
          </a:prstGeom>
          <a:noFill/>
          <a:ln w="9525" cap="flat" cmpd="sng">
            <a:solidFill>
              <a:schemeClr val="accent2"/>
            </a:solidFill>
            <a:prstDash val="solid"/>
            <a:round/>
            <a:headEnd type="none" w="med" len="med"/>
            <a:tailEnd type="none" w="med" len="med"/>
          </a:ln>
        </p:spPr>
      </p:cxnSp>
      <p:cxnSp>
        <p:nvCxnSpPr>
          <p:cNvPr id="356" name="Google Shape;356;p61"/>
          <p:cNvCxnSpPr/>
          <p:nvPr/>
        </p:nvCxnSpPr>
        <p:spPr>
          <a:xfrm>
            <a:off x="717300" y="3495763"/>
            <a:ext cx="8426700" cy="0"/>
          </a:xfrm>
          <a:prstGeom prst="straightConnector1">
            <a:avLst/>
          </a:prstGeom>
          <a:noFill/>
          <a:ln w="9525" cap="flat" cmpd="sng">
            <a:solidFill>
              <a:schemeClr val="accent2"/>
            </a:solidFill>
            <a:prstDash val="solid"/>
            <a:round/>
            <a:headEnd type="none" w="med" len="med"/>
            <a:tailEnd type="none" w="med" len="med"/>
          </a:ln>
        </p:spPr>
      </p:cxnSp>
      <p:pic>
        <p:nvPicPr>
          <p:cNvPr id="9" name="Picture 8">
            <a:extLst>
              <a:ext uri="{FF2B5EF4-FFF2-40B4-BE49-F238E27FC236}">
                <a16:creationId xmlns:a16="http://schemas.microsoft.com/office/drawing/2014/main" id="{5F1925EB-A35B-94DD-7C4E-7330EEC00B40}"/>
              </a:ext>
            </a:extLst>
          </p:cNvPr>
          <p:cNvPicPr>
            <a:picLocks noChangeAspect="1"/>
          </p:cNvPicPr>
          <p:nvPr/>
        </p:nvPicPr>
        <p:blipFill>
          <a:blip r:embed="rId4"/>
          <a:stretch>
            <a:fillRect/>
          </a:stretch>
        </p:blipFill>
        <p:spPr>
          <a:xfrm>
            <a:off x="619500" y="78230"/>
            <a:ext cx="455170" cy="455170"/>
          </a:xfrm>
          <a:prstGeom prst="rect">
            <a:avLst/>
          </a:prstGeom>
        </p:spPr>
      </p:pic>
      <p:pic>
        <p:nvPicPr>
          <p:cNvPr id="10" name="Picture 9">
            <a:extLst>
              <a:ext uri="{FF2B5EF4-FFF2-40B4-BE49-F238E27FC236}">
                <a16:creationId xmlns:a16="http://schemas.microsoft.com/office/drawing/2014/main" id="{EA258EB7-B19E-1983-8DA3-8AD6D466B626}"/>
              </a:ext>
            </a:extLst>
          </p:cNvPr>
          <p:cNvPicPr>
            <a:picLocks noChangeAspect="1"/>
          </p:cNvPicPr>
          <p:nvPr/>
        </p:nvPicPr>
        <p:blipFill>
          <a:blip r:embed="rId5"/>
          <a:stretch>
            <a:fillRect/>
          </a:stretch>
        </p:blipFill>
        <p:spPr>
          <a:xfrm>
            <a:off x="72433" y="78230"/>
            <a:ext cx="455170" cy="45517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curtains"/>
        <p:sndAc>
          <p:stSnd>
            <p:snd r:embed="rId3" name="push.wav"/>
          </p:stSnd>
        </p:sndAc>
      </p:transition>
    </mc:Choice>
    <mc:Fallback xmlns="">
      <p:transition spd="slow">
        <p:fade/>
        <p:sndAc>
          <p:stSnd>
            <p:snd r:embed="rId6" name="push.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8" name="Google Shape;738;p85"/>
          <p:cNvSpPr txBox="1">
            <a:spLocks noGrp="1"/>
          </p:cNvSpPr>
          <p:nvPr>
            <p:ph type="ctrTitle"/>
          </p:nvPr>
        </p:nvSpPr>
        <p:spPr>
          <a:xfrm>
            <a:off x="3749040" y="1285160"/>
            <a:ext cx="5245527" cy="2573165"/>
          </a:xfrm>
          <a:prstGeom prst="rect">
            <a:avLst/>
          </a:prstGeom>
        </p:spPr>
        <p:txBody>
          <a:bodyPr spcFirstLastPara="1" wrap="square" lIns="91425" tIns="91425" rIns="91425" bIns="91425" anchor="t" anchorCtr="0">
            <a:noAutofit/>
          </a:bodyPr>
          <a:lstStyle/>
          <a:p>
            <a:pPr>
              <a:lnSpc>
                <a:spcPct val="130000"/>
              </a:lnSpc>
            </a:pPr>
            <a:r>
              <a:rPr lang="en-US" sz="1400" b="0" dirty="0">
                <a:latin typeface="Montserrat" panose="00000500000000000000" pitchFamily="2" charset="0"/>
              </a:rPr>
              <a:t>SASS </a:t>
            </a:r>
            <a:r>
              <a:rPr lang="en-US" sz="1400" b="0" dirty="0" err="1">
                <a:latin typeface="Montserrat" panose="00000500000000000000" pitchFamily="2" charset="0"/>
              </a:rPr>
              <a:t>là</a:t>
            </a:r>
            <a:r>
              <a:rPr lang="en-US" sz="1400" b="0" dirty="0">
                <a:latin typeface="Montserrat" panose="00000500000000000000" pitchFamily="2" charset="0"/>
              </a:rPr>
              <a:t> </a:t>
            </a:r>
            <a:r>
              <a:rPr lang="en-US" sz="1400" b="0" dirty="0" err="1">
                <a:latin typeface="Montserrat" panose="00000500000000000000" pitchFamily="2" charset="0"/>
              </a:rPr>
              <a:t>ngôn</a:t>
            </a:r>
            <a:r>
              <a:rPr lang="en-US" sz="1400" b="0" dirty="0">
                <a:latin typeface="Montserrat" panose="00000500000000000000" pitchFamily="2" charset="0"/>
              </a:rPr>
              <a:t> </a:t>
            </a:r>
            <a:r>
              <a:rPr lang="en-US" sz="1400" b="0" dirty="0" err="1">
                <a:latin typeface="Montserrat" panose="00000500000000000000" pitchFamily="2" charset="0"/>
              </a:rPr>
              <a:t>ngữ</a:t>
            </a:r>
            <a:r>
              <a:rPr lang="en-US" sz="1400" b="0" dirty="0">
                <a:latin typeface="Montserrat" panose="00000500000000000000" pitchFamily="2" charset="0"/>
              </a:rPr>
              <a:t> </a:t>
            </a:r>
            <a:r>
              <a:rPr lang="en-US" sz="1400" b="0" dirty="0" err="1">
                <a:latin typeface="Montserrat" panose="00000500000000000000" pitchFamily="2" charset="0"/>
              </a:rPr>
              <a:t>mở</a:t>
            </a:r>
            <a:r>
              <a:rPr lang="en-US" sz="1400" b="0" dirty="0">
                <a:latin typeface="Montserrat" panose="00000500000000000000" pitchFamily="2" charset="0"/>
              </a:rPr>
              <a:t> </a:t>
            </a:r>
            <a:r>
              <a:rPr lang="en-US" sz="1400" b="0" dirty="0" err="1">
                <a:latin typeface="Montserrat" panose="00000500000000000000" pitchFamily="2" charset="0"/>
              </a:rPr>
              <a:t>rộng</a:t>
            </a:r>
            <a:r>
              <a:rPr lang="en-US" sz="1400" b="0" dirty="0">
                <a:latin typeface="Montserrat" panose="00000500000000000000" pitchFamily="2" charset="0"/>
              </a:rPr>
              <a:t> </a:t>
            </a:r>
            <a:r>
              <a:rPr lang="en-US" sz="1400" b="0" dirty="0" err="1">
                <a:latin typeface="Montserrat" panose="00000500000000000000" pitchFamily="2" charset="0"/>
              </a:rPr>
              <a:t>của</a:t>
            </a:r>
            <a:r>
              <a:rPr lang="en-US" sz="1400" b="0" dirty="0">
                <a:latin typeface="Montserrat" panose="00000500000000000000" pitchFamily="2" charset="0"/>
              </a:rPr>
              <a:t> CSS, </a:t>
            </a:r>
            <a:r>
              <a:rPr lang="en-US" sz="1400" b="0" dirty="0" err="1">
                <a:latin typeface="Montserrat" panose="00000500000000000000" pitchFamily="2" charset="0"/>
              </a:rPr>
              <a:t>là</a:t>
            </a:r>
            <a:r>
              <a:rPr lang="en-US" sz="1400" b="0" dirty="0">
                <a:latin typeface="Montserrat" panose="00000500000000000000" pitchFamily="2" charset="0"/>
              </a:rPr>
              <a:t> </a:t>
            </a:r>
            <a:r>
              <a:rPr lang="en-US" sz="1400" b="0" dirty="0" err="1">
                <a:latin typeface="Montserrat" panose="00000500000000000000" pitchFamily="2" charset="0"/>
              </a:rPr>
              <a:t>tiền</a:t>
            </a:r>
            <a:r>
              <a:rPr lang="en-US" sz="1400" b="0" dirty="0">
                <a:latin typeface="Montserrat" panose="00000500000000000000" pitchFamily="2" charset="0"/>
              </a:rPr>
              <a:t> </a:t>
            </a:r>
            <a:r>
              <a:rPr lang="en-US" sz="1400" b="0" dirty="0" err="1">
                <a:latin typeface="Montserrat" panose="00000500000000000000" pitchFamily="2" charset="0"/>
              </a:rPr>
              <a:t>xử</a:t>
            </a:r>
            <a:r>
              <a:rPr lang="en-US" sz="1400" b="0" dirty="0">
                <a:latin typeface="Montserrat" panose="00000500000000000000" pitchFamily="2" charset="0"/>
              </a:rPr>
              <a:t> </a:t>
            </a:r>
            <a:r>
              <a:rPr lang="en-US" sz="1400" b="0" dirty="0" err="1">
                <a:latin typeface="Montserrat" panose="00000500000000000000" pitchFamily="2" charset="0"/>
              </a:rPr>
              <a:t>lý</a:t>
            </a:r>
            <a:r>
              <a:rPr lang="en-US" sz="1400" b="0" dirty="0">
                <a:latin typeface="Montserrat" panose="00000500000000000000" pitchFamily="2" charset="0"/>
              </a:rPr>
              <a:t> </a:t>
            </a:r>
            <a:r>
              <a:rPr lang="en-US" sz="1400" b="0" dirty="0" err="1">
                <a:latin typeface="Montserrat" panose="00000500000000000000" pitchFamily="2" charset="0"/>
              </a:rPr>
              <a:t>của</a:t>
            </a:r>
            <a:r>
              <a:rPr lang="en-US" sz="1400" b="0" dirty="0">
                <a:latin typeface="Montserrat" panose="00000500000000000000" pitchFamily="2" charset="0"/>
              </a:rPr>
              <a:t> CSS </a:t>
            </a:r>
            <a:r>
              <a:rPr lang="en-US" sz="1400" b="0" dirty="0" err="1">
                <a:latin typeface="Montserrat" panose="00000500000000000000" pitchFamily="2" charset="0"/>
              </a:rPr>
              <a:t>giúp</a:t>
            </a:r>
            <a:r>
              <a:rPr lang="en-US" sz="1400" b="0" dirty="0">
                <a:latin typeface="Montserrat" panose="00000500000000000000" pitchFamily="2" charset="0"/>
              </a:rPr>
              <a:t> </a:t>
            </a:r>
            <a:r>
              <a:rPr lang="en-US" sz="1400" b="0" dirty="0" err="1">
                <a:latin typeface="Montserrat" panose="00000500000000000000" pitchFamily="2" charset="0"/>
              </a:rPr>
              <a:t>viết</a:t>
            </a:r>
            <a:r>
              <a:rPr lang="en-US" sz="1400" b="0" dirty="0">
                <a:latin typeface="Montserrat" panose="00000500000000000000" pitchFamily="2" charset="0"/>
              </a:rPr>
              <a:t> CSS </a:t>
            </a:r>
            <a:r>
              <a:rPr lang="en-US" sz="1400" b="0" dirty="0" err="1">
                <a:latin typeface="Montserrat" panose="00000500000000000000" pitchFamily="2" charset="0"/>
              </a:rPr>
              <a:t>nhanh</a:t>
            </a:r>
            <a:r>
              <a:rPr lang="en-US" sz="1400" b="0" dirty="0">
                <a:latin typeface="Montserrat" panose="00000500000000000000" pitchFamily="2" charset="0"/>
              </a:rPr>
              <a:t> </a:t>
            </a:r>
            <a:r>
              <a:rPr lang="en-US" sz="1400" b="0" dirty="0" err="1">
                <a:latin typeface="Montserrat" panose="00000500000000000000" pitchFamily="2" charset="0"/>
              </a:rPr>
              <a:t>hơn</a:t>
            </a:r>
            <a:r>
              <a:rPr lang="en-US" sz="1400" b="0" dirty="0">
                <a:latin typeface="Montserrat" panose="00000500000000000000" pitchFamily="2" charset="0"/>
              </a:rPr>
              <a:t>, </a:t>
            </a:r>
            <a:r>
              <a:rPr lang="en-US" sz="1400" b="0" dirty="0" err="1">
                <a:latin typeface="Montserrat" panose="00000500000000000000" pitchFamily="2" charset="0"/>
              </a:rPr>
              <a:t>cấu</a:t>
            </a:r>
            <a:r>
              <a:rPr lang="en-US" sz="1400" b="0" dirty="0">
                <a:latin typeface="Montserrat" panose="00000500000000000000" pitchFamily="2" charset="0"/>
              </a:rPr>
              <a:t> </a:t>
            </a:r>
            <a:r>
              <a:rPr lang="en-US" sz="1400" b="0" dirty="0" err="1">
                <a:latin typeface="Montserrat" panose="00000500000000000000" pitchFamily="2" charset="0"/>
              </a:rPr>
              <a:t>trúc</a:t>
            </a:r>
            <a:r>
              <a:rPr lang="en-US" sz="1400" b="0" dirty="0">
                <a:latin typeface="Montserrat" panose="00000500000000000000" pitchFamily="2" charset="0"/>
              </a:rPr>
              <a:t> </a:t>
            </a:r>
            <a:r>
              <a:rPr lang="en-US" sz="1400" b="0" dirty="0" err="1">
                <a:latin typeface="Montserrat" panose="00000500000000000000" pitchFamily="2" charset="0"/>
              </a:rPr>
              <a:t>rõ</a:t>
            </a:r>
            <a:r>
              <a:rPr lang="en-US" sz="1400" b="0" dirty="0">
                <a:latin typeface="Montserrat" panose="00000500000000000000" pitchFamily="2" charset="0"/>
              </a:rPr>
              <a:t> </a:t>
            </a:r>
            <a:r>
              <a:rPr lang="en-US" sz="1400" b="0" dirty="0" err="1">
                <a:latin typeface="Montserrat" panose="00000500000000000000" pitchFamily="2" charset="0"/>
              </a:rPr>
              <a:t>ràng</a:t>
            </a:r>
            <a:r>
              <a:rPr lang="en-US" sz="1400" b="0" dirty="0">
                <a:latin typeface="Montserrat" panose="00000500000000000000" pitchFamily="2" charset="0"/>
              </a:rPr>
              <a:t> </a:t>
            </a:r>
            <a:r>
              <a:rPr lang="en-US" sz="1400" b="0" dirty="0" err="1">
                <a:latin typeface="Montserrat" panose="00000500000000000000" pitchFamily="2" charset="0"/>
              </a:rPr>
              <a:t>hơn</a:t>
            </a:r>
            <a:r>
              <a:rPr lang="en-US" sz="1400" b="0" dirty="0">
                <a:latin typeface="Montserrat" panose="00000500000000000000" pitchFamily="2" charset="0"/>
              </a:rPr>
              <a:t>.</a:t>
            </a:r>
            <a:br>
              <a:rPr lang="en-US" sz="1400" b="0" dirty="0">
                <a:latin typeface="Montserrat" panose="00000500000000000000" pitchFamily="2" charset="0"/>
              </a:rPr>
            </a:br>
            <a:r>
              <a:rPr lang="en-US" sz="1400" b="0" spc="-5"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ến</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phiên</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bản</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3.0,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nó</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giới</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thiệu</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một</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cú</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pháp</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mới</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được</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gọi</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là</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SCSS (Sassy CSS). </a:t>
            </a:r>
            <a:b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br>
            <a:br>
              <a:rPr lang="en-US" sz="1400" b="0" spc="-5" dirty="0">
                <a:solidFill>
                  <a:srgbClr val="0D0D0D"/>
                </a:solidFill>
                <a:latin typeface="Montserrat" panose="00000500000000000000" pitchFamily="2" charset="0"/>
                <a:ea typeface="Calibri" panose="020F0502020204030204" pitchFamily="34" charset="0"/>
                <a:cs typeface="Times New Roman" panose="02020603050405020304" pitchFamily="18" charset="0"/>
              </a:rPr>
            </a:b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Cú</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pháp</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này</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nhằm</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thu</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hẹp</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khoảng</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cách</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giữa</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Sass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và</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CSS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bằng</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cách</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một</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cú</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pháp</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thân</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thiện</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a:t>
            </a:r>
            <a:r>
              <a:rPr lang="en-US" sz="1400" b="0" spc="-5" dirty="0" err="1">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với</a:t>
            </a:r>
            <a:r>
              <a:rPr lang="en-US" sz="1400" b="0" spc="-5" dirty="0">
                <a:solidFill>
                  <a:srgbClr val="0D0D0D"/>
                </a:solidFill>
                <a:effectLst/>
                <a:latin typeface="Montserrat" panose="00000500000000000000" pitchFamily="2" charset="0"/>
                <a:ea typeface="Calibri" panose="020F0502020204030204" pitchFamily="34" charset="0"/>
                <a:cs typeface="Times New Roman" panose="02020603050405020304" pitchFamily="18" charset="0"/>
              </a:rPr>
              <a:t> CSS.</a:t>
            </a:r>
            <a:b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sz="1400" b="0" dirty="0">
              <a:latin typeface="Montserrat" panose="00000500000000000000" pitchFamily="2" charset="0"/>
            </a:endParaRPr>
          </a:p>
        </p:txBody>
      </p:sp>
      <p:cxnSp>
        <p:nvCxnSpPr>
          <p:cNvPr id="740" name="Google Shape;740;p85"/>
          <p:cNvCxnSpPr/>
          <p:nvPr/>
        </p:nvCxnSpPr>
        <p:spPr>
          <a:xfrm>
            <a:off x="-1764188" y="4656180"/>
            <a:ext cx="3938400" cy="0"/>
          </a:xfrm>
          <a:prstGeom prst="straightConnector1">
            <a:avLst/>
          </a:prstGeom>
          <a:noFill/>
          <a:ln w="9525" cap="flat" cmpd="sng">
            <a:solidFill>
              <a:schemeClr val="accent2"/>
            </a:solidFill>
            <a:prstDash val="solid"/>
            <a:round/>
            <a:headEnd type="none" w="med" len="med"/>
            <a:tailEnd type="none" w="med" len="med"/>
          </a:ln>
        </p:spPr>
      </p:cxnSp>
      <p:sp>
        <p:nvSpPr>
          <p:cNvPr id="741" name="Google Shape;741;p85"/>
          <p:cNvSpPr/>
          <p:nvPr/>
        </p:nvSpPr>
        <p:spPr>
          <a:xfrm>
            <a:off x="-1473488" y="-538689"/>
            <a:ext cx="3647700" cy="36477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85"/>
          <p:cNvSpPr/>
          <p:nvPr/>
        </p:nvSpPr>
        <p:spPr>
          <a:xfrm>
            <a:off x="6213525" y="2104140"/>
            <a:ext cx="4927500" cy="49275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3" name="Google Shape;743;p85"/>
          <p:cNvCxnSpPr/>
          <p:nvPr/>
        </p:nvCxnSpPr>
        <p:spPr>
          <a:xfrm>
            <a:off x="8192475" y="430025"/>
            <a:ext cx="969600" cy="0"/>
          </a:xfrm>
          <a:prstGeom prst="straightConnector1">
            <a:avLst/>
          </a:prstGeom>
          <a:noFill/>
          <a:ln w="9525" cap="flat" cmpd="sng">
            <a:solidFill>
              <a:schemeClr val="dk1"/>
            </a:solidFill>
            <a:prstDash val="solid"/>
            <a:round/>
            <a:headEnd type="none" w="med" len="med"/>
            <a:tailEnd type="none" w="med" len="med"/>
          </a:ln>
        </p:spPr>
      </p:cxnSp>
      <p:sp>
        <p:nvSpPr>
          <p:cNvPr id="744" name="Google Shape;744;p85"/>
          <p:cNvSpPr txBox="1"/>
          <p:nvPr/>
        </p:nvSpPr>
        <p:spPr>
          <a:xfrm>
            <a:off x="5042819" y="129564"/>
            <a:ext cx="3162945" cy="56385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600" b="1" dirty="0">
                <a:solidFill>
                  <a:srgbClr val="212121"/>
                </a:solidFill>
                <a:latin typeface="Montserrat" panose="00000500000000000000" pitchFamily="2" charset="0"/>
                <a:ea typeface="Open Sans"/>
                <a:cs typeface="Open Sans"/>
                <a:sym typeface="Open Sans"/>
              </a:rPr>
              <a:t>SASS/SCSS</a:t>
            </a:r>
            <a:endParaRPr sz="3600" b="1" dirty="0">
              <a:solidFill>
                <a:srgbClr val="212121"/>
              </a:solidFill>
              <a:latin typeface="Montserrat" panose="00000500000000000000" pitchFamily="2" charset="0"/>
              <a:ea typeface="Open Sans"/>
              <a:cs typeface="Open Sans"/>
              <a:sym typeface="Open Sans"/>
            </a:endParaRPr>
          </a:p>
        </p:txBody>
      </p:sp>
      <p:pic>
        <p:nvPicPr>
          <p:cNvPr id="2050" name="Picture 2" descr="Hướng dẫn sử dụng Mixins trong SASS toàn tập - Evondev Blog">
            <a:extLst>
              <a:ext uri="{FF2B5EF4-FFF2-40B4-BE49-F238E27FC236}">
                <a16:creationId xmlns:a16="http://schemas.microsoft.com/office/drawing/2014/main" id="{87D1420D-A022-3376-194D-72A9CCC4A1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644" r="19985"/>
          <a:stretch/>
        </p:blipFill>
        <p:spPr bwMode="auto">
          <a:xfrm>
            <a:off x="149433" y="1285161"/>
            <a:ext cx="3336032" cy="25731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75"/>
          <p:cNvSpPr txBox="1">
            <a:spLocks noGrp="1"/>
          </p:cNvSpPr>
          <p:nvPr>
            <p:ph type="title"/>
          </p:nvPr>
        </p:nvSpPr>
        <p:spPr>
          <a:xfrm>
            <a:off x="6307041" y="143675"/>
            <a:ext cx="223363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ontserrat" panose="00000500000000000000" pitchFamily="2" charset="0"/>
              </a:rPr>
              <a:t>REDUX</a:t>
            </a:r>
            <a:endParaRPr dirty="0">
              <a:latin typeface="Montserrat" panose="00000500000000000000" pitchFamily="2" charset="0"/>
            </a:endParaRPr>
          </a:p>
        </p:txBody>
      </p:sp>
      <p:sp>
        <p:nvSpPr>
          <p:cNvPr id="567" name="Google Shape;567;p75"/>
          <p:cNvSpPr txBox="1">
            <a:spLocks noGrp="1"/>
          </p:cNvSpPr>
          <p:nvPr>
            <p:ph type="subTitle" idx="4"/>
          </p:nvPr>
        </p:nvSpPr>
        <p:spPr>
          <a:xfrm>
            <a:off x="10855" y="792575"/>
            <a:ext cx="5683571" cy="1638205"/>
          </a:xfrm>
          <a:prstGeom prst="rect">
            <a:avLst/>
          </a:prstGeom>
        </p:spPr>
        <p:txBody>
          <a:bodyPr spcFirstLastPara="1" wrap="square" lIns="91425" tIns="91425" rIns="91425" bIns="91425" anchor="t" anchorCtr="0">
            <a:noAutofit/>
          </a:bodyPr>
          <a:lstStyle/>
          <a:p>
            <a:pPr marL="0" indent="0" algn="just">
              <a:spcAft>
                <a:spcPts val="1200"/>
              </a:spcAft>
            </a:pPr>
            <a:r>
              <a:rPr lang="en-US" sz="1400" b="0" dirty="0">
                <a:solidFill>
                  <a:schemeClr val="tx1">
                    <a:lumMod val="90000"/>
                    <a:lumOff val="10000"/>
                  </a:schemeClr>
                </a:solidFill>
                <a:latin typeface="Montserrat" panose="00000500000000000000" pitchFamily="2" charset="0"/>
                <a:ea typeface="Open Sans"/>
                <a:cs typeface="Open Sans"/>
                <a:sym typeface="Open Sans"/>
              </a:rPr>
              <a:t>Redux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là</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một</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thư</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viện</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quản</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lý</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trạng</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thái</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có</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thể</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dự</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đoán</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được</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trong</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ứng</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dụng</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Javascript</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p>
          <a:p>
            <a:pPr marL="0" indent="0" algn="just">
              <a:spcAft>
                <a:spcPts val="1200"/>
              </a:spcAft>
            </a:pPr>
            <a:endParaRPr lang="en-US" sz="1400" b="0" dirty="0">
              <a:solidFill>
                <a:schemeClr val="tx1">
                  <a:lumMod val="90000"/>
                  <a:lumOff val="10000"/>
                </a:schemeClr>
              </a:solidFill>
              <a:latin typeface="Montserrat" panose="00000500000000000000" pitchFamily="2" charset="0"/>
              <a:ea typeface="Open Sans"/>
              <a:cs typeface="Open Sans"/>
              <a:sym typeface="Open Sans"/>
            </a:endParaRPr>
          </a:p>
          <a:p>
            <a:pPr marL="0" indent="0" algn="just">
              <a:spcAft>
                <a:spcPts val="1200"/>
              </a:spcAft>
            </a:pPr>
            <a:r>
              <a:rPr lang="en-US" sz="1400" b="0" dirty="0">
                <a:solidFill>
                  <a:schemeClr val="tx1">
                    <a:lumMod val="90000"/>
                    <a:lumOff val="10000"/>
                  </a:schemeClr>
                </a:solidFill>
                <a:latin typeface="Montserrat" panose="00000500000000000000" pitchFamily="2" charset="0"/>
                <a:ea typeface="Open Sans"/>
                <a:cs typeface="Open Sans"/>
                <a:sym typeface="Open Sans"/>
              </a:rPr>
              <a:t>Redux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có</a:t>
            </a:r>
            <a:r>
              <a:rPr lang="en-US" sz="1400" b="0" dirty="0">
                <a:solidFill>
                  <a:schemeClr val="tx1">
                    <a:lumMod val="90000"/>
                    <a:lumOff val="10000"/>
                  </a:schemeClr>
                </a:solidFill>
                <a:latin typeface="Montserrat" panose="00000500000000000000" pitchFamily="2" charset="0"/>
                <a:ea typeface="Open Sans"/>
                <a:cs typeface="Open Sans"/>
                <a:sym typeface="Open Sans"/>
              </a:rPr>
              <a:t> 3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thành</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phần</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chính</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đó</a:t>
            </a:r>
            <a:r>
              <a:rPr lang="en-US" sz="1400" b="0" dirty="0">
                <a:solidFill>
                  <a:schemeClr val="tx1">
                    <a:lumMod val="90000"/>
                    <a:lumOff val="10000"/>
                  </a:schemeClr>
                </a:solidFill>
                <a:latin typeface="Montserrat" panose="00000500000000000000" pitchFamily="2" charset="0"/>
                <a:ea typeface="Open Sans"/>
                <a:cs typeface="Open Sans"/>
                <a:sym typeface="Open Sans"/>
              </a:rPr>
              <a:t>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là</a:t>
            </a:r>
            <a:r>
              <a:rPr lang="en-US" sz="1400" b="0" dirty="0">
                <a:solidFill>
                  <a:schemeClr val="tx1">
                    <a:lumMod val="90000"/>
                    <a:lumOff val="10000"/>
                  </a:schemeClr>
                </a:solidFill>
                <a:latin typeface="Montserrat" panose="00000500000000000000" pitchFamily="2" charset="0"/>
                <a:ea typeface="Open Sans"/>
                <a:cs typeface="Open Sans"/>
                <a:sym typeface="Open Sans"/>
              </a:rPr>
              <a:t>: Action, Reducer </a:t>
            </a:r>
            <a:r>
              <a:rPr lang="en-US" sz="1400" b="0" dirty="0" err="1">
                <a:solidFill>
                  <a:schemeClr val="tx1">
                    <a:lumMod val="90000"/>
                    <a:lumOff val="10000"/>
                  </a:schemeClr>
                </a:solidFill>
                <a:latin typeface="Montserrat" panose="00000500000000000000" pitchFamily="2" charset="0"/>
                <a:ea typeface="Open Sans"/>
                <a:cs typeface="Open Sans"/>
                <a:sym typeface="Open Sans"/>
              </a:rPr>
              <a:t>và</a:t>
            </a:r>
            <a:r>
              <a:rPr lang="en-US" sz="1400" b="0" dirty="0">
                <a:solidFill>
                  <a:schemeClr val="tx1">
                    <a:lumMod val="90000"/>
                    <a:lumOff val="10000"/>
                  </a:schemeClr>
                </a:solidFill>
                <a:latin typeface="Montserrat" panose="00000500000000000000" pitchFamily="2" charset="0"/>
                <a:ea typeface="Open Sans"/>
                <a:cs typeface="Open Sans"/>
                <a:sym typeface="Open Sans"/>
              </a:rPr>
              <a:t> Store. </a:t>
            </a:r>
          </a:p>
          <a:p>
            <a:pPr marL="0" indent="0" algn="just">
              <a:spcAft>
                <a:spcPts val="1200"/>
              </a:spcAft>
            </a:pPr>
            <a:endParaRPr lang="en-US" sz="1400" b="0" dirty="0">
              <a:solidFill>
                <a:schemeClr val="tx1">
                  <a:lumMod val="90000"/>
                  <a:lumOff val="10000"/>
                </a:schemeClr>
              </a:solidFill>
              <a:latin typeface="Montserrat" panose="00000500000000000000" pitchFamily="2" charset="0"/>
              <a:ea typeface="Open Sans"/>
              <a:cs typeface="Open Sans"/>
              <a:sym typeface="Open Sans"/>
            </a:endParaRPr>
          </a:p>
        </p:txBody>
      </p:sp>
      <p:cxnSp>
        <p:nvCxnSpPr>
          <p:cNvPr id="574" name="Google Shape;574;p75"/>
          <p:cNvCxnSpPr>
            <a:cxnSpLocks/>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cxnSp>
        <p:nvCxnSpPr>
          <p:cNvPr id="575" name="Google Shape;575;p75"/>
          <p:cNvCxnSpPr>
            <a:cxnSpLocks/>
          </p:cNvCxnSpPr>
          <p:nvPr/>
        </p:nvCxnSpPr>
        <p:spPr>
          <a:xfrm flipV="1">
            <a:off x="5913120" y="1668777"/>
            <a:ext cx="0" cy="3558540"/>
          </a:xfrm>
          <a:prstGeom prst="straightConnector1">
            <a:avLst/>
          </a:prstGeom>
          <a:noFill/>
          <a:ln w="9525" cap="flat" cmpd="sng">
            <a:solidFill>
              <a:schemeClr val="accent2"/>
            </a:solidFill>
            <a:prstDash val="solid"/>
            <a:round/>
            <a:headEnd type="none" w="med" len="med"/>
            <a:tailEnd type="none" w="med" len="med"/>
          </a:ln>
        </p:spPr>
      </p:cxnSp>
      <p:pic>
        <p:nvPicPr>
          <p:cNvPr id="19" name="Picture 2" descr="The complete beginners guide to Redux reducers with code examples">
            <a:extLst>
              <a:ext uri="{FF2B5EF4-FFF2-40B4-BE49-F238E27FC236}">
                <a16:creationId xmlns:a16="http://schemas.microsoft.com/office/drawing/2014/main" id="{9D1F2893-5A62-60DD-D63D-D6C864572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4594" y="1182187"/>
            <a:ext cx="2432386" cy="18242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React] Giới thiệu tổng quát về Redux Toolkit - 2KVN">
            <a:extLst>
              <a:ext uri="{FF2B5EF4-FFF2-40B4-BE49-F238E27FC236}">
                <a16:creationId xmlns:a16="http://schemas.microsoft.com/office/drawing/2014/main" id="{507AA42E-0F95-0C0B-8860-38641EFD9F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4427" y="2571750"/>
            <a:ext cx="3196429" cy="2282089"/>
          </a:xfrm>
          <a:prstGeom prst="rect">
            <a:avLst/>
          </a:prstGeom>
          <a:noFill/>
          <a:ln>
            <a:noFill/>
          </a:ln>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08"/>
        <p:cNvGrpSpPr/>
        <p:nvPr/>
      </p:nvGrpSpPr>
      <p:grpSpPr>
        <a:xfrm>
          <a:off x="0" y="0"/>
          <a:ext cx="0" cy="0"/>
          <a:chOff x="0" y="0"/>
          <a:chExt cx="0" cy="0"/>
        </a:xfrm>
      </p:grpSpPr>
      <p:sp>
        <p:nvSpPr>
          <p:cNvPr id="409" name="Google Shape;409;p66"/>
          <p:cNvSpPr txBox="1">
            <a:spLocks noGrp="1"/>
          </p:cNvSpPr>
          <p:nvPr>
            <p:ph type="title"/>
          </p:nvPr>
        </p:nvSpPr>
        <p:spPr>
          <a:xfrm>
            <a:off x="5869858" y="89300"/>
            <a:ext cx="2299117" cy="6424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latin typeface="Montserrat" panose="00000500000000000000" pitchFamily="2" charset="0"/>
              </a:rPr>
              <a:t>NODEJS </a:t>
            </a:r>
            <a:endParaRPr sz="3000" dirty="0">
              <a:latin typeface="Montserrat" panose="00000500000000000000" pitchFamily="2" charset="0"/>
            </a:endParaRPr>
          </a:p>
        </p:txBody>
      </p:sp>
      <p:cxnSp>
        <p:nvCxnSpPr>
          <p:cNvPr id="411" name="Google Shape;411;p66"/>
          <p:cNvCxnSpPr>
            <a:cxnSpLocks/>
          </p:cNvCxnSpPr>
          <p:nvPr/>
        </p:nvCxnSpPr>
        <p:spPr>
          <a:xfrm>
            <a:off x="975025" y="4277414"/>
            <a:ext cx="8163550" cy="0"/>
          </a:xfrm>
          <a:prstGeom prst="straightConnector1">
            <a:avLst/>
          </a:prstGeom>
          <a:noFill/>
          <a:ln w="9525" cap="flat" cmpd="sng">
            <a:solidFill>
              <a:schemeClr val="accent2"/>
            </a:solidFill>
            <a:prstDash val="solid"/>
            <a:round/>
            <a:headEnd type="none" w="med" len="med"/>
            <a:tailEnd type="none" w="med" len="med"/>
          </a:ln>
        </p:spPr>
      </p:cxnSp>
      <p:sp>
        <p:nvSpPr>
          <p:cNvPr id="412" name="Google Shape;412;p66"/>
          <p:cNvSpPr txBox="1"/>
          <p:nvPr/>
        </p:nvSpPr>
        <p:spPr>
          <a:xfrm>
            <a:off x="288837" y="980709"/>
            <a:ext cx="5670003" cy="2796526"/>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0"/>
              </a:spcBef>
              <a:spcAft>
                <a:spcPts val="0"/>
              </a:spcAft>
              <a:buNone/>
            </a:pPr>
            <a:r>
              <a:rPr lang="vi-VN" b="0" i="0" dirty="0">
                <a:solidFill>
                  <a:srgbClr val="1B1B1B"/>
                </a:solidFill>
                <a:effectLst/>
                <a:latin typeface="Montserrat" panose="00000500000000000000" pitchFamily="2" charset="0"/>
              </a:rPr>
              <a:t>Nodejs là một mã nguồn</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mở</a:t>
            </a:r>
            <a:r>
              <a:rPr lang="vi-VN" b="0" i="0" dirty="0">
                <a:solidFill>
                  <a:srgbClr val="1B1B1B"/>
                </a:solidFill>
                <a:effectLst/>
                <a:latin typeface="Montserrat" panose="00000500000000000000" pitchFamily="2" charset="0"/>
              </a:rPr>
              <a:t> xây dựng dựa trên nền tảng Javascript V8 Engine</a:t>
            </a:r>
            <a:r>
              <a:rPr lang="en-US" b="0" i="0" dirty="0">
                <a:solidFill>
                  <a:srgbClr val="1B1B1B"/>
                </a:solidFill>
                <a:effectLst/>
                <a:latin typeface="Montserrat" panose="00000500000000000000" pitchFamily="2" charset="0"/>
              </a:rPr>
              <a:t>,</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là</a:t>
            </a:r>
            <a:r>
              <a:rPr lang="vi-VN" b="0" i="0" dirty="0">
                <a:solidFill>
                  <a:srgbClr val="1B1B1B"/>
                </a:solidFill>
                <a:effectLst/>
                <a:latin typeface="Montserrat" panose="00000500000000000000" pitchFamily="2" charset="0"/>
              </a:rPr>
              <a:t> môi trường cho các máy chủ và ứng dụng mạng.</a:t>
            </a:r>
            <a:endParaRPr lang="en-US" b="0" i="0" dirty="0">
              <a:solidFill>
                <a:srgbClr val="1B1B1B"/>
              </a:solidFill>
              <a:effectLst/>
              <a:latin typeface="Montserrat" panose="00000500000000000000" pitchFamily="2" charset="0"/>
            </a:endParaRPr>
          </a:p>
          <a:p>
            <a:pPr lvl="0" algn="just" rtl="0">
              <a:lnSpc>
                <a:spcPct val="130000"/>
              </a:lnSpc>
              <a:spcBef>
                <a:spcPts val="0"/>
              </a:spcBef>
              <a:spcAft>
                <a:spcPts val="0"/>
              </a:spcAft>
            </a:pPr>
            <a:r>
              <a:rPr lang="en-US" dirty="0" err="1">
                <a:solidFill>
                  <a:srgbClr val="1B1B1B"/>
                </a:solidFill>
                <a:latin typeface="Montserrat" panose="00000500000000000000" pitchFamily="2" charset="0"/>
              </a:rPr>
              <a:t>Nó</a:t>
            </a:r>
            <a:r>
              <a:rPr lang="en-US" b="0" i="0" dirty="0">
                <a:solidFill>
                  <a:srgbClr val="1B1B1B"/>
                </a:solidFill>
                <a:effectLst/>
                <a:latin typeface="Montserrat" panose="00000500000000000000" pitchFamily="2" charset="0"/>
              </a:rPr>
              <a:t> </a:t>
            </a:r>
            <a:r>
              <a:rPr lang="vi-VN" b="0" i="0" dirty="0">
                <a:solidFill>
                  <a:srgbClr val="1B1B1B"/>
                </a:solidFill>
                <a:effectLst/>
                <a:latin typeface="Montserrat" panose="00000500000000000000" pitchFamily="2" charset="0"/>
              </a:rPr>
              <a:t>cho phép các ứng dụng hoạt động như một Webserver mà không cần phần mềm như Nginx, Apache</a:t>
            </a:r>
            <a:r>
              <a:rPr lang="en-US" b="0" i="0" dirty="0">
                <a:solidFill>
                  <a:srgbClr val="1B1B1B"/>
                </a:solidFill>
                <a:effectLst/>
                <a:latin typeface="Montserrat" panose="00000500000000000000" pitchFamily="2" charset="0"/>
              </a:rPr>
              <a:t>,…</a:t>
            </a:r>
            <a:r>
              <a:rPr lang="vi-VN" b="0" i="0" dirty="0">
                <a:solidFill>
                  <a:srgbClr val="1B1B1B"/>
                </a:solidFill>
                <a:effectLst/>
                <a:latin typeface="Montserrat" panose="00000500000000000000" pitchFamily="2" charset="0"/>
              </a:rPr>
              <a:t> </a:t>
            </a:r>
            <a:endParaRPr lang="en-US" b="0" i="0" dirty="0">
              <a:solidFill>
                <a:srgbClr val="1B1B1B"/>
              </a:solidFill>
              <a:effectLst/>
              <a:latin typeface="Montserrat" panose="00000500000000000000" pitchFamily="2" charset="0"/>
            </a:endParaRPr>
          </a:p>
          <a:p>
            <a:pPr lvl="0" algn="just" rtl="0">
              <a:lnSpc>
                <a:spcPct val="130000"/>
              </a:lnSpc>
              <a:spcBef>
                <a:spcPts val="0"/>
              </a:spcBef>
              <a:spcAft>
                <a:spcPts val="0"/>
              </a:spcAft>
            </a:pPr>
            <a:r>
              <a:rPr lang="en-US" dirty="0">
                <a:solidFill>
                  <a:srgbClr val="1B1B1B"/>
                </a:solidFill>
                <a:latin typeface="Montserrat" panose="00000500000000000000" pitchFamily="2" charset="0"/>
              </a:rPr>
              <a:t>C</a:t>
            </a:r>
            <a:r>
              <a:rPr lang="vi-VN" b="0" i="0" dirty="0">
                <a:solidFill>
                  <a:srgbClr val="1B1B1B"/>
                </a:solidFill>
                <a:effectLst/>
                <a:latin typeface="Montserrat" panose="00000500000000000000" pitchFamily="2" charset="0"/>
              </a:rPr>
              <a:t>ung cấp kiến trúc hướng sự kiện và non-blocking I/O API</a:t>
            </a:r>
            <a:r>
              <a:rPr lang="en-US" b="0" i="0" dirty="0">
                <a:solidFill>
                  <a:srgbClr val="1B1B1B"/>
                </a:solidFill>
                <a:effectLst/>
                <a:latin typeface="Montserrat" panose="00000500000000000000" pitchFamily="2" charset="0"/>
              </a:rPr>
              <a:t> </a:t>
            </a:r>
            <a:r>
              <a:rPr lang="vi-VN" b="0" i="0" dirty="0">
                <a:solidFill>
                  <a:srgbClr val="1B1B1B"/>
                </a:solidFill>
                <a:effectLst/>
                <a:latin typeface="Montserrat" panose="00000500000000000000" pitchFamily="2" charset="0"/>
              </a:rPr>
              <a:t>và có khả năng mở rộng</a:t>
            </a:r>
            <a:r>
              <a:rPr lang="en-US" b="0" i="0" dirty="0">
                <a:solidFill>
                  <a:srgbClr val="1B1B1B"/>
                </a:solidFill>
                <a:effectLst/>
                <a:latin typeface="Montserrat" panose="00000500000000000000" pitchFamily="2" charset="0"/>
              </a:rPr>
              <a:t> </a:t>
            </a:r>
            <a:r>
              <a:rPr lang="vi-VN" b="0" i="0" dirty="0">
                <a:solidFill>
                  <a:srgbClr val="1B1B1B"/>
                </a:solidFill>
                <a:effectLst/>
                <a:latin typeface="Montserrat" panose="00000500000000000000" pitchFamily="2" charset="0"/>
              </a:rPr>
              <a:t>cao</a:t>
            </a:r>
            <a:r>
              <a:rPr lang="en-US" b="0" i="0" dirty="0">
                <a:solidFill>
                  <a:srgbClr val="1B1B1B"/>
                </a:solidFill>
                <a:effectLst/>
                <a:latin typeface="Montserrat" panose="00000500000000000000" pitchFamily="2" charset="0"/>
              </a:rPr>
              <a:t>.</a:t>
            </a:r>
            <a:endParaRPr lang="en-US" dirty="0">
              <a:solidFill>
                <a:srgbClr val="1B1B1B"/>
              </a:solidFill>
              <a:latin typeface="Montserrat" panose="00000500000000000000" pitchFamily="2" charset="0"/>
              <a:ea typeface="Open Sans"/>
              <a:cs typeface="Open Sans"/>
              <a:sym typeface="Open Sans"/>
            </a:endParaRPr>
          </a:p>
        </p:txBody>
      </p:sp>
      <p:cxnSp>
        <p:nvCxnSpPr>
          <p:cNvPr id="413" name="Google Shape;413;p66"/>
          <p:cNvCxnSpPr>
            <a:cxnSpLocks/>
          </p:cNvCxnSpPr>
          <p:nvPr/>
        </p:nvCxnSpPr>
        <p:spPr>
          <a:xfrm>
            <a:off x="8168975" y="410516"/>
            <a:ext cx="969600" cy="0"/>
          </a:xfrm>
          <a:prstGeom prst="straightConnector1">
            <a:avLst/>
          </a:prstGeom>
          <a:noFill/>
          <a:ln w="9525" cap="flat" cmpd="sng">
            <a:solidFill>
              <a:schemeClr val="accent2"/>
            </a:solidFill>
            <a:prstDash val="solid"/>
            <a:round/>
            <a:headEnd type="none" w="med" len="med"/>
            <a:tailEnd type="none" w="med" len="med"/>
          </a:ln>
        </p:spPr>
      </p:cxnSp>
      <p:pic>
        <p:nvPicPr>
          <p:cNvPr id="4098" name="Picture 2" descr="NodeJS developers | Facebook">
            <a:extLst>
              <a:ext uri="{FF2B5EF4-FFF2-40B4-BE49-F238E27FC236}">
                <a16:creationId xmlns:a16="http://schemas.microsoft.com/office/drawing/2014/main" id="{09E87E92-E29E-8EC9-B488-B5D6F27377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692" y="995962"/>
            <a:ext cx="2569471" cy="144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98133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87"/>
          <p:cNvSpPr txBox="1">
            <a:spLocks noGrp="1"/>
          </p:cNvSpPr>
          <p:nvPr>
            <p:ph type="title"/>
          </p:nvPr>
        </p:nvSpPr>
        <p:spPr>
          <a:xfrm>
            <a:off x="290031" y="126300"/>
            <a:ext cx="3261770" cy="6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ontserrat" panose="00000500000000000000" pitchFamily="2" charset="0"/>
              </a:rPr>
              <a:t>MongoDB</a:t>
            </a:r>
            <a:endParaRPr dirty="0">
              <a:latin typeface="Montserrat" panose="00000500000000000000" pitchFamily="2" charset="0"/>
            </a:endParaRPr>
          </a:p>
        </p:txBody>
      </p:sp>
      <p:sp>
        <p:nvSpPr>
          <p:cNvPr id="776" name="Google Shape;776;p87"/>
          <p:cNvSpPr txBox="1">
            <a:spLocks noGrp="1"/>
          </p:cNvSpPr>
          <p:nvPr>
            <p:ph type="subTitle" idx="5"/>
          </p:nvPr>
        </p:nvSpPr>
        <p:spPr>
          <a:xfrm>
            <a:off x="230996" y="1095311"/>
            <a:ext cx="5709246" cy="2115668"/>
          </a:xfrm>
          <a:prstGeom prst="rect">
            <a:avLst/>
          </a:prstGeom>
        </p:spPr>
        <p:txBody>
          <a:bodyPr spcFirstLastPara="1" wrap="square" lIns="91425" tIns="91425" rIns="91425" bIns="91425" anchor="t" anchorCtr="0">
            <a:noAutofit/>
          </a:bodyPr>
          <a:lstStyle/>
          <a:p>
            <a:pPr marL="0" indent="0" algn="just">
              <a:lnSpc>
                <a:spcPct val="130000"/>
              </a:lnSpc>
              <a:spcAft>
                <a:spcPts val="1200"/>
              </a:spcAft>
            </a:pPr>
            <a:r>
              <a:rPr lang="vi-VN" b="0" i="0" dirty="0">
                <a:solidFill>
                  <a:srgbClr val="1B1B1B"/>
                </a:solidFill>
                <a:effectLst/>
                <a:latin typeface="Montserrat" panose="00000500000000000000" pitchFamily="2" charset="0"/>
              </a:rPr>
              <a:t>MongoDB là một cơ sở dữ liệu mã nguồn mở và là cơ sở dữ liệu NoSQL. MongoDB được viết bằng C++.</a:t>
            </a:r>
            <a:endParaRPr lang="en-US" b="0" i="0" dirty="0">
              <a:solidFill>
                <a:srgbClr val="1B1B1B"/>
              </a:solidFill>
              <a:effectLst/>
              <a:latin typeface="Montserrat" panose="00000500000000000000" pitchFamily="2" charset="0"/>
            </a:endParaRPr>
          </a:p>
          <a:p>
            <a:pPr marL="0" indent="0" algn="just">
              <a:lnSpc>
                <a:spcPct val="130000"/>
              </a:lnSpc>
              <a:spcAft>
                <a:spcPts val="1200"/>
              </a:spcAft>
            </a:pPr>
            <a:r>
              <a:rPr lang="vi-VN" b="0" i="0" dirty="0">
                <a:solidFill>
                  <a:srgbClr val="1B1B1B"/>
                </a:solidFill>
                <a:effectLst/>
                <a:latin typeface="Montserrat" panose="00000500000000000000" pitchFamily="2" charset="0"/>
              </a:rPr>
              <a:t>MongoDB là một cơ sở dữ liệu đa nền tảng, cung cấp hiệu suất cao, tính khả dụng cao và khả năng mở rộng dễ dàng</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hoạt</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động</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trên</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các</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khái</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niệm</a:t>
            </a:r>
            <a:r>
              <a:rPr lang="en-US" b="0" i="0" dirty="0">
                <a:solidFill>
                  <a:srgbClr val="1B1B1B"/>
                </a:solidFill>
                <a:effectLst/>
                <a:latin typeface="Montserrat" panose="00000500000000000000" pitchFamily="2" charset="0"/>
              </a:rPr>
              <a:t> Collection </a:t>
            </a:r>
            <a:r>
              <a:rPr lang="en-US" b="0" i="0" dirty="0" err="1">
                <a:solidFill>
                  <a:srgbClr val="1B1B1B"/>
                </a:solidFill>
                <a:effectLst/>
                <a:latin typeface="Montserrat" panose="00000500000000000000" pitchFamily="2" charset="0"/>
              </a:rPr>
              <a:t>và</a:t>
            </a:r>
            <a:r>
              <a:rPr lang="en-US" b="0" i="0" dirty="0">
                <a:solidFill>
                  <a:srgbClr val="1B1B1B"/>
                </a:solidFill>
                <a:effectLst/>
                <a:latin typeface="Montserrat" panose="00000500000000000000" pitchFamily="2" charset="0"/>
              </a:rPr>
              <a:t> Document.</a:t>
            </a:r>
            <a:endParaRPr lang="vi-VN" b="0" i="0" dirty="0">
              <a:solidFill>
                <a:srgbClr val="1B1B1B"/>
              </a:solidFill>
              <a:effectLst/>
              <a:latin typeface="Montserrat" panose="00000500000000000000" pitchFamily="2" charset="0"/>
            </a:endParaRPr>
          </a:p>
        </p:txBody>
      </p:sp>
      <p:cxnSp>
        <p:nvCxnSpPr>
          <p:cNvPr id="777" name="Google Shape;777;p87"/>
          <p:cNvCxnSpPr>
            <a:cxnSpLocks/>
          </p:cNvCxnSpPr>
          <p:nvPr/>
        </p:nvCxnSpPr>
        <p:spPr>
          <a:xfrm>
            <a:off x="6146358" y="688261"/>
            <a:ext cx="0" cy="3880237"/>
          </a:xfrm>
          <a:prstGeom prst="straightConnector1">
            <a:avLst/>
          </a:prstGeom>
          <a:noFill/>
          <a:ln w="9525" cap="flat" cmpd="sng">
            <a:solidFill>
              <a:schemeClr val="accent2"/>
            </a:solidFill>
            <a:prstDash val="solid"/>
            <a:round/>
            <a:headEnd type="none" w="med" len="med"/>
            <a:tailEnd type="none" w="med" len="med"/>
          </a:ln>
        </p:spPr>
      </p:cxnSp>
      <p:pic>
        <p:nvPicPr>
          <p:cNvPr id="2050" name="Picture 2" descr="MongoDB 5.0 có gì mới? – CloudSavvy IT">
            <a:extLst>
              <a:ext uri="{FF2B5EF4-FFF2-40B4-BE49-F238E27FC236}">
                <a16:creationId xmlns:a16="http://schemas.microsoft.com/office/drawing/2014/main" id="{E2B81E50-FAE6-00B2-2F8C-4051D0462E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2475" y="810412"/>
            <a:ext cx="2376518" cy="13427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87"/>
          <p:cNvSpPr txBox="1">
            <a:spLocks noGrp="1"/>
          </p:cNvSpPr>
          <p:nvPr>
            <p:ph type="title"/>
          </p:nvPr>
        </p:nvSpPr>
        <p:spPr>
          <a:xfrm>
            <a:off x="230996" y="166056"/>
            <a:ext cx="3261770" cy="6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ontserrat" panose="00000500000000000000" pitchFamily="2" charset="0"/>
              </a:rPr>
              <a:t>Firebase</a:t>
            </a:r>
            <a:endParaRPr dirty="0">
              <a:latin typeface="Montserrat" panose="00000500000000000000" pitchFamily="2" charset="0"/>
            </a:endParaRPr>
          </a:p>
        </p:txBody>
      </p:sp>
      <p:sp>
        <p:nvSpPr>
          <p:cNvPr id="776" name="Google Shape;776;p87"/>
          <p:cNvSpPr txBox="1">
            <a:spLocks noGrp="1"/>
          </p:cNvSpPr>
          <p:nvPr>
            <p:ph type="subTitle" idx="5"/>
          </p:nvPr>
        </p:nvSpPr>
        <p:spPr>
          <a:xfrm>
            <a:off x="230995" y="1033049"/>
            <a:ext cx="5724465" cy="3642318"/>
          </a:xfrm>
          <a:prstGeom prst="rect">
            <a:avLst/>
          </a:prstGeom>
        </p:spPr>
        <p:txBody>
          <a:bodyPr spcFirstLastPara="1" wrap="square" lIns="91425" tIns="91425" rIns="91425" bIns="91425" anchor="t" anchorCtr="0">
            <a:noAutofit/>
          </a:bodyPr>
          <a:lstStyle/>
          <a:p>
            <a:pPr marL="0" indent="0" algn="just">
              <a:lnSpc>
                <a:spcPct val="130000"/>
              </a:lnSpc>
              <a:spcAft>
                <a:spcPts val="1200"/>
              </a:spcAft>
            </a:pPr>
            <a:r>
              <a:rPr lang="vi-VN" b="0" i="0" dirty="0">
                <a:solidFill>
                  <a:srgbClr val="1B1B1B"/>
                </a:solidFill>
                <a:effectLst/>
                <a:latin typeface="Montserrat" panose="00000500000000000000" pitchFamily="2" charset="0"/>
              </a:rPr>
              <a:t>Firebase là một nền tảng đa năng, nó cung cấp rất nhiều dịch vụ khác nhau cho người dùng</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và</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cung</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cấp</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rất</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nhiều</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dịch</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vụ</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nổi</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bật</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và</a:t>
            </a:r>
            <a:r>
              <a:rPr lang="en-US" dirty="0">
                <a:solidFill>
                  <a:srgbClr val="1B1B1B"/>
                </a:solidFill>
                <a:latin typeface="Montserrat" panose="00000500000000000000" pitchFamily="2" charset="0"/>
              </a:rPr>
              <a:t> </a:t>
            </a:r>
            <a:r>
              <a:rPr lang="en-US" spc="-5" dirty="0" err="1">
                <a:solidFill>
                  <a:srgbClr val="0D0D0D"/>
                </a:solidFill>
                <a:effectLst/>
                <a:latin typeface="Montserrat" panose="00000500000000000000" pitchFamily="2" charset="0"/>
                <a:ea typeface="Calibri" panose="020F0502020204030204" pitchFamily="34" charset="0"/>
              </a:rPr>
              <a:t>nền</a:t>
            </a:r>
            <a:r>
              <a:rPr lang="en-US" spc="-5" dirty="0">
                <a:solidFill>
                  <a:srgbClr val="0D0D0D"/>
                </a:solidFill>
                <a:effectLst/>
                <a:latin typeface="Montserrat" panose="00000500000000000000" pitchFamily="2" charset="0"/>
                <a:ea typeface="Calibri" panose="020F0502020204030204" pitchFamily="34" charset="0"/>
              </a:rPr>
              <a:t> </a:t>
            </a:r>
            <a:r>
              <a:rPr lang="en-US" spc="-5" dirty="0" err="1">
                <a:solidFill>
                  <a:srgbClr val="0D0D0D"/>
                </a:solidFill>
                <a:effectLst/>
                <a:latin typeface="Montserrat" panose="00000500000000000000" pitchFamily="2" charset="0"/>
                <a:ea typeface="Calibri" panose="020F0502020204030204" pitchFamily="34" charset="0"/>
              </a:rPr>
              <a:t>tảng</a:t>
            </a:r>
            <a:r>
              <a:rPr lang="en-US" spc="-5" dirty="0">
                <a:solidFill>
                  <a:srgbClr val="0D0D0D"/>
                </a:solidFill>
                <a:effectLst/>
                <a:latin typeface="Montserrat" panose="00000500000000000000" pitchFamily="2" charset="0"/>
                <a:ea typeface="Calibri" panose="020F0502020204030204" pitchFamily="34" charset="0"/>
              </a:rPr>
              <a:t> </a:t>
            </a:r>
            <a:r>
              <a:rPr lang="en-US" spc="-5" dirty="0" err="1">
                <a:solidFill>
                  <a:srgbClr val="0D0D0D"/>
                </a:solidFill>
                <a:effectLst/>
                <a:latin typeface="Montserrat" panose="00000500000000000000" pitchFamily="2" charset="0"/>
                <a:ea typeface="Calibri" panose="020F0502020204030204" pitchFamily="34" charset="0"/>
              </a:rPr>
              <a:t>phát</a:t>
            </a:r>
            <a:r>
              <a:rPr lang="en-US" spc="-5" dirty="0">
                <a:solidFill>
                  <a:srgbClr val="0D0D0D"/>
                </a:solidFill>
                <a:effectLst/>
                <a:latin typeface="Montserrat" panose="00000500000000000000" pitchFamily="2" charset="0"/>
                <a:ea typeface="Calibri" panose="020F0502020204030204" pitchFamily="34" charset="0"/>
              </a:rPr>
              <a:t> </a:t>
            </a:r>
            <a:r>
              <a:rPr lang="en-US" spc="-5" dirty="0" err="1">
                <a:solidFill>
                  <a:srgbClr val="0D0D0D"/>
                </a:solidFill>
                <a:effectLst/>
                <a:latin typeface="Montserrat" panose="00000500000000000000" pitchFamily="2" charset="0"/>
                <a:ea typeface="Calibri" panose="020F0502020204030204" pitchFamily="34" charset="0"/>
              </a:rPr>
              <a:t>triển</a:t>
            </a:r>
            <a:r>
              <a:rPr lang="en-US" spc="-5" dirty="0">
                <a:solidFill>
                  <a:srgbClr val="0D0D0D"/>
                </a:solidFill>
                <a:effectLst/>
                <a:latin typeface="Montserrat" panose="00000500000000000000" pitchFamily="2" charset="0"/>
                <a:ea typeface="Calibri" panose="020F0502020204030204" pitchFamily="34" charset="0"/>
              </a:rPr>
              <a:t> </a:t>
            </a:r>
            <a:r>
              <a:rPr lang="en-US" spc="-5" dirty="0" err="1">
                <a:solidFill>
                  <a:srgbClr val="0D0D0D"/>
                </a:solidFill>
                <a:effectLst/>
                <a:latin typeface="Montserrat" panose="00000500000000000000" pitchFamily="2" charset="0"/>
                <a:ea typeface="Calibri" panose="020F0502020204030204" pitchFamily="34" charset="0"/>
              </a:rPr>
              <a:t>ứng</a:t>
            </a:r>
            <a:r>
              <a:rPr lang="en-US" spc="-5" dirty="0">
                <a:solidFill>
                  <a:srgbClr val="0D0D0D"/>
                </a:solidFill>
                <a:effectLst/>
                <a:latin typeface="Montserrat" panose="00000500000000000000" pitchFamily="2" charset="0"/>
                <a:ea typeface="Calibri" panose="020F0502020204030204" pitchFamily="34" charset="0"/>
              </a:rPr>
              <a:t> </a:t>
            </a:r>
            <a:r>
              <a:rPr lang="en-US" spc="-5" dirty="0" err="1">
                <a:solidFill>
                  <a:srgbClr val="0D0D0D"/>
                </a:solidFill>
                <a:effectLst/>
                <a:latin typeface="Montserrat" panose="00000500000000000000" pitchFamily="2" charset="0"/>
                <a:ea typeface="Calibri" panose="020F0502020204030204" pitchFamily="34" charset="0"/>
              </a:rPr>
              <a:t>dụng</a:t>
            </a:r>
            <a:r>
              <a:rPr lang="en-US" spc="-5" dirty="0">
                <a:solidFill>
                  <a:srgbClr val="0D0D0D"/>
                </a:solidFill>
                <a:effectLst/>
                <a:latin typeface="Montserrat" panose="00000500000000000000" pitchFamily="2" charset="0"/>
                <a:ea typeface="Calibri" panose="020F0502020204030204" pitchFamily="34" charset="0"/>
              </a:rPr>
              <a:t> di </a:t>
            </a:r>
            <a:r>
              <a:rPr lang="en-US" spc="-5" dirty="0" err="1">
                <a:solidFill>
                  <a:srgbClr val="0D0D0D"/>
                </a:solidFill>
                <a:effectLst/>
                <a:latin typeface="Montserrat" panose="00000500000000000000" pitchFamily="2" charset="0"/>
                <a:ea typeface="Calibri" panose="020F0502020204030204" pitchFamily="34" charset="0"/>
              </a:rPr>
              <a:t>động</a:t>
            </a:r>
            <a:r>
              <a:rPr lang="en-US" spc="-5" dirty="0">
                <a:solidFill>
                  <a:srgbClr val="0D0D0D"/>
                </a:solidFill>
                <a:effectLst/>
                <a:latin typeface="Montserrat" panose="00000500000000000000" pitchFamily="2" charset="0"/>
                <a:ea typeface="Calibri" panose="020F0502020204030204" pitchFamily="34" charset="0"/>
              </a:rPr>
              <a:t> </a:t>
            </a:r>
            <a:r>
              <a:rPr lang="en-US" spc="-5" dirty="0" err="1">
                <a:solidFill>
                  <a:srgbClr val="0D0D0D"/>
                </a:solidFill>
                <a:effectLst/>
                <a:latin typeface="Montserrat" panose="00000500000000000000" pitchFamily="2" charset="0"/>
                <a:ea typeface="Calibri" panose="020F0502020204030204" pitchFamily="34" charset="0"/>
              </a:rPr>
              <a:t>và</a:t>
            </a:r>
            <a:r>
              <a:rPr lang="en-US" spc="-5" dirty="0">
                <a:solidFill>
                  <a:srgbClr val="0D0D0D"/>
                </a:solidFill>
                <a:effectLst/>
                <a:latin typeface="Montserrat" panose="00000500000000000000" pitchFamily="2" charset="0"/>
                <a:ea typeface="Calibri" panose="020F0502020204030204" pitchFamily="34" charset="0"/>
              </a:rPr>
              <a:t> </a:t>
            </a:r>
            <a:r>
              <a:rPr lang="en-US" spc="-5" dirty="0" err="1">
                <a:solidFill>
                  <a:srgbClr val="0D0D0D"/>
                </a:solidFill>
                <a:effectLst/>
                <a:latin typeface="Montserrat" panose="00000500000000000000" pitchFamily="2" charset="0"/>
                <a:ea typeface="Calibri" panose="020F0502020204030204" pitchFamily="34" charset="0"/>
              </a:rPr>
              <a:t>trang</a:t>
            </a:r>
            <a:r>
              <a:rPr lang="en-US" spc="-5" dirty="0">
                <a:solidFill>
                  <a:srgbClr val="0D0D0D"/>
                </a:solidFill>
                <a:effectLst/>
                <a:latin typeface="Montserrat" panose="00000500000000000000" pitchFamily="2" charset="0"/>
                <a:ea typeface="Calibri" panose="020F0502020204030204" pitchFamily="34" charset="0"/>
              </a:rPr>
              <a:t> web. </a:t>
            </a:r>
            <a:endParaRPr lang="en-US" dirty="0">
              <a:solidFill>
                <a:srgbClr val="1B1B1B"/>
              </a:solidFill>
              <a:latin typeface="Montserrat" panose="00000500000000000000" pitchFamily="2" charset="0"/>
            </a:endParaRPr>
          </a:p>
          <a:p>
            <a:pPr marL="0" indent="0" algn="just">
              <a:lnSpc>
                <a:spcPct val="130000"/>
              </a:lnSpc>
              <a:spcAft>
                <a:spcPts val="1200"/>
              </a:spcAft>
            </a:pPr>
            <a:r>
              <a:rPr lang="en-US" dirty="0" err="1">
                <a:solidFill>
                  <a:srgbClr val="1B1B1B"/>
                </a:solidFill>
                <a:latin typeface="Montserrat" panose="00000500000000000000" pitchFamily="2" charset="0"/>
              </a:rPr>
              <a:t>Đề</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tài</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được</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sử</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dụng</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dịch</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vụ</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của</a:t>
            </a:r>
            <a:r>
              <a:rPr lang="en-US" dirty="0">
                <a:solidFill>
                  <a:srgbClr val="1B1B1B"/>
                </a:solidFill>
                <a:latin typeface="Montserrat" panose="00000500000000000000" pitchFamily="2" charset="0"/>
              </a:rPr>
              <a:t> Firebase </a:t>
            </a:r>
            <a:r>
              <a:rPr lang="en-US" dirty="0" err="1">
                <a:solidFill>
                  <a:srgbClr val="1B1B1B"/>
                </a:solidFill>
                <a:latin typeface="Montserrat" panose="00000500000000000000" pitchFamily="2" charset="0"/>
              </a:rPr>
              <a:t>là</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xác</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thực</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người</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dùng</a:t>
            </a:r>
            <a:r>
              <a:rPr lang="en-US" dirty="0">
                <a:solidFill>
                  <a:srgbClr val="1B1B1B"/>
                </a:solidFill>
                <a:latin typeface="Montserrat" panose="00000500000000000000" pitchFamily="2" charset="0"/>
              </a:rPr>
              <a:t> Authentication. </a:t>
            </a:r>
          </a:p>
          <a:p>
            <a:pPr marL="0" indent="0" algn="just">
              <a:lnSpc>
                <a:spcPct val="130000"/>
              </a:lnSpc>
              <a:spcAft>
                <a:spcPts val="1200"/>
              </a:spcAft>
            </a:pPr>
            <a:r>
              <a:rPr lang="en-US" b="0" i="0" dirty="0">
                <a:solidFill>
                  <a:srgbClr val="1B1B1B"/>
                </a:solidFill>
                <a:effectLst/>
                <a:latin typeface="Montserrat" panose="00000500000000000000" pitchFamily="2" charset="0"/>
              </a:rPr>
              <a:t>Cho </a:t>
            </a:r>
            <a:r>
              <a:rPr lang="en-US" b="0" i="0" dirty="0" err="1">
                <a:solidFill>
                  <a:srgbClr val="1B1B1B"/>
                </a:solidFill>
                <a:effectLst/>
                <a:latin typeface="Montserrat" panose="00000500000000000000" pitchFamily="2" charset="0"/>
              </a:rPr>
              <a:t>phép</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đăng</a:t>
            </a:r>
            <a:r>
              <a:rPr lang="en-US" b="0" i="0" dirty="0">
                <a:solidFill>
                  <a:srgbClr val="1B1B1B"/>
                </a:solidFill>
                <a:effectLst/>
                <a:latin typeface="Montserrat" panose="00000500000000000000" pitchFamily="2" charset="0"/>
              </a:rPr>
              <a:t> </a:t>
            </a:r>
            <a:r>
              <a:rPr lang="en-US" b="0" i="0" dirty="0" err="1">
                <a:solidFill>
                  <a:srgbClr val="1B1B1B"/>
                </a:solidFill>
                <a:effectLst/>
                <a:latin typeface="Montserrat" panose="00000500000000000000" pitchFamily="2" charset="0"/>
              </a:rPr>
              <a:t>nhập</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tài</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khoản</a:t>
            </a:r>
            <a:r>
              <a:rPr lang="en-US" dirty="0">
                <a:solidFill>
                  <a:srgbClr val="1B1B1B"/>
                </a:solidFill>
                <a:latin typeface="Montserrat" panose="00000500000000000000" pitchFamily="2" charset="0"/>
              </a:rPr>
              <a:t> qua Facebook </a:t>
            </a:r>
            <a:r>
              <a:rPr lang="en-US" dirty="0" err="1">
                <a:solidFill>
                  <a:srgbClr val="1B1B1B"/>
                </a:solidFill>
                <a:latin typeface="Montserrat" panose="00000500000000000000" pitchFamily="2" charset="0"/>
              </a:rPr>
              <a:t>và</a:t>
            </a:r>
            <a:r>
              <a:rPr lang="en-US" dirty="0">
                <a:solidFill>
                  <a:srgbClr val="1B1B1B"/>
                </a:solidFill>
                <a:latin typeface="Montserrat" panose="00000500000000000000" pitchFamily="2" charset="0"/>
              </a:rPr>
              <a:t> Google </a:t>
            </a:r>
            <a:r>
              <a:rPr lang="en-US" dirty="0" err="1">
                <a:solidFill>
                  <a:srgbClr val="1B1B1B"/>
                </a:solidFill>
                <a:latin typeface="Montserrat" panose="00000500000000000000" pitchFamily="2" charset="0"/>
              </a:rPr>
              <a:t>cá</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nhân</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của</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người</a:t>
            </a:r>
            <a:r>
              <a:rPr lang="en-US" dirty="0">
                <a:solidFill>
                  <a:srgbClr val="1B1B1B"/>
                </a:solidFill>
                <a:latin typeface="Montserrat" panose="00000500000000000000" pitchFamily="2" charset="0"/>
              </a:rPr>
              <a:t> </a:t>
            </a:r>
            <a:r>
              <a:rPr lang="en-US" dirty="0" err="1">
                <a:solidFill>
                  <a:srgbClr val="1B1B1B"/>
                </a:solidFill>
                <a:latin typeface="Montserrat" panose="00000500000000000000" pitchFamily="2" charset="0"/>
              </a:rPr>
              <a:t>dùng</a:t>
            </a:r>
            <a:r>
              <a:rPr lang="en-US" dirty="0">
                <a:solidFill>
                  <a:srgbClr val="1B1B1B"/>
                </a:solidFill>
                <a:latin typeface="Montserrat" panose="00000500000000000000" pitchFamily="2" charset="0"/>
              </a:rPr>
              <a:t>.</a:t>
            </a:r>
            <a:endParaRPr lang="vi-VN" b="0" i="0" dirty="0">
              <a:solidFill>
                <a:srgbClr val="1B1B1B"/>
              </a:solidFill>
              <a:effectLst/>
              <a:latin typeface="Montserrat" panose="00000500000000000000" pitchFamily="2" charset="0"/>
            </a:endParaRPr>
          </a:p>
        </p:txBody>
      </p:sp>
      <p:cxnSp>
        <p:nvCxnSpPr>
          <p:cNvPr id="777" name="Google Shape;777;p87"/>
          <p:cNvCxnSpPr>
            <a:cxnSpLocks/>
          </p:cNvCxnSpPr>
          <p:nvPr/>
        </p:nvCxnSpPr>
        <p:spPr>
          <a:xfrm>
            <a:off x="6146358" y="688261"/>
            <a:ext cx="0" cy="3880237"/>
          </a:xfrm>
          <a:prstGeom prst="straightConnector1">
            <a:avLst/>
          </a:prstGeom>
          <a:noFill/>
          <a:ln w="9525" cap="flat" cmpd="sng">
            <a:solidFill>
              <a:schemeClr val="accent2"/>
            </a:solidFill>
            <a:prstDash val="solid"/>
            <a:round/>
            <a:headEnd type="none" w="med" len="med"/>
            <a:tailEnd type="none" w="med" len="med"/>
          </a:ln>
        </p:spPr>
      </p:cxnSp>
      <p:pic>
        <p:nvPicPr>
          <p:cNvPr id="3074" name="Picture 2" descr="Google Firebase là gì? Tìm hiểu lợi ích của Firebase mới nhất 2022">
            <a:extLst>
              <a:ext uri="{FF2B5EF4-FFF2-40B4-BE49-F238E27FC236}">
                <a16:creationId xmlns:a16="http://schemas.microsoft.com/office/drawing/2014/main" id="{B27DC505-C992-CB51-3173-D2C9EC6BA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358" y="1033049"/>
            <a:ext cx="2841138" cy="145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583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11"/>
        <p:cNvGrpSpPr/>
        <p:nvPr/>
      </p:nvGrpSpPr>
      <p:grpSpPr>
        <a:xfrm>
          <a:off x="0" y="0"/>
          <a:ext cx="0" cy="0"/>
          <a:chOff x="0" y="0"/>
          <a:chExt cx="0" cy="0"/>
        </a:xfrm>
      </p:grpSpPr>
      <p:sp>
        <p:nvSpPr>
          <p:cNvPr id="812" name="Google Shape;812;p89"/>
          <p:cNvSpPr txBox="1">
            <a:spLocks noGrp="1"/>
          </p:cNvSpPr>
          <p:nvPr>
            <p:ph type="title"/>
          </p:nvPr>
        </p:nvSpPr>
        <p:spPr>
          <a:xfrm>
            <a:off x="4146525" y="2134981"/>
            <a:ext cx="4045950" cy="1664837"/>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latin typeface="Montserrat" panose="00000500000000000000" pitchFamily="2" charset="0"/>
              </a:rPr>
              <a:t>Thiết kế hệ thống</a:t>
            </a:r>
            <a:endParaRPr dirty="0">
              <a:latin typeface="Montserrat" panose="00000500000000000000" pitchFamily="2" charset="0"/>
            </a:endParaRPr>
          </a:p>
        </p:txBody>
      </p:sp>
      <p:sp>
        <p:nvSpPr>
          <p:cNvPr id="814" name="Google Shape;814;p89"/>
          <p:cNvSpPr txBox="1">
            <a:spLocks noGrp="1"/>
          </p:cNvSpPr>
          <p:nvPr>
            <p:ph type="title" idx="2"/>
          </p:nvPr>
        </p:nvSpPr>
        <p:spPr>
          <a:xfrm>
            <a:off x="4146525" y="515050"/>
            <a:ext cx="2379300" cy="121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panose="00000500000000000000" pitchFamily="2" charset="0"/>
              </a:rPr>
              <a:t>03</a:t>
            </a:r>
            <a:endParaRPr dirty="0">
              <a:latin typeface="Montserrat" panose="00000500000000000000" pitchFamily="2" charset="0"/>
            </a:endParaRPr>
          </a:p>
        </p:txBody>
      </p:sp>
      <p:cxnSp>
        <p:nvCxnSpPr>
          <p:cNvPr id="815" name="Google Shape;815;p89"/>
          <p:cNvCxnSpPr/>
          <p:nvPr/>
        </p:nvCxnSpPr>
        <p:spPr>
          <a:xfrm>
            <a:off x="713225" y="4099372"/>
            <a:ext cx="7731000" cy="0"/>
          </a:xfrm>
          <a:prstGeom prst="straightConnector1">
            <a:avLst/>
          </a:prstGeom>
          <a:noFill/>
          <a:ln w="9525" cap="flat" cmpd="sng">
            <a:solidFill>
              <a:srgbClr val="5F5F5F"/>
            </a:solidFill>
            <a:prstDash val="solid"/>
            <a:round/>
            <a:headEnd type="none" w="med" len="med"/>
            <a:tailEnd type="none" w="med" len="med"/>
          </a:ln>
        </p:spPr>
      </p:cxnSp>
      <p:cxnSp>
        <p:nvCxnSpPr>
          <p:cNvPr id="816" name="Google Shape;816;p89"/>
          <p:cNvCxnSpPr/>
          <p:nvPr/>
        </p:nvCxnSpPr>
        <p:spPr>
          <a:xfrm>
            <a:off x="8192475" y="430025"/>
            <a:ext cx="969600" cy="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9612305F-3380-04E4-4E6A-0B763141078E}"/>
              </a:ext>
            </a:extLst>
          </p:cNvPr>
          <p:cNvPicPr>
            <a:picLocks noChangeAspect="1"/>
          </p:cNvPicPr>
          <p:nvPr/>
        </p:nvPicPr>
        <p:blipFill>
          <a:blip r:embed="rId3"/>
          <a:stretch>
            <a:fillRect/>
          </a:stretch>
        </p:blipFill>
        <p:spPr>
          <a:xfrm>
            <a:off x="559335" y="1868507"/>
            <a:ext cx="3412884" cy="2182544"/>
          </a:xfrm>
          <a:prstGeom prst="rect">
            <a:avLst/>
          </a:prstGeom>
        </p:spPr>
      </p:pic>
      <p:sp>
        <p:nvSpPr>
          <p:cNvPr id="819" name="Google Shape;819;p89"/>
          <p:cNvSpPr/>
          <p:nvPr/>
        </p:nvSpPr>
        <p:spPr>
          <a:xfrm>
            <a:off x="-1030637" y="-477877"/>
            <a:ext cx="3685500" cy="3685500"/>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23"/>
        <p:cNvGrpSpPr/>
        <p:nvPr/>
      </p:nvGrpSpPr>
      <p:grpSpPr>
        <a:xfrm>
          <a:off x="0" y="0"/>
          <a:ext cx="0" cy="0"/>
          <a:chOff x="0" y="0"/>
          <a:chExt cx="0" cy="0"/>
        </a:xfrm>
      </p:grpSpPr>
      <p:cxnSp>
        <p:nvCxnSpPr>
          <p:cNvPr id="824" name="Google Shape;824;p90"/>
          <p:cNvCxnSpPr/>
          <p:nvPr/>
        </p:nvCxnSpPr>
        <p:spPr>
          <a:xfrm>
            <a:off x="1413000" y="916550"/>
            <a:ext cx="7731000" cy="0"/>
          </a:xfrm>
          <a:prstGeom prst="straightConnector1">
            <a:avLst/>
          </a:prstGeom>
          <a:noFill/>
          <a:ln w="9525" cap="flat" cmpd="sng">
            <a:solidFill>
              <a:srgbClr val="5F5F5F"/>
            </a:solidFill>
            <a:prstDash val="solid"/>
            <a:round/>
            <a:headEnd type="none" w="med" len="med"/>
            <a:tailEnd type="none" w="med" len="med"/>
          </a:ln>
        </p:spPr>
      </p:cxnSp>
      <p:sp>
        <p:nvSpPr>
          <p:cNvPr id="825" name="Google Shape;825;p90"/>
          <p:cNvSpPr txBox="1">
            <a:spLocks noGrp="1"/>
          </p:cNvSpPr>
          <p:nvPr>
            <p:ph type="title"/>
          </p:nvPr>
        </p:nvSpPr>
        <p:spPr>
          <a:xfrm>
            <a:off x="77795" y="123065"/>
            <a:ext cx="7182488" cy="759282"/>
          </a:xfrm>
          <a:prstGeom prst="rect">
            <a:avLst/>
          </a:prstGeom>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dirty="0">
                <a:latin typeface="Montserrat" panose="00000500000000000000" pitchFamily="2" charset="0"/>
              </a:rPr>
              <a:t>Đối tượng sử dụng</a:t>
            </a:r>
            <a:endParaRPr dirty="0">
              <a:latin typeface="Montserrat" panose="00000500000000000000" pitchFamily="2" charset="0"/>
            </a:endParaRPr>
          </a:p>
        </p:txBody>
      </p:sp>
      <p:sp>
        <p:nvSpPr>
          <p:cNvPr id="828" name="Google Shape;828;p90"/>
          <p:cNvSpPr/>
          <p:nvPr/>
        </p:nvSpPr>
        <p:spPr>
          <a:xfrm>
            <a:off x="495575" y="2471700"/>
            <a:ext cx="4131300" cy="41313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20;p100">
            <a:extLst>
              <a:ext uri="{FF2B5EF4-FFF2-40B4-BE49-F238E27FC236}">
                <a16:creationId xmlns:a16="http://schemas.microsoft.com/office/drawing/2014/main" id="{9B068973-0AAF-44A6-84D8-748B23F6C89D}"/>
              </a:ext>
            </a:extLst>
          </p:cNvPr>
          <p:cNvSpPr txBox="1">
            <a:spLocks/>
          </p:cNvSpPr>
          <p:nvPr/>
        </p:nvSpPr>
        <p:spPr>
          <a:xfrm>
            <a:off x="798467" y="1136669"/>
            <a:ext cx="2518171" cy="848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lt1"/>
              </a:buClr>
              <a:buSzPts val="800"/>
              <a:buFont typeface="Open Sans"/>
              <a:buChar char="●"/>
              <a:defRPr sz="1400" b="0" i="0" u="none" strike="noStrike" cap="none">
                <a:solidFill>
                  <a:schemeClr val="dk1"/>
                </a:solidFill>
                <a:latin typeface="Open Sans"/>
                <a:ea typeface="Open Sans"/>
                <a:cs typeface="Open Sans"/>
                <a:sym typeface="Open Sans"/>
              </a:defRPr>
            </a:lvl1pPr>
            <a:lvl2pPr marL="914400" marR="0" lvl="1" indent="-279400" algn="l" rtl="0">
              <a:lnSpc>
                <a:spcPct val="100000"/>
              </a:lnSpc>
              <a:spcBef>
                <a:spcPts val="0"/>
              </a:spcBef>
              <a:spcAft>
                <a:spcPts val="0"/>
              </a:spcAft>
              <a:buClr>
                <a:srgbClr val="999999"/>
              </a:buClr>
              <a:buSzPts val="800"/>
              <a:buFont typeface="Open Sans"/>
              <a:buChar char="○"/>
              <a:defRPr sz="1600" b="0" i="0" u="none" strike="noStrike" cap="none">
                <a:solidFill>
                  <a:schemeClr val="dk1"/>
                </a:solidFill>
                <a:latin typeface="Open Sans"/>
                <a:ea typeface="Open Sans"/>
                <a:cs typeface="Open Sans"/>
                <a:sym typeface="Open Sans"/>
              </a:defRPr>
            </a:lvl2pPr>
            <a:lvl3pPr marL="1371600" marR="0" lvl="2" indent="-279400" algn="l" rtl="0">
              <a:lnSpc>
                <a:spcPct val="100000"/>
              </a:lnSpc>
              <a:spcBef>
                <a:spcPts val="0"/>
              </a:spcBef>
              <a:spcAft>
                <a:spcPts val="0"/>
              </a:spcAft>
              <a:buClr>
                <a:srgbClr val="999999"/>
              </a:buClr>
              <a:buSzPts val="800"/>
              <a:buFont typeface="Open Sans"/>
              <a:buChar char="■"/>
              <a:defRPr sz="1600" b="0" i="0" u="none" strike="noStrike" cap="none">
                <a:solidFill>
                  <a:schemeClr val="dk1"/>
                </a:solidFill>
                <a:latin typeface="Open Sans"/>
                <a:ea typeface="Open Sans"/>
                <a:cs typeface="Open Sans"/>
                <a:sym typeface="Open Sans"/>
              </a:defRPr>
            </a:lvl3pPr>
            <a:lvl4pPr marL="1828800" marR="0" lvl="3" indent="-279400" algn="l" rtl="0">
              <a:lnSpc>
                <a:spcPct val="100000"/>
              </a:lnSpc>
              <a:spcBef>
                <a:spcPts val="0"/>
              </a:spcBef>
              <a:spcAft>
                <a:spcPts val="0"/>
              </a:spcAft>
              <a:buClr>
                <a:srgbClr val="999999"/>
              </a:buClr>
              <a:buSzPts val="800"/>
              <a:buFont typeface="Open Sans"/>
              <a:buChar char="●"/>
              <a:defRPr sz="16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rgbClr val="999999"/>
              </a:buClr>
              <a:buSzPts val="1200"/>
              <a:buFont typeface="Open Sans"/>
              <a:buChar char="○"/>
              <a:defRPr sz="16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rgbClr val="999999"/>
              </a:buClr>
              <a:buSzPts val="1200"/>
              <a:buFont typeface="Open Sans"/>
              <a:buChar char="■"/>
              <a:defRPr sz="1600" b="0" i="0" u="none" strike="noStrike" cap="none">
                <a:solidFill>
                  <a:schemeClr val="dk1"/>
                </a:solidFill>
                <a:latin typeface="Open Sans"/>
                <a:ea typeface="Open Sans"/>
                <a:cs typeface="Open Sans"/>
                <a:sym typeface="Open Sans"/>
              </a:defRPr>
            </a:lvl6pPr>
            <a:lvl7pPr marL="3200400" marR="0" lvl="6" indent="-273050" algn="l" rtl="0">
              <a:lnSpc>
                <a:spcPct val="100000"/>
              </a:lnSpc>
              <a:spcBef>
                <a:spcPts val="0"/>
              </a:spcBef>
              <a:spcAft>
                <a:spcPts val="0"/>
              </a:spcAft>
              <a:buClr>
                <a:srgbClr val="999999"/>
              </a:buClr>
              <a:buSzPts val="700"/>
              <a:buFont typeface="Open Sans"/>
              <a:buChar char="●"/>
              <a:defRPr sz="1600" b="0" i="0" u="none" strike="noStrike" cap="none">
                <a:solidFill>
                  <a:schemeClr val="dk1"/>
                </a:solidFill>
                <a:latin typeface="Open Sans"/>
                <a:ea typeface="Open Sans"/>
                <a:cs typeface="Open Sans"/>
                <a:sym typeface="Open Sans"/>
              </a:defRPr>
            </a:lvl7pPr>
            <a:lvl8pPr marL="3657600" marR="0" lvl="7" indent="-273050" algn="l" rtl="0">
              <a:lnSpc>
                <a:spcPct val="100000"/>
              </a:lnSpc>
              <a:spcBef>
                <a:spcPts val="0"/>
              </a:spcBef>
              <a:spcAft>
                <a:spcPts val="0"/>
              </a:spcAft>
              <a:buClr>
                <a:srgbClr val="999999"/>
              </a:buClr>
              <a:buSzPts val="700"/>
              <a:buFont typeface="Open Sans"/>
              <a:buChar char="○"/>
              <a:defRPr sz="1600" b="0" i="0" u="none" strike="noStrike" cap="none">
                <a:solidFill>
                  <a:schemeClr val="dk1"/>
                </a:solidFill>
                <a:latin typeface="Open Sans"/>
                <a:ea typeface="Open Sans"/>
                <a:cs typeface="Open Sans"/>
                <a:sym typeface="Open Sans"/>
              </a:defRPr>
            </a:lvl8pPr>
            <a:lvl9pPr marL="4114800" marR="0" lvl="8" indent="-266700" algn="l" rtl="0">
              <a:lnSpc>
                <a:spcPct val="100000"/>
              </a:lnSpc>
              <a:spcBef>
                <a:spcPts val="0"/>
              </a:spcBef>
              <a:spcAft>
                <a:spcPts val="0"/>
              </a:spcAft>
              <a:buClr>
                <a:srgbClr val="999999"/>
              </a:buClr>
              <a:buSzPts val="600"/>
              <a:buFont typeface="Open Sans"/>
              <a:buChar char="■"/>
              <a:defRPr sz="1600" b="0" i="0" u="none" strike="noStrike" cap="none">
                <a:solidFill>
                  <a:schemeClr val="dk1"/>
                </a:solidFill>
                <a:latin typeface="Open Sans"/>
                <a:ea typeface="Open Sans"/>
                <a:cs typeface="Open Sans"/>
                <a:sym typeface="Open Sans"/>
              </a:defRPr>
            </a:lvl9pPr>
          </a:lstStyle>
          <a:p>
            <a:pPr marL="0" indent="0" algn="ctr">
              <a:spcAft>
                <a:spcPts val="1200"/>
              </a:spcAft>
              <a:buFont typeface="Open Sans"/>
              <a:buNone/>
            </a:pPr>
            <a:r>
              <a:rPr lang="vi-VN" sz="2000" b="1" dirty="0">
                <a:latin typeface="Montserrat" panose="00000500000000000000" pitchFamily="2" charset="0"/>
              </a:rPr>
              <a:t>Người dùng có tài khoản</a:t>
            </a:r>
          </a:p>
        </p:txBody>
      </p:sp>
      <p:sp>
        <p:nvSpPr>
          <p:cNvPr id="9" name="Google Shape;1026;p100">
            <a:extLst>
              <a:ext uri="{FF2B5EF4-FFF2-40B4-BE49-F238E27FC236}">
                <a16:creationId xmlns:a16="http://schemas.microsoft.com/office/drawing/2014/main" id="{6314A79D-A8D4-3F8C-90E7-F03E4D83048E}"/>
              </a:ext>
            </a:extLst>
          </p:cNvPr>
          <p:cNvSpPr txBox="1">
            <a:spLocks/>
          </p:cNvSpPr>
          <p:nvPr/>
        </p:nvSpPr>
        <p:spPr>
          <a:xfrm>
            <a:off x="381225" y="2239801"/>
            <a:ext cx="4131300" cy="27806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Tìm</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kiếm</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bài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thuê</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phòng</a:t>
            </a:r>
            <a:endParaRPr lang="en-US" dirty="0">
              <a:latin typeface="Montserrat" panose="00000500000000000000" pitchFamily="2"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Xem</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tất</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cả</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các</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bài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trên</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bảng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tin</a:t>
            </a:r>
            <a:endParaRPr lang="en-US" dirty="0">
              <a:latin typeface="Montserrat" panose="00000500000000000000" pitchFamily="2"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Xem</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chi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tiết</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tất</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cả</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các</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bài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endParaRPr lang="en-US" dirty="0">
              <a:latin typeface="Montserrat" panose="00000500000000000000" pitchFamily="2"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Lưu</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bài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thuê</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phòng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endParaRPr lang="en-US" dirty="0">
              <a:latin typeface="Montserrat" panose="00000500000000000000" pitchFamily="2"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Xem</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trang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cá</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nhân</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của</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người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dùng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khác</a:t>
            </a:r>
            <a:endPar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bài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thuê</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phòng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trọ</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endParaRPr lang="en-US" dirty="0">
              <a:latin typeface="Montserrat" panose="00000500000000000000" pitchFamily="2"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nhập</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xuất</a:t>
            </a:r>
            <a:endParaRPr lang="en-US" dirty="0">
              <a:latin typeface="Montserrat" panose="00000500000000000000" pitchFamily="2" charset="0"/>
              <a:ea typeface="Calibri" panose="020F0502020204030204" pitchFamily="34" charset="0"/>
              <a:cs typeface="Times New Roman" panose="02020603050405020304" pitchFamily="18" charset="0"/>
            </a:endParaRPr>
          </a:p>
        </p:txBody>
      </p:sp>
      <p:sp>
        <p:nvSpPr>
          <p:cNvPr id="10" name="Google Shape;1020;p100">
            <a:extLst>
              <a:ext uri="{FF2B5EF4-FFF2-40B4-BE49-F238E27FC236}">
                <a16:creationId xmlns:a16="http://schemas.microsoft.com/office/drawing/2014/main" id="{CDAB781B-F8C1-CCDC-90C4-4B93D49778BE}"/>
              </a:ext>
            </a:extLst>
          </p:cNvPr>
          <p:cNvSpPr txBox="1">
            <a:spLocks/>
          </p:cNvSpPr>
          <p:nvPr/>
        </p:nvSpPr>
        <p:spPr>
          <a:xfrm>
            <a:off x="5827364" y="1146114"/>
            <a:ext cx="2518171" cy="8488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00000"/>
              </a:lnSpc>
              <a:spcBef>
                <a:spcPts val="0"/>
              </a:spcBef>
              <a:spcAft>
                <a:spcPts val="0"/>
              </a:spcAft>
              <a:buClr>
                <a:schemeClr val="lt1"/>
              </a:buClr>
              <a:buSzPts val="800"/>
              <a:buFont typeface="Open Sans"/>
              <a:buChar char="●"/>
              <a:defRPr sz="1400" b="0" i="0" u="none" strike="noStrike" cap="none">
                <a:solidFill>
                  <a:schemeClr val="dk1"/>
                </a:solidFill>
                <a:latin typeface="Open Sans"/>
                <a:ea typeface="Open Sans"/>
                <a:cs typeface="Open Sans"/>
                <a:sym typeface="Open Sans"/>
              </a:defRPr>
            </a:lvl1pPr>
            <a:lvl2pPr marL="914400" marR="0" lvl="1" indent="-279400" algn="l" rtl="0">
              <a:lnSpc>
                <a:spcPct val="100000"/>
              </a:lnSpc>
              <a:spcBef>
                <a:spcPts val="0"/>
              </a:spcBef>
              <a:spcAft>
                <a:spcPts val="0"/>
              </a:spcAft>
              <a:buClr>
                <a:srgbClr val="999999"/>
              </a:buClr>
              <a:buSzPts val="800"/>
              <a:buFont typeface="Open Sans"/>
              <a:buChar char="○"/>
              <a:defRPr sz="1600" b="0" i="0" u="none" strike="noStrike" cap="none">
                <a:solidFill>
                  <a:schemeClr val="dk1"/>
                </a:solidFill>
                <a:latin typeface="Open Sans"/>
                <a:ea typeface="Open Sans"/>
                <a:cs typeface="Open Sans"/>
                <a:sym typeface="Open Sans"/>
              </a:defRPr>
            </a:lvl2pPr>
            <a:lvl3pPr marL="1371600" marR="0" lvl="2" indent="-279400" algn="l" rtl="0">
              <a:lnSpc>
                <a:spcPct val="100000"/>
              </a:lnSpc>
              <a:spcBef>
                <a:spcPts val="0"/>
              </a:spcBef>
              <a:spcAft>
                <a:spcPts val="0"/>
              </a:spcAft>
              <a:buClr>
                <a:srgbClr val="999999"/>
              </a:buClr>
              <a:buSzPts val="800"/>
              <a:buFont typeface="Open Sans"/>
              <a:buChar char="■"/>
              <a:defRPr sz="1600" b="0" i="0" u="none" strike="noStrike" cap="none">
                <a:solidFill>
                  <a:schemeClr val="dk1"/>
                </a:solidFill>
                <a:latin typeface="Open Sans"/>
                <a:ea typeface="Open Sans"/>
                <a:cs typeface="Open Sans"/>
                <a:sym typeface="Open Sans"/>
              </a:defRPr>
            </a:lvl3pPr>
            <a:lvl4pPr marL="1828800" marR="0" lvl="3" indent="-279400" algn="l" rtl="0">
              <a:lnSpc>
                <a:spcPct val="100000"/>
              </a:lnSpc>
              <a:spcBef>
                <a:spcPts val="0"/>
              </a:spcBef>
              <a:spcAft>
                <a:spcPts val="0"/>
              </a:spcAft>
              <a:buClr>
                <a:srgbClr val="999999"/>
              </a:buClr>
              <a:buSzPts val="800"/>
              <a:buFont typeface="Open Sans"/>
              <a:buChar char="●"/>
              <a:defRPr sz="16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rgbClr val="999999"/>
              </a:buClr>
              <a:buSzPts val="1200"/>
              <a:buFont typeface="Open Sans"/>
              <a:buChar char="○"/>
              <a:defRPr sz="16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rgbClr val="999999"/>
              </a:buClr>
              <a:buSzPts val="1200"/>
              <a:buFont typeface="Open Sans"/>
              <a:buChar char="■"/>
              <a:defRPr sz="1600" b="0" i="0" u="none" strike="noStrike" cap="none">
                <a:solidFill>
                  <a:schemeClr val="dk1"/>
                </a:solidFill>
                <a:latin typeface="Open Sans"/>
                <a:ea typeface="Open Sans"/>
                <a:cs typeface="Open Sans"/>
                <a:sym typeface="Open Sans"/>
              </a:defRPr>
            </a:lvl6pPr>
            <a:lvl7pPr marL="3200400" marR="0" lvl="6" indent="-273050" algn="l" rtl="0">
              <a:lnSpc>
                <a:spcPct val="100000"/>
              </a:lnSpc>
              <a:spcBef>
                <a:spcPts val="0"/>
              </a:spcBef>
              <a:spcAft>
                <a:spcPts val="0"/>
              </a:spcAft>
              <a:buClr>
                <a:srgbClr val="999999"/>
              </a:buClr>
              <a:buSzPts val="700"/>
              <a:buFont typeface="Open Sans"/>
              <a:buChar char="●"/>
              <a:defRPr sz="1600" b="0" i="0" u="none" strike="noStrike" cap="none">
                <a:solidFill>
                  <a:schemeClr val="dk1"/>
                </a:solidFill>
                <a:latin typeface="Open Sans"/>
                <a:ea typeface="Open Sans"/>
                <a:cs typeface="Open Sans"/>
                <a:sym typeface="Open Sans"/>
              </a:defRPr>
            </a:lvl7pPr>
            <a:lvl8pPr marL="3657600" marR="0" lvl="7" indent="-273050" algn="l" rtl="0">
              <a:lnSpc>
                <a:spcPct val="100000"/>
              </a:lnSpc>
              <a:spcBef>
                <a:spcPts val="0"/>
              </a:spcBef>
              <a:spcAft>
                <a:spcPts val="0"/>
              </a:spcAft>
              <a:buClr>
                <a:srgbClr val="999999"/>
              </a:buClr>
              <a:buSzPts val="700"/>
              <a:buFont typeface="Open Sans"/>
              <a:buChar char="○"/>
              <a:defRPr sz="1600" b="0" i="0" u="none" strike="noStrike" cap="none">
                <a:solidFill>
                  <a:schemeClr val="dk1"/>
                </a:solidFill>
                <a:latin typeface="Open Sans"/>
                <a:ea typeface="Open Sans"/>
                <a:cs typeface="Open Sans"/>
                <a:sym typeface="Open Sans"/>
              </a:defRPr>
            </a:lvl8pPr>
            <a:lvl9pPr marL="4114800" marR="0" lvl="8" indent="-266700" algn="l" rtl="0">
              <a:lnSpc>
                <a:spcPct val="100000"/>
              </a:lnSpc>
              <a:spcBef>
                <a:spcPts val="0"/>
              </a:spcBef>
              <a:spcAft>
                <a:spcPts val="0"/>
              </a:spcAft>
              <a:buClr>
                <a:srgbClr val="999999"/>
              </a:buClr>
              <a:buSzPts val="600"/>
              <a:buFont typeface="Open Sans"/>
              <a:buChar char="■"/>
              <a:defRPr sz="1600" b="0" i="0" u="none" strike="noStrike" cap="none">
                <a:solidFill>
                  <a:schemeClr val="dk1"/>
                </a:solidFill>
                <a:latin typeface="Open Sans"/>
                <a:ea typeface="Open Sans"/>
                <a:cs typeface="Open Sans"/>
                <a:sym typeface="Open Sans"/>
              </a:defRPr>
            </a:lvl9pPr>
          </a:lstStyle>
          <a:p>
            <a:pPr marL="0" indent="0" algn="ctr">
              <a:spcAft>
                <a:spcPts val="1200"/>
              </a:spcAft>
              <a:buFont typeface="Open Sans"/>
              <a:buNone/>
            </a:pPr>
            <a:r>
              <a:rPr lang="en-US" sz="2000" b="1" dirty="0" err="1">
                <a:latin typeface="Montserrat" panose="00000500000000000000" pitchFamily="2" charset="0"/>
              </a:rPr>
              <a:t>Quản</a:t>
            </a:r>
            <a:r>
              <a:rPr lang="en-US" sz="2000" b="1" dirty="0">
                <a:latin typeface="Montserrat" panose="00000500000000000000" pitchFamily="2" charset="0"/>
              </a:rPr>
              <a:t> </a:t>
            </a:r>
            <a:r>
              <a:rPr lang="en-US" sz="2000" b="1" dirty="0" err="1">
                <a:latin typeface="Montserrat" panose="00000500000000000000" pitchFamily="2" charset="0"/>
              </a:rPr>
              <a:t>trị</a:t>
            </a:r>
            <a:endParaRPr lang="vi-VN" sz="2000" b="1" dirty="0">
              <a:latin typeface="Montserrat" panose="00000500000000000000" pitchFamily="2" charset="0"/>
            </a:endParaRPr>
          </a:p>
        </p:txBody>
      </p:sp>
      <p:sp>
        <p:nvSpPr>
          <p:cNvPr id="11" name="Google Shape;1026;p100">
            <a:extLst>
              <a:ext uri="{FF2B5EF4-FFF2-40B4-BE49-F238E27FC236}">
                <a16:creationId xmlns:a16="http://schemas.microsoft.com/office/drawing/2014/main" id="{A0C6776C-10A0-702E-D0C1-6CB436C616F9}"/>
              </a:ext>
            </a:extLst>
          </p:cNvPr>
          <p:cNvSpPr txBox="1">
            <a:spLocks/>
          </p:cNvSpPr>
          <p:nvPr/>
        </p:nvSpPr>
        <p:spPr>
          <a:xfrm>
            <a:off x="4974955" y="2224487"/>
            <a:ext cx="4014061" cy="17806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Quản</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lý</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bài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endPar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Cập</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nhật</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trạng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thái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bài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endPar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Xóa</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bài</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đăng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không</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hợp</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r>
              <a:rPr lang="en-US" dirty="0" err="1">
                <a:solidFill>
                  <a:srgbClr val="0D0D0D"/>
                </a:solidFill>
                <a:latin typeface="Montserrat" panose="00000500000000000000" pitchFamily="2" charset="0"/>
                <a:ea typeface="Calibri" panose="020F0502020204030204" pitchFamily="34" charset="0"/>
                <a:cs typeface="Times New Roman" panose="02020603050405020304" pitchFamily="18" charset="0"/>
              </a:rPr>
              <a:t>lệ</a:t>
            </a:r>
            <a:r>
              <a:rPr lang="en-US" dirty="0">
                <a:solidFill>
                  <a:srgbClr val="0D0D0D"/>
                </a:solidFill>
                <a:latin typeface="Montserrat" panose="00000500000000000000" pitchFamily="2" charset="0"/>
                <a:ea typeface="Calibri" panose="020F0502020204030204" pitchFamily="34" charset="0"/>
                <a:cs typeface="Times New Roman" panose="02020603050405020304" pitchFamily="18" charset="0"/>
              </a:rPr>
              <a:t> </a:t>
            </a:r>
            <a:endParaRPr lang="en-US" dirty="0">
              <a:latin typeface="Montserrat" panose="00000500000000000000" pitchFamily="2" charset="0"/>
              <a:ea typeface="Calibri" panose="020F0502020204030204" pitchFamily="34" charset="0"/>
              <a:cs typeface="Times New Roman" panose="02020603050405020304" pitchFamily="18" charset="0"/>
            </a:endParaRPr>
          </a:p>
        </p:txBody>
      </p:sp>
      <p:cxnSp>
        <p:nvCxnSpPr>
          <p:cNvPr id="12" name="Google Shape;1030;p100">
            <a:extLst>
              <a:ext uri="{FF2B5EF4-FFF2-40B4-BE49-F238E27FC236}">
                <a16:creationId xmlns:a16="http://schemas.microsoft.com/office/drawing/2014/main" id="{C7D67CEA-606F-BD38-20D2-F126666CBA16}"/>
              </a:ext>
            </a:extLst>
          </p:cNvPr>
          <p:cNvCxnSpPr>
            <a:cxnSpLocks/>
          </p:cNvCxnSpPr>
          <p:nvPr/>
        </p:nvCxnSpPr>
        <p:spPr>
          <a:xfrm>
            <a:off x="4719234" y="1301858"/>
            <a:ext cx="0" cy="3841642"/>
          </a:xfrm>
          <a:prstGeom prst="straightConnector1">
            <a:avLst/>
          </a:prstGeom>
          <a:noFill/>
          <a:ln w="952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258437697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23"/>
        <p:cNvGrpSpPr/>
        <p:nvPr/>
      </p:nvGrpSpPr>
      <p:grpSpPr>
        <a:xfrm>
          <a:off x="0" y="0"/>
          <a:ext cx="0" cy="0"/>
          <a:chOff x="0" y="0"/>
          <a:chExt cx="0" cy="0"/>
        </a:xfrm>
      </p:grpSpPr>
      <p:cxnSp>
        <p:nvCxnSpPr>
          <p:cNvPr id="824" name="Google Shape;824;p90"/>
          <p:cNvCxnSpPr/>
          <p:nvPr/>
        </p:nvCxnSpPr>
        <p:spPr>
          <a:xfrm>
            <a:off x="713225" y="1677023"/>
            <a:ext cx="7731000" cy="0"/>
          </a:xfrm>
          <a:prstGeom prst="straightConnector1">
            <a:avLst/>
          </a:prstGeom>
          <a:noFill/>
          <a:ln w="9525" cap="flat" cmpd="sng">
            <a:solidFill>
              <a:srgbClr val="5F5F5F"/>
            </a:solidFill>
            <a:prstDash val="solid"/>
            <a:round/>
            <a:headEnd type="none" w="med" len="med"/>
            <a:tailEnd type="none" w="med" len="med"/>
          </a:ln>
        </p:spPr>
      </p:cxnSp>
      <p:sp>
        <p:nvSpPr>
          <p:cNvPr id="825" name="Google Shape;825;p90"/>
          <p:cNvSpPr txBox="1">
            <a:spLocks noGrp="1"/>
          </p:cNvSpPr>
          <p:nvPr>
            <p:ph type="title"/>
          </p:nvPr>
        </p:nvSpPr>
        <p:spPr>
          <a:xfrm>
            <a:off x="713225" y="192497"/>
            <a:ext cx="5462850" cy="137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Montserrat" panose="00000500000000000000" pitchFamily="2" charset="0"/>
              </a:rPr>
              <a:t>Sơ đồ phân cấp chức năng</a:t>
            </a:r>
            <a:endParaRPr dirty="0">
              <a:latin typeface="Montserrat" panose="00000500000000000000" pitchFamily="2" charset="0"/>
            </a:endParaRPr>
          </a:p>
        </p:txBody>
      </p:sp>
      <p:sp>
        <p:nvSpPr>
          <p:cNvPr id="826" name="Google Shape;826;p90"/>
          <p:cNvSpPr txBox="1">
            <a:spLocks noGrp="1"/>
          </p:cNvSpPr>
          <p:nvPr>
            <p:ph type="body" idx="1"/>
          </p:nvPr>
        </p:nvSpPr>
        <p:spPr>
          <a:xfrm>
            <a:off x="5598607" y="1975965"/>
            <a:ext cx="3499200" cy="2703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dirty="0"/>
          </a:p>
        </p:txBody>
      </p:sp>
      <p:sp>
        <p:nvSpPr>
          <p:cNvPr id="828" name="Google Shape;828;p90"/>
          <p:cNvSpPr/>
          <p:nvPr/>
        </p:nvSpPr>
        <p:spPr>
          <a:xfrm>
            <a:off x="495575" y="2471700"/>
            <a:ext cx="4131300" cy="41313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B97D0103-44C3-645A-9D9F-D1D05390716F}"/>
              </a:ext>
            </a:extLst>
          </p:cNvPr>
          <p:cNvPicPr>
            <a:picLocks noChangeAspect="1"/>
          </p:cNvPicPr>
          <p:nvPr/>
        </p:nvPicPr>
        <p:blipFill>
          <a:blip r:embed="rId3"/>
          <a:stretch>
            <a:fillRect/>
          </a:stretch>
        </p:blipFill>
        <p:spPr>
          <a:xfrm>
            <a:off x="0" y="1879076"/>
            <a:ext cx="9097807" cy="3174802"/>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2" name="Google Shape;1022;p100"/>
          <p:cNvSpPr txBox="1">
            <a:spLocks noGrp="1"/>
          </p:cNvSpPr>
          <p:nvPr>
            <p:ph type="subTitle" idx="2"/>
          </p:nvPr>
        </p:nvSpPr>
        <p:spPr>
          <a:xfrm>
            <a:off x="108490" y="63641"/>
            <a:ext cx="2784835" cy="2263302"/>
          </a:xfrm>
          <a:prstGeom prst="rect">
            <a:avLst/>
          </a:prstGeom>
        </p:spPr>
        <p:txBody>
          <a:bodyPr spcFirstLastPara="1" wrap="square" lIns="91425" tIns="91425" rIns="91425" bIns="91425" anchor="t" anchorCtr="0">
            <a:noAutofit/>
          </a:bodyPr>
          <a:lstStyle/>
          <a:p>
            <a:pPr marL="0" lvl="0" indent="0" rtl="0">
              <a:spcBef>
                <a:spcPts val="0"/>
              </a:spcBef>
              <a:spcAft>
                <a:spcPts val="1200"/>
              </a:spcAft>
              <a:buNone/>
            </a:pPr>
            <a:r>
              <a:rPr lang="en-US" sz="3600" b="1" dirty="0" err="1">
                <a:latin typeface="Montserrat" panose="00000500000000000000" pitchFamily="2" charset="0"/>
              </a:rPr>
              <a:t>Sơ</a:t>
            </a:r>
            <a:r>
              <a:rPr lang="en-US" sz="3600" b="1" dirty="0">
                <a:latin typeface="Montserrat" panose="00000500000000000000" pitchFamily="2" charset="0"/>
              </a:rPr>
              <a:t> </a:t>
            </a:r>
            <a:r>
              <a:rPr lang="en-US" sz="3600" b="1" dirty="0" err="1">
                <a:latin typeface="Montserrat" panose="00000500000000000000" pitchFamily="2" charset="0"/>
              </a:rPr>
              <a:t>đồ</a:t>
            </a:r>
            <a:r>
              <a:rPr lang="en-US" sz="3600" b="1" dirty="0">
                <a:latin typeface="Montserrat" panose="00000500000000000000" pitchFamily="2" charset="0"/>
              </a:rPr>
              <a:t> </a:t>
            </a:r>
            <a:r>
              <a:rPr lang="en-US" sz="3600" b="1" dirty="0" err="1">
                <a:latin typeface="Montserrat" panose="00000500000000000000" pitchFamily="2" charset="0"/>
              </a:rPr>
              <a:t>cơ</a:t>
            </a:r>
            <a:r>
              <a:rPr lang="en-US" sz="3600" b="1" dirty="0">
                <a:latin typeface="Montserrat" panose="00000500000000000000" pitchFamily="2" charset="0"/>
              </a:rPr>
              <a:t> </a:t>
            </a:r>
            <a:r>
              <a:rPr lang="en-US" sz="3600" b="1" dirty="0" err="1">
                <a:latin typeface="Montserrat" panose="00000500000000000000" pitchFamily="2" charset="0"/>
              </a:rPr>
              <a:t>sở</a:t>
            </a:r>
            <a:r>
              <a:rPr lang="en-US" sz="3600" b="1" dirty="0">
                <a:latin typeface="Montserrat" panose="00000500000000000000" pitchFamily="2" charset="0"/>
              </a:rPr>
              <a:t> </a:t>
            </a:r>
            <a:r>
              <a:rPr lang="en-US" sz="3600" b="1" dirty="0" err="1">
                <a:latin typeface="Montserrat" panose="00000500000000000000" pitchFamily="2" charset="0"/>
              </a:rPr>
              <a:t>dữ</a:t>
            </a:r>
            <a:r>
              <a:rPr lang="en-US" sz="3600" b="1" dirty="0">
                <a:latin typeface="Montserrat" panose="00000500000000000000" pitchFamily="2" charset="0"/>
              </a:rPr>
              <a:t> </a:t>
            </a:r>
            <a:r>
              <a:rPr lang="en-US" sz="3600" b="1" dirty="0" err="1">
                <a:latin typeface="Montserrat" panose="00000500000000000000" pitchFamily="2" charset="0"/>
              </a:rPr>
              <a:t>liệu</a:t>
            </a:r>
            <a:endParaRPr sz="3600" b="1" dirty="0">
              <a:latin typeface="Montserrat" panose="00000500000000000000" pitchFamily="2" charset="0"/>
            </a:endParaRPr>
          </a:p>
        </p:txBody>
      </p:sp>
      <p:cxnSp>
        <p:nvCxnSpPr>
          <p:cNvPr id="1028" name="Google Shape;1028;p100"/>
          <p:cNvCxnSpPr>
            <a:cxnSpLocks/>
          </p:cNvCxnSpPr>
          <p:nvPr/>
        </p:nvCxnSpPr>
        <p:spPr>
          <a:xfrm>
            <a:off x="5292671" y="430025"/>
            <a:ext cx="3869404" cy="0"/>
          </a:xfrm>
          <a:prstGeom prst="straightConnector1">
            <a:avLst/>
          </a:prstGeom>
          <a:noFill/>
          <a:ln w="9525" cap="flat" cmpd="sng">
            <a:solidFill>
              <a:schemeClr val="dk1"/>
            </a:solidFill>
            <a:prstDash val="solid"/>
            <a:round/>
            <a:headEnd type="none" w="med" len="med"/>
            <a:tailEnd type="none" w="med" len="med"/>
          </a:ln>
        </p:spPr>
      </p:cxnSp>
      <p:pic>
        <p:nvPicPr>
          <p:cNvPr id="13" name="Picture 12">
            <a:extLst>
              <a:ext uri="{FF2B5EF4-FFF2-40B4-BE49-F238E27FC236}">
                <a16:creationId xmlns:a16="http://schemas.microsoft.com/office/drawing/2014/main" id="{8A601533-2B27-65C6-02D1-604C4F513903}"/>
              </a:ext>
            </a:extLst>
          </p:cNvPr>
          <p:cNvPicPr>
            <a:picLocks noChangeAspect="1"/>
          </p:cNvPicPr>
          <p:nvPr/>
        </p:nvPicPr>
        <p:blipFill>
          <a:blip r:embed="rId3"/>
          <a:stretch>
            <a:fillRect/>
          </a:stretch>
        </p:blipFill>
        <p:spPr>
          <a:xfrm>
            <a:off x="3119454" y="-140483"/>
            <a:ext cx="5916056" cy="5424465"/>
          </a:xfrm>
          <a:prstGeom prst="rect">
            <a:avLst/>
          </a:prstGeom>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6"/>
          <p:cNvSpPr txBox="1">
            <a:spLocks noGrp="1"/>
          </p:cNvSpPr>
          <p:nvPr>
            <p:ph type="title"/>
          </p:nvPr>
        </p:nvSpPr>
        <p:spPr>
          <a:xfrm>
            <a:off x="814250" y="1376611"/>
            <a:ext cx="5383830" cy="213294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6000" dirty="0">
                <a:latin typeface="Montserrat" panose="00000500000000000000" pitchFamily="2" charset="0"/>
                <a:cs typeface="Mongolian Baiti" panose="03000500000000000000" pitchFamily="66" charset="0"/>
              </a:rPr>
              <a:t>Demo </a:t>
            </a:r>
            <a:r>
              <a:rPr lang="en-US" sz="6000" dirty="0" err="1">
                <a:latin typeface="Montserrat" panose="00000500000000000000" pitchFamily="2" charset="0"/>
                <a:cs typeface="Mongolian Baiti" panose="03000500000000000000" pitchFamily="66" charset="0"/>
              </a:rPr>
              <a:t>trang</a:t>
            </a:r>
            <a:r>
              <a:rPr lang="en-US" sz="6000" dirty="0">
                <a:latin typeface="Montserrat" panose="00000500000000000000" pitchFamily="2" charset="0"/>
                <a:cs typeface="Mongolian Baiti" panose="03000500000000000000" pitchFamily="66" charset="0"/>
              </a:rPr>
              <a:t> web</a:t>
            </a:r>
            <a:endParaRPr sz="6000" dirty="0">
              <a:latin typeface="Montserrat" panose="00000500000000000000" pitchFamily="2" charset="0"/>
              <a:cs typeface="Mongolian Baiti" panose="03000500000000000000" pitchFamily="66" charset="0"/>
            </a:endParaRPr>
          </a:p>
        </p:txBody>
      </p:sp>
      <p:cxnSp>
        <p:nvCxnSpPr>
          <p:cNvPr id="582" name="Google Shape;582;p76"/>
          <p:cNvCxnSpPr>
            <a:cxnSpLocks/>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cxnSp>
        <p:nvCxnSpPr>
          <p:cNvPr id="583" name="Google Shape;583;p76"/>
          <p:cNvCxnSpPr/>
          <p:nvPr/>
        </p:nvCxnSpPr>
        <p:spPr>
          <a:xfrm>
            <a:off x="814250" y="3915100"/>
            <a:ext cx="8337600" cy="0"/>
          </a:xfrm>
          <a:prstGeom prst="straightConnector1">
            <a:avLst/>
          </a:prstGeom>
          <a:noFill/>
          <a:ln w="9525" cap="flat" cmpd="sng">
            <a:solidFill>
              <a:schemeClr val="accent2"/>
            </a:solidFill>
            <a:prstDash val="solid"/>
            <a:round/>
            <a:headEnd type="none" w="med" len="med"/>
            <a:tailEnd type="none" w="med" len="med"/>
          </a:ln>
        </p:spPr>
      </p:cxnSp>
      <p:grpSp>
        <p:nvGrpSpPr>
          <p:cNvPr id="6" name="Google Shape;9643;p125">
            <a:extLst>
              <a:ext uri="{FF2B5EF4-FFF2-40B4-BE49-F238E27FC236}">
                <a16:creationId xmlns:a16="http://schemas.microsoft.com/office/drawing/2014/main" id="{0FB5DA2A-9FAE-2ADC-F800-D6B4341512C2}"/>
              </a:ext>
            </a:extLst>
          </p:cNvPr>
          <p:cNvGrpSpPr/>
          <p:nvPr/>
        </p:nvGrpSpPr>
        <p:grpSpPr>
          <a:xfrm>
            <a:off x="5952308" y="2750588"/>
            <a:ext cx="1377505" cy="1164512"/>
            <a:chOff x="1958520" y="2302574"/>
            <a:chExt cx="359213" cy="327807"/>
          </a:xfrm>
        </p:grpSpPr>
        <p:sp>
          <p:nvSpPr>
            <p:cNvPr id="7" name="Google Shape;9644;p125">
              <a:extLst>
                <a:ext uri="{FF2B5EF4-FFF2-40B4-BE49-F238E27FC236}">
                  <a16:creationId xmlns:a16="http://schemas.microsoft.com/office/drawing/2014/main" id="{A1994701-F4C1-A020-B63A-AE5F390FC1E7}"/>
                </a:ext>
              </a:extLst>
            </p:cNvPr>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645;p125">
              <a:extLst>
                <a:ext uri="{FF2B5EF4-FFF2-40B4-BE49-F238E27FC236}">
                  <a16:creationId xmlns:a16="http://schemas.microsoft.com/office/drawing/2014/main" id="{1E24F45C-F6DA-595D-2D7D-AF6E2699B4C9}"/>
                </a:ext>
              </a:extLst>
            </p:cNvPr>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646;p125">
              <a:extLst>
                <a:ext uri="{FF2B5EF4-FFF2-40B4-BE49-F238E27FC236}">
                  <a16:creationId xmlns:a16="http://schemas.microsoft.com/office/drawing/2014/main" id="{C8E7A936-EBC3-6030-CD69-42EDEDF6E790}"/>
                </a:ext>
              </a:extLst>
            </p:cNvPr>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4" name="Google Shape;354;p61"/>
          <p:cNvSpPr txBox="1"/>
          <p:nvPr/>
        </p:nvSpPr>
        <p:spPr>
          <a:xfrm>
            <a:off x="2103121" y="256701"/>
            <a:ext cx="6067924" cy="347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err="1">
                <a:solidFill>
                  <a:schemeClr val="dk1"/>
                </a:solidFill>
                <a:latin typeface="Montserrat" panose="00000500000000000000" pitchFamily="2" charset="0"/>
                <a:ea typeface="Open Sans"/>
                <a:cs typeface="Open Sans"/>
                <a:sym typeface="Open Sans"/>
              </a:rPr>
              <a:t>Trường</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Đại</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Học</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Mở</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Hà</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Nội</a:t>
            </a:r>
            <a:r>
              <a:rPr lang="en-US" dirty="0">
                <a:solidFill>
                  <a:schemeClr val="dk1"/>
                </a:solidFill>
                <a:latin typeface="Montserrat" panose="00000500000000000000" pitchFamily="2" charset="0"/>
                <a:ea typeface="Open Sans"/>
                <a:cs typeface="Open Sans"/>
                <a:sym typeface="Open Sans"/>
              </a:rPr>
              <a:t>  - Khoa </a:t>
            </a:r>
            <a:r>
              <a:rPr lang="en-US" dirty="0" err="1">
                <a:solidFill>
                  <a:schemeClr val="dk1"/>
                </a:solidFill>
                <a:latin typeface="Montserrat" panose="00000500000000000000" pitchFamily="2" charset="0"/>
                <a:ea typeface="Open Sans"/>
                <a:cs typeface="Open Sans"/>
                <a:sym typeface="Open Sans"/>
              </a:rPr>
              <a:t>Công</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nghệ</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Điện</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tử</a:t>
            </a:r>
            <a:r>
              <a:rPr lang="en-US" dirty="0">
                <a:solidFill>
                  <a:schemeClr val="dk1"/>
                </a:solidFill>
                <a:latin typeface="Montserrat" panose="00000500000000000000" pitchFamily="2" charset="0"/>
                <a:ea typeface="Open Sans"/>
                <a:cs typeface="Open Sans"/>
                <a:sym typeface="Open Sans"/>
              </a:rPr>
              <a:t> </a:t>
            </a:r>
            <a:r>
              <a:rPr lang="en-US" dirty="0" err="1">
                <a:solidFill>
                  <a:schemeClr val="dk1"/>
                </a:solidFill>
                <a:latin typeface="Montserrat" panose="00000500000000000000" pitchFamily="2" charset="0"/>
                <a:ea typeface="Open Sans"/>
                <a:cs typeface="Open Sans"/>
                <a:sym typeface="Open Sans"/>
              </a:rPr>
              <a:t>Thông</a:t>
            </a:r>
            <a:r>
              <a:rPr lang="en-US" dirty="0">
                <a:solidFill>
                  <a:schemeClr val="dk1"/>
                </a:solidFill>
                <a:latin typeface="Montserrat" panose="00000500000000000000" pitchFamily="2" charset="0"/>
                <a:ea typeface="Open Sans"/>
                <a:cs typeface="Open Sans"/>
                <a:sym typeface="Open Sans"/>
              </a:rPr>
              <a:t> Tin</a:t>
            </a:r>
            <a:endParaRPr dirty="0">
              <a:solidFill>
                <a:schemeClr val="dk1"/>
              </a:solidFill>
              <a:latin typeface="Montserrat" panose="00000500000000000000" pitchFamily="2" charset="0"/>
              <a:ea typeface="Open Sans"/>
              <a:cs typeface="Open Sans"/>
              <a:sym typeface="Open Sans"/>
            </a:endParaRPr>
          </a:p>
        </p:txBody>
      </p:sp>
      <p:cxnSp>
        <p:nvCxnSpPr>
          <p:cNvPr id="355" name="Google Shape;355;p61"/>
          <p:cNvCxnSpPr>
            <a:cxnSpLocks/>
            <a:stCxn id="354" idx="3"/>
          </p:cNvCxnSpPr>
          <p:nvPr/>
        </p:nvCxnSpPr>
        <p:spPr>
          <a:xfrm>
            <a:off x="8171045" y="430551"/>
            <a:ext cx="969599" cy="0"/>
          </a:xfrm>
          <a:prstGeom prst="straightConnector1">
            <a:avLst/>
          </a:prstGeom>
          <a:noFill/>
          <a:ln w="9525" cap="flat" cmpd="sng">
            <a:solidFill>
              <a:schemeClr val="accent2"/>
            </a:solidFill>
            <a:prstDash val="solid"/>
            <a:round/>
            <a:headEnd type="none" w="med" len="med"/>
            <a:tailEnd type="none" w="med" len="med"/>
          </a:ln>
        </p:spPr>
      </p:cxnSp>
      <p:cxnSp>
        <p:nvCxnSpPr>
          <p:cNvPr id="356" name="Google Shape;356;p61"/>
          <p:cNvCxnSpPr/>
          <p:nvPr/>
        </p:nvCxnSpPr>
        <p:spPr>
          <a:xfrm>
            <a:off x="778715" y="4567112"/>
            <a:ext cx="8426700" cy="0"/>
          </a:xfrm>
          <a:prstGeom prst="straightConnector1">
            <a:avLst/>
          </a:prstGeom>
          <a:noFill/>
          <a:ln w="9525" cap="flat" cmpd="sng">
            <a:solidFill>
              <a:schemeClr val="accent2"/>
            </a:solidFill>
            <a:prstDash val="solid"/>
            <a:round/>
            <a:headEnd type="none" w="med" len="med"/>
            <a:tailEnd type="none" w="med" len="med"/>
          </a:ln>
        </p:spPr>
      </p:cxnSp>
      <p:pic>
        <p:nvPicPr>
          <p:cNvPr id="9" name="Picture 8">
            <a:extLst>
              <a:ext uri="{FF2B5EF4-FFF2-40B4-BE49-F238E27FC236}">
                <a16:creationId xmlns:a16="http://schemas.microsoft.com/office/drawing/2014/main" id="{5F1925EB-A35B-94DD-7C4E-7330EEC00B40}"/>
              </a:ext>
            </a:extLst>
          </p:cNvPr>
          <p:cNvPicPr>
            <a:picLocks noChangeAspect="1"/>
          </p:cNvPicPr>
          <p:nvPr/>
        </p:nvPicPr>
        <p:blipFill>
          <a:blip r:embed="rId3"/>
          <a:stretch>
            <a:fillRect/>
          </a:stretch>
        </p:blipFill>
        <p:spPr>
          <a:xfrm>
            <a:off x="619500" y="78230"/>
            <a:ext cx="455170" cy="455170"/>
          </a:xfrm>
          <a:prstGeom prst="rect">
            <a:avLst/>
          </a:prstGeom>
        </p:spPr>
      </p:pic>
      <p:pic>
        <p:nvPicPr>
          <p:cNvPr id="10" name="Picture 9">
            <a:extLst>
              <a:ext uri="{FF2B5EF4-FFF2-40B4-BE49-F238E27FC236}">
                <a16:creationId xmlns:a16="http://schemas.microsoft.com/office/drawing/2014/main" id="{EA258EB7-B19E-1983-8DA3-8AD6D466B626}"/>
              </a:ext>
            </a:extLst>
          </p:cNvPr>
          <p:cNvPicPr>
            <a:picLocks noChangeAspect="1"/>
          </p:cNvPicPr>
          <p:nvPr/>
        </p:nvPicPr>
        <p:blipFill>
          <a:blip r:embed="rId4"/>
          <a:stretch>
            <a:fillRect/>
          </a:stretch>
        </p:blipFill>
        <p:spPr>
          <a:xfrm>
            <a:off x="72433" y="78230"/>
            <a:ext cx="455170" cy="455170"/>
          </a:xfrm>
          <a:prstGeom prst="rect">
            <a:avLst/>
          </a:prstGeom>
        </p:spPr>
      </p:pic>
      <p:sp>
        <p:nvSpPr>
          <p:cNvPr id="11" name="Google Shape;352;p61">
            <a:extLst>
              <a:ext uri="{FF2B5EF4-FFF2-40B4-BE49-F238E27FC236}">
                <a16:creationId xmlns:a16="http://schemas.microsoft.com/office/drawing/2014/main" id="{9A702772-B255-AF6B-7930-83B2F6EFD964}"/>
              </a:ext>
            </a:extLst>
          </p:cNvPr>
          <p:cNvSpPr txBox="1">
            <a:spLocks/>
          </p:cNvSpPr>
          <p:nvPr/>
        </p:nvSpPr>
        <p:spPr>
          <a:xfrm>
            <a:off x="405284" y="1869919"/>
            <a:ext cx="8333431" cy="1394304"/>
          </a:xfrm>
          <a:prstGeom prst="rect">
            <a:avLst/>
          </a:prstGeom>
          <a:noFill/>
          <a:ln>
            <a:noFill/>
          </a:ln>
        </p:spPr>
        <p:txBody>
          <a:bodyPr spcFirstLastPara="1" wrap="square" lIns="0" tIns="91425" rIns="91425" bIns="91425"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dk1"/>
              </a:buClr>
              <a:buSzPts val="5200"/>
              <a:buFont typeface="Inconsolata"/>
              <a:buNone/>
              <a:defRPr sz="7000" b="1" i="0" u="none" strike="noStrike" cap="none">
                <a:solidFill>
                  <a:schemeClr val="dk1"/>
                </a:solidFill>
                <a:latin typeface="Inconsolata"/>
                <a:ea typeface="Inconsolata"/>
                <a:cs typeface="Inconsolata"/>
                <a:sym typeface="Inconsolata"/>
              </a:defRPr>
            </a:lvl1pPr>
            <a:lvl2pPr marR="0" lvl="1" algn="ctr" rtl="0">
              <a:lnSpc>
                <a:spcPct val="100000"/>
              </a:lnSpc>
              <a:spcBef>
                <a:spcPts val="0"/>
              </a:spcBef>
              <a:spcAft>
                <a:spcPts val="0"/>
              </a:spcAft>
              <a:buClr>
                <a:schemeClr val="dk1"/>
              </a:buClr>
              <a:buSzPts val="5200"/>
              <a:buFont typeface="Inconsolata"/>
              <a:buNone/>
              <a:defRPr sz="5200" b="1" i="0" u="none" strike="noStrike" cap="none">
                <a:solidFill>
                  <a:schemeClr val="dk1"/>
                </a:solidFill>
                <a:latin typeface="Inconsolata"/>
                <a:ea typeface="Inconsolata"/>
                <a:cs typeface="Inconsolata"/>
                <a:sym typeface="Inconsolata"/>
              </a:defRPr>
            </a:lvl2pPr>
            <a:lvl3pPr marR="0" lvl="2" algn="ctr" rtl="0">
              <a:lnSpc>
                <a:spcPct val="100000"/>
              </a:lnSpc>
              <a:spcBef>
                <a:spcPts val="0"/>
              </a:spcBef>
              <a:spcAft>
                <a:spcPts val="0"/>
              </a:spcAft>
              <a:buClr>
                <a:schemeClr val="dk1"/>
              </a:buClr>
              <a:buSzPts val="5200"/>
              <a:buFont typeface="Inconsolata"/>
              <a:buNone/>
              <a:defRPr sz="5200" b="1" i="0" u="none" strike="noStrike" cap="none">
                <a:solidFill>
                  <a:schemeClr val="dk1"/>
                </a:solidFill>
                <a:latin typeface="Inconsolata"/>
                <a:ea typeface="Inconsolata"/>
                <a:cs typeface="Inconsolata"/>
                <a:sym typeface="Inconsolata"/>
              </a:defRPr>
            </a:lvl3pPr>
            <a:lvl4pPr marR="0" lvl="3" algn="ctr" rtl="0">
              <a:lnSpc>
                <a:spcPct val="100000"/>
              </a:lnSpc>
              <a:spcBef>
                <a:spcPts val="0"/>
              </a:spcBef>
              <a:spcAft>
                <a:spcPts val="0"/>
              </a:spcAft>
              <a:buClr>
                <a:schemeClr val="dk1"/>
              </a:buClr>
              <a:buSzPts val="5200"/>
              <a:buFont typeface="Inconsolata"/>
              <a:buNone/>
              <a:defRPr sz="5200" b="1" i="0" u="none" strike="noStrike" cap="none">
                <a:solidFill>
                  <a:schemeClr val="dk1"/>
                </a:solidFill>
                <a:latin typeface="Inconsolata"/>
                <a:ea typeface="Inconsolata"/>
                <a:cs typeface="Inconsolata"/>
                <a:sym typeface="Inconsolata"/>
              </a:defRPr>
            </a:lvl4pPr>
            <a:lvl5pPr marR="0" lvl="4" algn="ctr" rtl="0">
              <a:lnSpc>
                <a:spcPct val="100000"/>
              </a:lnSpc>
              <a:spcBef>
                <a:spcPts val="0"/>
              </a:spcBef>
              <a:spcAft>
                <a:spcPts val="0"/>
              </a:spcAft>
              <a:buClr>
                <a:schemeClr val="dk1"/>
              </a:buClr>
              <a:buSzPts val="5200"/>
              <a:buFont typeface="Inconsolata"/>
              <a:buNone/>
              <a:defRPr sz="5200" b="1" i="0" u="none" strike="noStrike" cap="none">
                <a:solidFill>
                  <a:schemeClr val="dk1"/>
                </a:solidFill>
                <a:latin typeface="Inconsolata"/>
                <a:ea typeface="Inconsolata"/>
                <a:cs typeface="Inconsolata"/>
                <a:sym typeface="Inconsolata"/>
              </a:defRPr>
            </a:lvl5pPr>
            <a:lvl6pPr marR="0" lvl="5" algn="ctr" rtl="0">
              <a:lnSpc>
                <a:spcPct val="100000"/>
              </a:lnSpc>
              <a:spcBef>
                <a:spcPts val="0"/>
              </a:spcBef>
              <a:spcAft>
                <a:spcPts val="0"/>
              </a:spcAft>
              <a:buClr>
                <a:schemeClr val="dk1"/>
              </a:buClr>
              <a:buSzPts val="5200"/>
              <a:buFont typeface="Inconsolata"/>
              <a:buNone/>
              <a:defRPr sz="5200" b="1" i="0" u="none" strike="noStrike" cap="none">
                <a:solidFill>
                  <a:schemeClr val="dk1"/>
                </a:solidFill>
                <a:latin typeface="Inconsolata"/>
                <a:ea typeface="Inconsolata"/>
                <a:cs typeface="Inconsolata"/>
                <a:sym typeface="Inconsolata"/>
              </a:defRPr>
            </a:lvl6pPr>
            <a:lvl7pPr marR="0" lvl="6" algn="ctr" rtl="0">
              <a:lnSpc>
                <a:spcPct val="100000"/>
              </a:lnSpc>
              <a:spcBef>
                <a:spcPts val="0"/>
              </a:spcBef>
              <a:spcAft>
                <a:spcPts val="0"/>
              </a:spcAft>
              <a:buClr>
                <a:schemeClr val="dk1"/>
              </a:buClr>
              <a:buSzPts val="5200"/>
              <a:buFont typeface="Inconsolata"/>
              <a:buNone/>
              <a:defRPr sz="5200" b="1" i="0" u="none" strike="noStrike" cap="none">
                <a:solidFill>
                  <a:schemeClr val="dk1"/>
                </a:solidFill>
                <a:latin typeface="Inconsolata"/>
                <a:ea typeface="Inconsolata"/>
                <a:cs typeface="Inconsolata"/>
                <a:sym typeface="Inconsolata"/>
              </a:defRPr>
            </a:lvl7pPr>
            <a:lvl8pPr marR="0" lvl="7" algn="ctr" rtl="0">
              <a:lnSpc>
                <a:spcPct val="100000"/>
              </a:lnSpc>
              <a:spcBef>
                <a:spcPts val="0"/>
              </a:spcBef>
              <a:spcAft>
                <a:spcPts val="0"/>
              </a:spcAft>
              <a:buClr>
                <a:schemeClr val="dk1"/>
              </a:buClr>
              <a:buSzPts val="5200"/>
              <a:buFont typeface="Inconsolata"/>
              <a:buNone/>
              <a:defRPr sz="5200" b="1" i="0" u="none" strike="noStrike" cap="none">
                <a:solidFill>
                  <a:schemeClr val="dk1"/>
                </a:solidFill>
                <a:latin typeface="Inconsolata"/>
                <a:ea typeface="Inconsolata"/>
                <a:cs typeface="Inconsolata"/>
                <a:sym typeface="Inconsolata"/>
              </a:defRPr>
            </a:lvl8pPr>
            <a:lvl9pPr marR="0" lvl="8" algn="ctr" rtl="0">
              <a:lnSpc>
                <a:spcPct val="100000"/>
              </a:lnSpc>
              <a:spcBef>
                <a:spcPts val="0"/>
              </a:spcBef>
              <a:spcAft>
                <a:spcPts val="0"/>
              </a:spcAft>
              <a:buClr>
                <a:schemeClr val="dk1"/>
              </a:buClr>
              <a:buSzPts val="5200"/>
              <a:buFont typeface="Inconsolata"/>
              <a:buNone/>
              <a:defRPr sz="5200" b="1" i="0" u="none" strike="noStrike" cap="none">
                <a:solidFill>
                  <a:schemeClr val="dk1"/>
                </a:solidFill>
                <a:latin typeface="Inconsolata"/>
                <a:ea typeface="Inconsolata"/>
                <a:cs typeface="Inconsolata"/>
                <a:sym typeface="Inconsolata"/>
              </a:defRPr>
            </a:lvl9pPr>
          </a:lstStyle>
          <a:p>
            <a:pPr algn="ctr">
              <a:lnSpc>
                <a:spcPct val="130000"/>
              </a:lnSpc>
            </a:pPr>
            <a:r>
              <a:rPr lang="en-US" sz="3000" dirty="0" err="1">
                <a:latin typeface="Montserrat" panose="00000500000000000000" pitchFamily="2" charset="0"/>
                <a:cs typeface="Mongolian Baiti" panose="03000500000000000000" pitchFamily="66" charset="0"/>
              </a:rPr>
              <a:t>Thiết</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kế</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và</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xây</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dựng</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ứng</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dụng</a:t>
            </a:r>
            <a:r>
              <a:rPr lang="en-US" sz="3000" dirty="0">
                <a:latin typeface="Montserrat" panose="00000500000000000000" pitchFamily="2" charset="0"/>
                <a:cs typeface="Mongolian Baiti" panose="03000500000000000000" pitchFamily="66" charset="0"/>
              </a:rPr>
              <a:t> web </a:t>
            </a:r>
            <a:r>
              <a:rPr lang="en-US" sz="3000" dirty="0" err="1">
                <a:latin typeface="Montserrat" panose="00000500000000000000" pitchFamily="2" charset="0"/>
                <a:cs typeface="Mongolian Baiti" panose="03000500000000000000" pitchFamily="66" charset="0"/>
              </a:rPr>
              <a:t>hỗ</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trợ</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sinh</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viên</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tìm</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kiếm</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nhà</a:t>
            </a:r>
            <a:r>
              <a:rPr lang="en-US" sz="3000" dirty="0">
                <a:latin typeface="Montserrat" panose="00000500000000000000" pitchFamily="2" charset="0"/>
                <a:cs typeface="Mongolian Baiti" panose="03000500000000000000" pitchFamily="66" charset="0"/>
              </a:rPr>
              <a:t> </a:t>
            </a:r>
            <a:r>
              <a:rPr lang="en-US" sz="3000" dirty="0" err="1">
                <a:latin typeface="Montserrat" panose="00000500000000000000" pitchFamily="2" charset="0"/>
                <a:cs typeface="Mongolian Baiti" panose="03000500000000000000" pitchFamily="66" charset="0"/>
              </a:rPr>
              <a:t>trọ</a:t>
            </a:r>
            <a:endParaRPr lang="en-US" sz="3000" dirty="0">
              <a:latin typeface="Montserrat" panose="00000500000000000000" pitchFamily="2" charset="0"/>
              <a:cs typeface="Mongolian Baiti" panose="03000500000000000000" pitchFamily="66" charset="0"/>
            </a:endParaRPr>
          </a:p>
        </p:txBody>
      </p:sp>
      <p:sp>
        <p:nvSpPr>
          <p:cNvPr id="12" name="Google Shape;353;p61">
            <a:extLst>
              <a:ext uri="{FF2B5EF4-FFF2-40B4-BE49-F238E27FC236}">
                <a16:creationId xmlns:a16="http://schemas.microsoft.com/office/drawing/2014/main" id="{5D693101-C591-AC3E-1949-C99339590FF1}"/>
              </a:ext>
            </a:extLst>
          </p:cNvPr>
          <p:cNvSpPr txBox="1">
            <a:spLocks/>
          </p:cNvSpPr>
          <p:nvPr/>
        </p:nvSpPr>
        <p:spPr>
          <a:xfrm>
            <a:off x="527603" y="1509424"/>
            <a:ext cx="1125903" cy="412677"/>
          </a:xfrm>
          <a:prstGeom prst="rect">
            <a:avLst/>
          </a:prstGeom>
          <a:noFill/>
          <a:ln>
            <a:noFill/>
          </a:ln>
        </p:spPr>
        <p:txBody>
          <a:bodyPr spcFirstLastPara="1" wrap="square" lIns="0"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800"/>
              <a:buFont typeface="Open Sans"/>
              <a:buNone/>
              <a:defRPr sz="1900" b="0" i="0" u="none" strike="noStrike" cap="none">
                <a:solidFill>
                  <a:schemeClr val="dk1"/>
                </a:solidFill>
                <a:latin typeface="Open Sans"/>
                <a:ea typeface="Open Sans"/>
                <a:cs typeface="Open Sans"/>
                <a:sym typeface="Open Sans"/>
              </a:defRPr>
            </a:lvl1pPr>
            <a:lvl2pPr marL="914400" marR="0" lvl="1" indent="-3302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2pPr>
            <a:lvl3pPr marL="1371600" marR="0" lvl="2" indent="-3302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3pPr>
            <a:lvl4pPr marL="1828800" marR="0" lvl="3" indent="-3302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4pPr>
            <a:lvl5pPr marL="2286000" marR="0" lvl="4" indent="-3302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5pPr>
            <a:lvl6pPr marL="2743200" marR="0" lvl="5" indent="-3302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6pPr>
            <a:lvl7pPr marL="3200400" marR="0" lvl="6" indent="-3302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7pPr>
            <a:lvl8pPr marL="3657600" marR="0" lvl="7" indent="-3302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8pPr>
            <a:lvl9pPr marL="4114800" marR="0" lvl="8" indent="-330200" algn="ctr" rtl="0">
              <a:lnSpc>
                <a:spcPct val="100000"/>
              </a:lnSpc>
              <a:spcBef>
                <a:spcPts val="0"/>
              </a:spcBef>
              <a:spcAft>
                <a:spcPts val="0"/>
              </a:spcAft>
              <a:buClr>
                <a:schemeClr val="dk1"/>
              </a:buClr>
              <a:buSzPts val="2800"/>
              <a:buFont typeface="Open Sans"/>
              <a:buNone/>
              <a:defRPr sz="2800" b="0" i="0" u="none" strike="noStrike" cap="none">
                <a:solidFill>
                  <a:schemeClr val="dk1"/>
                </a:solidFill>
                <a:latin typeface="Open Sans"/>
                <a:ea typeface="Open Sans"/>
                <a:cs typeface="Open Sans"/>
                <a:sym typeface="Open Sans"/>
              </a:defRPr>
            </a:lvl9pPr>
          </a:lstStyle>
          <a:p>
            <a:pPr marL="0" indent="0" algn="just">
              <a:lnSpc>
                <a:spcPct val="130000"/>
              </a:lnSpc>
            </a:pPr>
            <a:r>
              <a:rPr lang="en-US" sz="1600" dirty="0" err="1">
                <a:latin typeface="Montserrat" panose="00000500000000000000" pitchFamily="2" charset="0"/>
              </a:rPr>
              <a:t>Đề</a:t>
            </a:r>
            <a:r>
              <a:rPr lang="en-US" sz="1600" dirty="0">
                <a:latin typeface="Montserrat" panose="00000500000000000000" pitchFamily="2" charset="0"/>
              </a:rPr>
              <a:t> </a:t>
            </a:r>
            <a:r>
              <a:rPr lang="en-US" sz="1600" dirty="0" err="1">
                <a:latin typeface="Montserrat" panose="00000500000000000000" pitchFamily="2" charset="0"/>
              </a:rPr>
              <a:t>tài</a:t>
            </a:r>
            <a:r>
              <a:rPr lang="en-US" sz="1600" dirty="0">
                <a:latin typeface="Montserrat" panose="00000500000000000000" pitchFamily="2" charset="0"/>
              </a:rPr>
              <a:t>:</a:t>
            </a:r>
            <a:endParaRPr lang="vi-VN" sz="1600" dirty="0">
              <a:latin typeface="Montserrat" panose="00000500000000000000" pitchFamily="2" charset="0"/>
            </a:endParaRPr>
          </a:p>
        </p:txBody>
      </p:sp>
    </p:spTree>
    <p:extLst>
      <p:ext uri="{BB962C8B-B14F-4D97-AF65-F5344CB8AC3E}">
        <p14:creationId xmlns:p14="http://schemas.microsoft.com/office/powerpoint/2010/main" val="1341956307"/>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54"/>
        <p:cNvGrpSpPr/>
        <p:nvPr/>
      </p:nvGrpSpPr>
      <p:grpSpPr>
        <a:xfrm>
          <a:off x="0" y="0"/>
          <a:ext cx="0" cy="0"/>
          <a:chOff x="0" y="0"/>
          <a:chExt cx="0" cy="0"/>
        </a:xfrm>
      </p:grpSpPr>
      <p:cxnSp>
        <p:nvCxnSpPr>
          <p:cNvPr id="955" name="Google Shape;955;p96"/>
          <p:cNvCxnSpPr/>
          <p:nvPr/>
        </p:nvCxnSpPr>
        <p:spPr>
          <a:xfrm>
            <a:off x="713225" y="4099372"/>
            <a:ext cx="7731000" cy="0"/>
          </a:xfrm>
          <a:prstGeom prst="straightConnector1">
            <a:avLst/>
          </a:prstGeom>
          <a:noFill/>
          <a:ln w="9525" cap="flat" cmpd="sng">
            <a:solidFill>
              <a:srgbClr val="5F5F5F"/>
            </a:solidFill>
            <a:prstDash val="solid"/>
            <a:round/>
            <a:headEnd type="none" w="med" len="med"/>
            <a:tailEnd type="none" w="med" len="med"/>
          </a:ln>
        </p:spPr>
      </p:cxnSp>
      <p:sp>
        <p:nvSpPr>
          <p:cNvPr id="957" name="Google Shape;957;p96"/>
          <p:cNvSpPr/>
          <p:nvPr/>
        </p:nvSpPr>
        <p:spPr>
          <a:xfrm flipH="1">
            <a:off x="2798475" y="1812435"/>
            <a:ext cx="4131300" cy="4131300"/>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96"/>
          <p:cNvSpPr txBox="1">
            <a:spLocks noGrp="1"/>
          </p:cNvSpPr>
          <p:nvPr>
            <p:ph type="title"/>
          </p:nvPr>
        </p:nvSpPr>
        <p:spPr>
          <a:xfrm>
            <a:off x="926907" y="1744454"/>
            <a:ext cx="7874436" cy="164875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ontserrat" panose="00000500000000000000" pitchFamily="2" charset="0"/>
              </a:rPr>
              <a:t>Kết Luận &amp; Hướng phát triển</a:t>
            </a:r>
            <a:endParaRPr dirty="0">
              <a:latin typeface="Montserrat" panose="00000500000000000000" pitchFamily="2" charset="0"/>
            </a:endParaRPr>
          </a:p>
        </p:txBody>
      </p:sp>
      <p:sp>
        <p:nvSpPr>
          <p:cNvPr id="959" name="Google Shape;959;p96"/>
          <p:cNvSpPr txBox="1">
            <a:spLocks noGrp="1"/>
          </p:cNvSpPr>
          <p:nvPr>
            <p:ph type="title" idx="2"/>
          </p:nvPr>
        </p:nvSpPr>
        <p:spPr>
          <a:xfrm>
            <a:off x="3848987" y="274262"/>
            <a:ext cx="2030276" cy="137238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Montserrat" panose="00000500000000000000" pitchFamily="2" charset="0"/>
              </a:rPr>
              <a:t>04</a:t>
            </a:r>
            <a:endParaRPr dirty="0">
              <a:latin typeface="Montserrat" panose="00000500000000000000" pitchFamily="2" charset="0"/>
            </a:endParaRPr>
          </a:p>
        </p:txBody>
      </p:sp>
      <p:cxnSp>
        <p:nvCxnSpPr>
          <p:cNvPr id="962" name="Google Shape;962;p96"/>
          <p:cNvCxnSpPr/>
          <p:nvPr/>
        </p:nvCxnSpPr>
        <p:spPr>
          <a:xfrm rot="10800000">
            <a:off x="0" y="430025"/>
            <a:ext cx="9696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4" name="Google Shape;709;p83">
            <a:extLst>
              <a:ext uri="{FF2B5EF4-FFF2-40B4-BE49-F238E27FC236}">
                <a16:creationId xmlns:a16="http://schemas.microsoft.com/office/drawing/2014/main" id="{B104049C-2610-81B1-5E83-3EAA8FF45D0A}"/>
              </a:ext>
            </a:extLst>
          </p:cNvPr>
          <p:cNvSpPr txBox="1">
            <a:spLocks/>
          </p:cNvSpPr>
          <p:nvPr/>
        </p:nvSpPr>
        <p:spPr>
          <a:xfrm>
            <a:off x="144070" y="167955"/>
            <a:ext cx="5489755" cy="7702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nconsolata"/>
              <a:buNone/>
              <a:defRPr sz="3600" b="1" i="0" u="none" strike="noStrike" cap="none">
                <a:solidFill>
                  <a:schemeClr val="dk1"/>
                </a:solidFill>
                <a:latin typeface="Inconsolata"/>
                <a:ea typeface="Inconsolata"/>
                <a:cs typeface="Inconsolata"/>
                <a:sym typeface="Inconsolata"/>
              </a:defRPr>
            </a:lvl1pPr>
            <a:lvl2pPr marR="0" lvl="1"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2pPr>
            <a:lvl3pPr marR="0" lvl="2"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3pPr>
            <a:lvl4pPr marR="0" lvl="3"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4pPr>
            <a:lvl5pPr marR="0" lvl="4"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5pPr>
            <a:lvl6pPr marR="0" lvl="5"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6pPr>
            <a:lvl7pPr marR="0" lvl="6"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7pPr>
            <a:lvl8pPr marR="0" lvl="7"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8pPr>
            <a:lvl9pPr marR="0" lvl="8"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9pPr>
          </a:lstStyle>
          <a:p>
            <a:r>
              <a:rPr lang="en-US" dirty="0" err="1">
                <a:latin typeface="Montserrat" panose="00000500000000000000" pitchFamily="2" charset="0"/>
              </a:rPr>
              <a:t>Kết</a:t>
            </a:r>
            <a:r>
              <a:rPr lang="en-US" dirty="0">
                <a:latin typeface="Montserrat" panose="00000500000000000000" pitchFamily="2" charset="0"/>
              </a:rPr>
              <a:t> </a:t>
            </a:r>
            <a:r>
              <a:rPr lang="en-US" dirty="0" err="1">
                <a:latin typeface="Montserrat" panose="00000500000000000000" pitchFamily="2" charset="0"/>
              </a:rPr>
              <a:t>Luận</a:t>
            </a:r>
            <a:endParaRPr lang="en-US" dirty="0">
              <a:latin typeface="Montserrat" panose="00000500000000000000" pitchFamily="2" charset="0"/>
            </a:endParaRPr>
          </a:p>
        </p:txBody>
      </p:sp>
      <p:sp>
        <p:nvSpPr>
          <p:cNvPr id="3" name="Title 2">
            <a:extLst>
              <a:ext uri="{FF2B5EF4-FFF2-40B4-BE49-F238E27FC236}">
                <a16:creationId xmlns:a16="http://schemas.microsoft.com/office/drawing/2014/main" id="{86AE2F1F-7803-5FFD-93D7-28E62788B285}"/>
              </a:ext>
            </a:extLst>
          </p:cNvPr>
          <p:cNvSpPr>
            <a:spLocks noGrp="1"/>
          </p:cNvSpPr>
          <p:nvPr>
            <p:ph type="ctrTitle"/>
          </p:nvPr>
        </p:nvSpPr>
        <p:spPr>
          <a:xfrm>
            <a:off x="144070" y="1049572"/>
            <a:ext cx="7714200" cy="3925973"/>
          </a:xfrm>
        </p:spPr>
        <p:txBody>
          <a:bodyPr/>
          <a:lstStyle/>
          <a:p>
            <a:pPr>
              <a:lnSpc>
                <a:spcPct val="130000"/>
              </a:lnSpc>
            </a:pPr>
            <a:r>
              <a:rPr lang="en-US" sz="1400" b="0" dirty="0">
                <a:latin typeface="Montserrat" panose="00000500000000000000" pitchFamily="2" charset="0"/>
              </a:rPr>
              <a:t>Sau </a:t>
            </a:r>
            <a:r>
              <a:rPr lang="en-US" sz="1400" b="0" dirty="0" err="1">
                <a:latin typeface="Montserrat" panose="00000500000000000000" pitchFamily="2" charset="0"/>
              </a:rPr>
              <a:t>quá</a:t>
            </a:r>
            <a:r>
              <a:rPr lang="en-US" sz="1400" b="0" dirty="0">
                <a:latin typeface="Montserrat" panose="00000500000000000000" pitchFamily="2" charset="0"/>
              </a:rPr>
              <a:t> </a:t>
            </a:r>
            <a:r>
              <a:rPr lang="en-US" sz="1400" b="0" dirty="0" err="1">
                <a:latin typeface="Montserrat" panose="00000500000000000000" pitchFamily="2" charset="0"/>
              </a:rPr>
              <a:t>trình</a:t>
            </a:r>
            <a:r>
              <a:rPr lang="en-US" sz="1400" b="0" dirty="0">
                <a:latin typeface="Montserrat" panose="00000500000000000000" pitchFamily="2" charset="0"/>
              </a:rPr>
              <a:t> </a:t>
            </a:r>
            <a:r>
              <a:rPr lang="en-US" sz="1400" b="0" dirty="0" err="1">
                <a:latin typeface="Montserrat" panose="00000500000000000000" pitchFamily="2" charset="0"/>
              </a:rPr>
              <a:t>thực</a:t>
            </a:r>
            <a:r>
              <a:rPr lang="en-US" sz="1400" b="0" dirty="0">
                <a:latin typeface="Montserrat" panose="00000500000000000000" pitchFamily="2" charset="0"/>
              </a:rPr>
              <a:t> </a:t>
            </a:r>
            <a:r>
              <a:rPr lang="en-US" sz="1400" b="0" dirty="0" err="1">
                <a:latin typeface="Montserrat" panose="00000500000000000000" pitchFamily="2" charset="0"/>
              </a:rPr>
              <a:t>hiện</a:t>
            </a:r>
            <a:r>
              <a:rPr lang="en-US" sz="1400" b="0" dirty="0">
                <a:latin typeface="Montserrat" panose="00000500000000000000" pitchFamily="2" charset="0"/>
              </a:rPr>
              <a:t> </a:t>
            </a:r>
            <a:r>
              <a:rPr lang="en-US" sz="1400" b="0" dirty="0" err="1">
                <a:latin typeface="Montserrat" panose="00000500000000000000" pitchFamily="2" charset="0"/>
              </a:rPr>
              <a:t>đề</a:t>
            </a:r>
            <a:r>
              <a:rPr lang="en-US" sz="1400" b="0" dirty="0">
                <a:latin typeface="Montserrat" panose="00000500000000000000" pitchFamily="2" charset="0"/>
              </a:rPr>
              <a:t> </a:t>
            </a:r>
            <a:r>
              <a:rPr lang="en-US" sz="1400" b="0" dirty="0" err="1">
                <a:latin typeface="Montserrat" panose="00000500000000000000" pitchFamily="2" charset="0"/>
              </a:rPr>
              <a:t>tài</a:t>
            </a:r>
            <a:r>
              <a:rPr lang="en-US" sz="1400" b="0" dirty="0">
                <a:latin typeface="Montserrat" panose="00000500000000000000" pitchFamily="2" charset="0"/>
              </a:rPr>
              <a:t> </a:t>
            </a:r>
            <a:r>
              <a:rPr lang="en-US" sz="1400" b="0" dirty="0" err="1">
                <a:solidFill>
                  <a:srgbClr val="0D0D0D"/>
                </a:solidFill>
                <a:effectLst/>
                <a:latin typeface="Montserrat" panose="00000500000000000000" pitchFamily="2" charset="0"/>
                <a:ea typeface="Calibri" panose="020F0502020204030204" pitchFamily="34" charset="0"/>
              </a:rPr>
              <a:t>về</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cơ</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bản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đã</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đáp</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ứng</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đầy</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đủ</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nhu</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cầu</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tìm</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kiếm</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phòng</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trọ</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của</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sinh</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viên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như</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việc</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đăng</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bài</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thuê</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phòng</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và</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tìm</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người</a:t>
            </a:r>
            <a:r>
              <a:rPr lang="en-US" sz="1400" b="0" dirty="0">
                <a:solidFill>
                  <a:srgbClr val="0D0D0D"/>
                </a:solidFill>
                <a:effectLst/>
                <a:latin typeface="Montserrat" panose="00000500000000000000" pitchFamily="2" charset="0"/>
                <a:ea typeface="Calibri" panose="020F0502020204030204" pitchFamily="34" charset="0"/>
              </a:rPr>
              <a:t> ở </a:t>
            </a:r>
            <a:r>
              <a:rPr lang="en-US" sz="1400" b="0" dirty="0" err="1">
                <a:solidFill>
                  <a:srgbClr val="0D0D0D"/>
                </a:solidFill>
                <a:effectLst/>
                <a:latin typeface="Montserrat" panose="00000500000000000000" pitchFamily="2" charset="0"/>
                <a:ea typeface="Calibri" panose="020F0502020204030204" pitchFamily="34" charset="0"/>
              </a:rPr>
              <a:t>ghép</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a:solidFill>
                  <a:srgbClr val="0D0D0D"/>
                </a:solidFill>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tiết</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kiệm</a:t>
            </a:r>
            <a:r>
              <a:rPr lang="en-US" sz="1400" b="0" dirty="0">
                <a:solidFill>
                  <a:srgbClr val="0D0D0D"/>
                </a:solidFill>
                <a:effectLst/>
                <a:latin typeface="Montserrat" panose="00000500000000000000" pitchFamily="2" charset="0"/>
                <a:ea typeface="Calibri" panose="020F0502020204030204" pitchFamily="34" charset="0"/>
              </a:rPr>
              <a:t> chi </a:t>
            </a:r>
            <a:r>
              <a:rPr lang="en-US" sz="1400" b="0" dirty="0" err="1">
                <a:solidFill>
                  <a:srgbClr val="0D0D0D"/>
                </a:solidFill>
                <a:effectLst/>
                <a:latin typeface="Montserrat" panose="00000500000000000000" pitchFamily="2" charset="0"/>
                <a:ea typeface="Calibri" panose="020F0502020204030204" pitchFamily="34" charset="0"/>
              </a:rPr>
              <a:t>phí</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và</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thời</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gian</a:t>
            </a:r>
            <a:r>
              <a:rPr lang="en-US" sz="1400" b="0" dirty="0">
                <a:solidFill>
                  <a:srgbClr val="0D0D0D"/>
                </a:solidFill>
                <a:effectLst/>
                <a:latin typeface="Montserrat" panose="00000500000000000000" pitchFamily="2" charset="0"/>
                <a:ea typeface="Calibri" panose="020F0502020204030204" pitchFamily="34" charset="0"/>
              </a:rPr>
              <a:t>. Giao </a:t>
            </a:r>
            <a:r>
              <a:rPr lang="en-US" sz="1400" b="0" dirty="0" err="1">
                <a:solidFill>
                  <a:srgbClr val="0D0D0D"/>
                </a:solidFill>
                <a:effectLst/>
                <a:latin typeface="Montserrat" panose="00000500000000000000" pitchFamily="2" charset="0"/>
                <a:ea typeface="Calibri" panose="020F0502020204030204" pitchFamily="34" charset="0"/>
              </a:rPr>
              <a:t>diện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tương</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đối</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dễ</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sử</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dụng</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thao</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tác</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cơ</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bản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nhanh</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gọn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thuận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tiện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cho</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người</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dùng</a:t>
            </a:r>
            <a:r>
              <a:rPr lang="en-US" sz="1400" b="0" dirty="0">
                <a:solidFill>
                  <a:srgbClr val="0D0D0D"/>
                </a:solidFill>
                <a:effectLst/>
                <a:latin typeface="Montserrat" panose="00000500000000000000" pitchFamily="2" charset="0"/>
                <a:ea typeface="Calibri" panose="020F0502020204030204" pitchFamily="34" charset="0"/>
              </a:rPr>
              <a:t>. </a:t>
            </a:r>
            <a:br>
              <a:rPr lang="en-US" sz="1400" b="0" dirty="0">
                <a:solidFill>
                  <a:srgbClr val="0D0D0D"/>
                </a:solidFill>
                <a:effectLst/>
                <a:latin typeface="Montserrat" panose="00000500000000000000" pitchFamily="2" charset="0"/>
                <a:ea typeface="Calibri" panose="020F0502020204030204" pitchFamily="34" charset="0"/>
              </a:rPr>
            </a:br>
            <a:br>
              <a:rPr lang="en-US" sz="1400" b="0" dirty="0">
                <a:solidFill>
                  <a:srgbClr val="0D0D0D"/>
                </a:solidFill>
                <a:effectLst/>
                <a:latin typeface="Montserrat" panose="00000500000000000000" pitchFamily="2" charset="0"/>
                <a:ea typeface="Calibri" panose="020F0502020204030204" pitchFamily="34" charset="0"/>
              </a:rPr>
            </a:br>
            <a:r>
              <a:rPr lang="en-US" sz="1400" b="0" dirty="0" err="1">
                <a:solidFill>
                  <a:srgbClr val="0D0D0D"/>
                </a:solidFill>
                <a:effectLst/>
                <a:latin typeface="Montserrat" panose="00000500000000000000" pitchFamily="2" charset="0"/>
                <a:ea typeface="Calibri" panose="020F0502020204030204" pitchFamily="34" charset="0"/>
              </a:rPr>
              <a:t>Về</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kiến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thứ</a:t>
            </a:r>
            <a:r>
              <a:rPr lang="en-US" sz="1400" b="0" dirty="0" err="1">
                <a:solidFill>
                  <a:srgbClr val="0D0D0D"/>
                </a:solidFill>
                <a:latin typeface="Montserrat" panose="00000500000000000000" pitchFamily="2" charset="0"/>
                <a:ea typeface="Calibri" panose="020F0502020204030204" pitchFamily="34" charset="0"/>
              </a:rPr>
              <a:t>c</a:t>
            </a:r>
            <a:r>
              <a:rPr lang="en-US" sz="1400" b="0" dirty="0">
                <a:solidFill>
                  <a:srgbClr val="0D0D0D"/>
                </a:solidFill>
                <a:latin typeface="Montserrat" panose="00000500000000000000" pitchFamily="2" charset="0"/>
                <a:ea typeface="Calibri" panose="020F0502020204030204" pitchFamily="34" charset="0"/>
              </a:rPr>
              <a:t>:</a:t>
            </a:r>
            <a:br>
              <a:rPr lang="en-US" sz="1400" b="0" dirty="0">
                <a:solidFill>
                  <a:srgbClr val="0D0D0D"/>
                </a:solidFill>
                <a:latin typeface="Montserrat" panose="00000500000000000000" pitchFamily="2" charset="0"/>
                <a:ea typeface="Calibri" panose="020F0502020204030204" pitchFamily="34" charset="0"/>
              </a:rPr>
            </a:br>
            <a:r>
              <a:rPr lang="en-US" sz="1400" b="0" dirty="0">
                <a:solidFill>
                  <a:srgbClr val="0D0D0D"/>
                </a:solidFill>
                <a:latin typeface="Montserrat" panose="00000500000000000000" pitchFamily="2" charset="0"/>
                <a:ea typeface="Calibri" panose="020F0502020204030204" pitchFamily="34" charset="0"/>
              </a:rPr>
              <a:t>- </a:t>
            </a:r>
            <a:r>
              <a:rPr lang="en-US" sz="1400" b="0" dirty="0" err="1">
                <a:solidFill>
                  <a:srgbClr val="0D0D0D"/>
                </a:solidFill>
                <a:latin typeface="Montserrat" panose="00000500000000000000" pitchFamily="2" charset="0"/>
                <a:ea typeface="Calibri" panose="020F0502020204030204" pitchFamily="34" charset="0"/>
              </a:rPr>
              <a:t>Đ</a:t>
            </a:r>
            <a:r>
              <a:rPr lang="en-US" sz="1400" b="0" dirty="0" err="1">
                <a:solidFill>
                  <a:srgbClr val="0D0D0D"/>
                </a:solidFill>
                <a:effectLst/>
                <a:latin typeface="Montserrat" panose="00000500000000000000" pitchFamily="2" charset="0"/>
                <a:ea typeface="Calibri" panose="020F0502020204030204" pitchFamily="34" charset="0"/>
              </a:rPr>
              <a:t>ã</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đạt</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được</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nhiều</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tiến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bộ</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về</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mặt</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tìm</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hiểu</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nghiên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cứu</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lý</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thuyết</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công</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nghệ</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mới</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và</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kỹ</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năng</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phân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tích</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thiết</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kế</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phần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mềm</a:t>
            </a:r>
            <a:r>
              <a:rPr lang="en-US" sz="1400" b="0" dirty="0">
                <a:solidFill>
                  <a:srgbClr val="0D0D0D"/>
                </a:solidFill>
                <a:effectLst/>
                <a:latin typeface="Montserrat" panose="00000500000000000000" pitchFamily="2" charset="0"/>
                <a:ea typeface="Calibri" panose="020F0502020204030204" pitchFamily="34" charset="0"/>
              </a:rPr>
              <a:t>.</a:t>
            </a:r>
            <a:br>
              <a:rPr lang="en-US" sz="1400" b="0" dirty="0">
                <a:solidFill>
                  <a:srgbClr val="0D0D0D"/>
                </a:solidFill>
                <a:effectLst/>
                <a:latin typeface="Montserrat" panose="00000500000000000000" pitchFamily="2" charset="0"/>
                <a:ea typeface="Calibri" panose="020F0502020204030204" pitchFamily="34" charset="0"/>
              </a:rPr>
            </a:b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Hiểu</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biết</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nhiều</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hơn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về</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quy</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trình</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phát</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triển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phần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mềm</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và</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phân</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tích</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thiết</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kế</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hệ</a:t>
            </a:r>
            <a:r>
              <a:rPr lang="en-US" sz="1400" b="0" dirty="0">
                <a:solidFill>
                  <a:srgbClr val="0D0D0D"/>
                </a:solidFill>
                <a:effectLst/>
                <a:latin typeface="Montserrat" panose="00000500000000000000" pitchFamily="2" charset="0"/>
                <a:ea typeface="Calibri" panose="020F0502020204030204" pitchFamily="34" charset="0"/>
              </a:rPr>
              <a:t> </a:t>
            </a:r>
            <a:r>
              <a:rPr lang="en-US" sz="1400" b="0" dirty="0" err="1">
                <a:solidFill>
                  <a:srgbClr val="0D0D0D"/>
                </a:solidFill>
                <a:effectLst/>
                <a:latin typeface="Montserrat" panose="00000500000000000000" pitchFamily="2" charset="0"/>
                <a:ea typeface="Calibri" panose="020F0502020204030204" pitchFamily="34" charset="0"/>
              </a:rPr>
              <a:t>thống</a:t>
            </a:r>
            <a:r>
              <a:rPr lang="en-US" sz="1400" b="0" dirty="0">
                <a:solidFill>
                  <a:srgbClr val="0D0D0D"/>
                </a:solidFill>
                <a:effectLst/>
                <a:latin typeface="Montserrat" panose="00000500000000000000" pitchFamily="2" charset="0"/>
                <a:ea typeface="Calibri" panose="020F0502020204030204" pitchFamily="34" charset="0"/>
              </a:rPr>
              <a:t>.</a:t>
            </a:r>
            <a:br>
              <a:rPr lang="en-US" sz="1800" dirty="0">
                <a:effectLst/>
                <a:latin typeface="Times New Roman" panose="02020603050405020304" pitchFamily="18" charset="0"/>
                <a:ea typeface="Calibri" panose="020F0502020204030204" pitchFamily="34" charset="0"/>
              </a:rPr>
            </a:br>
            <a:endParaRPr lang="en-US" sz="1400" b="0" dirty="0">
              <a:latin typeface="Montserrat" panose="00000500000000000000" pitchFamily="2" charset="0"/>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4" name="Google Shape;709;p83">
            <a:extLst>
              <a:ext uri="{FF2B5EF4-FFF2-40B4-BE49-F238E27FC236}">
                <a16:creationId xmlns:a16="http://schemas.microsoft.com/office/drawing/2014/main" id="{B104049C-2610-81B1-5E83-3EAA8FF45D0A}"/>
              </a:ext>
            </a:extLst>
          </p:cNvPr>
          <p:cNvSpPr txBox="1">
            <a:spLocks/>
          </p:cNvSpPr>
          <p:nvPr/>
        </p:nvSpPr>
        <p:spPr>
          <a:xfrm>
            <a:off x="144070" y="175575"/>
            <a:ext cx="5489755" cy="7702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nconsolata"/>
              <a:buNone/>
              <a:defRPr sz="3600" b="1" i="0" u="none" strike="noStrike" cap="none">
                <a:solidFill>
                  <a:schemeClr val="dk1"/>
                </a:solidFill>
                <a:latin typeface="Inconsolata"/>
                <a:ea typeface="Inconsolata"/>
                <a:cs typeface="Inconsolata"/>
                <a:sym typeface="Inconsolata"/>
              </a:defRPr>
            </a:lvl1pPr>
            <a:lvl2pPr marR="0" lvl="1"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2pPr>
            <a:lvl3pPr marR="0" lvl="2"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3pPr>
            <a:lvl4pPr marR="0" lvl="3"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4pPr>
            <a:lvl5pPr marR="0" lvl="4"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5pPr>
            <a:lvl6pPr marR="0" lvl="5"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6pPr>
            <a:lvl7pPr marR="0" lvl="6"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7pPr>
            <a:lvl8pPr marR="0" lvl="7"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8pPr>
            <a:lvl9pPr marR="0" lvl="8"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9pPr>
          </a:lstStyle>
          <a:p>
            <a:r>
              <a:rPr lang="en-US" dirty="0" err="1">
                <a:latin typeface="Montserrat" panose="00000500000000000000" pitchFamily="2" charset="0"/>
              </a:rPr>
              <a:t>Hướng</a:t>
            </a:r>
            <a:r>
              <a:rPr lang="en-US" dirty="0">
                <a:latin typeface="Montserrat" panose="00000500000000000000" pitchFamily="2" charset="0"/>
              </a:rPr>
              <a:t> </a:t>
            </a:r>
            <a:r>
              <a:rPr lang="en-US" dirty="0" err="1">
                <a:latin typeface="Montserrat" panose="00000500000000000000" pitchFamily="2" charset="0"/>
              </a:rPr>
              <a:t>Phát</a:t>
            </a:r>
            <a:r>
              <a:rPr lang="en-US" dirty="0">
                <a:latin typeface="Montserrat" panose="00000500000000000000" pitchFamily="2" charset="0"/>
              </a:rPr>
              <a:t> </a:t>
            </a:r>
            <a:r>
              <a:rPr lang="en-US" dirty="0" err="1">
                <a:latin typeface="Montserrat" panose="00000500000000000000" pitchFamily="2" charset="0"/>
              </a:rPr>
              <a:t>Triển</a:t>
            </a:r>
            <a:endParaRPr lang="en-US" dirty="0">
              <a:latin typeface="Montserrat" panose="00000500000000000000" pitchFamily="2" charset="0"/>
            </a:endParaRPr>
          </a:p>
        </p:txBody>
      </p:sp>
      <p:sp>
        <p:nvSpPr>
          <p:cNvPr id="5" name="Title 4">
            <a:extLst>
              <a:ext uri="{FF2B5EF4-FFF2-40B4-BE49-F238E27FC236}">
                <a16:creationId xmlns:a16="http://schemas.microsoft.com/office/drawing/2014/main" id="{19EC8AB6-3CEA-5B7E-7B6C-439D84E377B6}"/>
              </a:ext>
            </a:extLst>
          </p:cNvPr>
          <p:cNvSpPr>
            <a:spLocks noGrp="1"/>
          </p:cNvSpPr>
          <p:nvPr>
            <p:ph type="ctrTitle"/>
          </p:nvPr>
        </p:nvSpPr>
        <p:spPr>
          <a:xfrm>
            <a:off x="144070" y="1231582"/>
            <a:ext cx="7687965" cy="2000797"/>
          </a:xfrm>
        </p:spPr>
        <p:txBody>
          <a:bodyPr anchor="t"/>
          <a:lstStyle/>
          <a:p>
            <a:pPr>
              <a:lnSpc>
                <a:spcPct val="150000"/>
              </a:lnSpc>
            </a:pPr>
            <a:r>
              <a:rPr lang="en-US" sz="1400" b="0" dirty="0" err="1">
                <a:latin typeface="Montserrat" panose="00000500000000000000" pitchFamily="2" charset="0"/>
              </a:rPr>
              <a:t>Để</a:t>
            </a:r>
            <a:r>
              <a:rPr lang="en-US" sz="1400" b="0" dirty="0">
                <a:latin typeface="Montserrat" panose="00000500000000000000" pitchFamily="2" charset="0"/>
              </a:rPr>
              <a:t> </a:t>
            </a:r>
            <a:r>
              <a:rPr lang="en-US" sz="1400" b="0" dirty="0" err="1">
                <a:latin typeface="Montserrat" panose="00000500000000000000" pitchFamily="2" charset="0"/>
              </a:rPr>
              <a:t>tiếp</a:t>
            </a:r>
            <a:r>
              <a:rPr lang="en-US" sz="1400" b="0" dirty="0">
                <a:latin typeface="Montserrat" panose="00000500000000000000" pitchFamily="2" charset="0"/>
              </a:rPr>
              <a:t> </a:t>
            </a:r>
            <a:r>
              <a:rPr lang="en-US" sz="1400" b="0" dirty="0" err="1">
                <a:latin typeface="Montserrat" panose="00000500000000000000" pitchFamily="2" charset="0"/>
              </a:rPr>
              <a:t>tục</a:t>
            </a:r>
            <a:r>
              <a:rPr lang="en-US" sz="1400" b="0" dirty="0">
                <a:latin typeface="Montserrat" panose="00000500000000000000" pitchFamily="2" charset="0"/>
              </a:rPr>
              <a:t> </a:t>
            </a:r>
            <a:r>
              <a:rPr lang="en-US" sz="1400" b="0" dirty="0" err="1">
                <a:latin typeface="Montserrat" panose="00000500000000000000" pitchFamily="2" charset="0"/>
              </a:rPr>
              <a:t>phát</a:t>
            </a:r>
            <a:r>
              <a:rPr lang="en-US" sz="1400" b="0" dirty="0">
                <a:latin typeface="Montserrat" panose="00000500000000000000" pitchFamily="2" charset="0"/>
              </a:rPr>
              <a:t> </a:t>
            </a:r>
            <a:r>
              <a:rPr lang="en-US" sz="1400" b="0" dirty="0" err="1">
                <a:latin typeface="Montserrat" panose="00000500000000000000" pitchFamily="2" charset="0"/>
              </a:rPr>
              <a:t>triển</a:t>
            </a:r>
            <a:r>
              <a:rPr lang="en-US" sz="1400" b="0" dirty="0">
                <a:latin typeface="Montserrat" panose="00000500000000000000" pitchFamily="2" charset="0"/>
              </a:rPr>
              <a:t> </a:t>
            </a:r>
            <a:r>
              <a:rPr lang="en-US" sz="1400" b="0" dirty="0" err="1">
                <a:latin typeface="Montserrat" panose="00000500000000000000" pitchFamily="2" charset="0"/>
              </a:rPr>
              <a:t>đề</a:t>
            </a:r>
            <a:r>
              <a:rPr lang="en-US" sz="1400" b="0" dirty="0">
                <a:latin typeface="Montserrat" panose="00000500000000000000" pitchFamily="2" charset="0"/>
              </a:rPr>
              <a:t> </a:t>
            </a:r>
            <a:r>
              <a:rPr lang="en-US" sz="1400" b="0" dirty="0" err="1">
                <a:latin typeface="Montserrat" panose="00000500000000000000" pitchFamily="2" charset="0"/>
              </a:rPr>
              <a:t>tài</a:t>
            </a:r>
            <a:r>
              <a:rPr lang="en-US" sz="1400" b="0" dirty="0">
                <a:latin typeface="Montserrat" panose="00000500000000000000" pitchFamily="2" charset="0"/>
              </a:rPr>
              <a:t>, </a:t>
            </a:r>
            <a:r>
              <a:rPr lang="en-US" sz="1400" b="0" dirty="0" err="1">
                <a:latin typeface="Montserrat" panose="00000500000000000000" pitchFamily="2" charset="0"/>
              </a:rPr>
              <a:t>em</a:t>
            </a:r>
            <a:r>
              <a:rPr lang="en-US" sz="1400" b="0" dirty="0">
                <a:latin typeface="Montserrat" panose="00000500000000000000" pitchFamily="2" charset="0"/>
              </a:rPr>
              <a:t> </a:t>
            </a:r>
            <a:r>
              <a:rPr lang="en-US" sz="1400" b="0" dirty="0" err="1">
                <a:latin typeface="Montserrat" panose="00000500000000000000" pitchFamily="2" charset="0"/>
              </a:rPr>
              <a:t>nhận</a:t>
            </a:r>
            <a:r>
              <a:rPr lang="en-US" sz="1400" b="0" dirty="0">
                <a:latin typeface="Montserrat" panose="00000500000000000000" pitchFamily="2" charset="0"/>
              </a:rPr>
              <a:t> </a:t>
            </a:r>
            <a:r>
              <a:rPr lang="en-US" sz="1400" b="0" dirty="0" err="1">
                <a:latin typeface="Montserrat" panose="00000500000000000000" pitchFamily="2" charset="0"/>
              </a:rPr>
              <a:t>thấy</a:t>
            </a:r>
            <a:r>
              <a:rPr lang="en-US" sz="1400" b="0" dirty="0">
                <a:latin typeface="Montserrat" panose="00000500000000000000" pitchFamily="2" charset="0"/>
              </a:rPr>
              <a:t> </a:t>
            </a:r>
            <a:r>
              <a:rPr lang="en-US" sz="1400" b="0" dirty="0" err="1">
                <a:latin typeface="Montserrat" panose="00000500000000000000" pitchFamily="2" charset="0"/>
              </a:rPr>
              <a:t>cần</a:t>
            </a:r>
            <a:r>
              <a:rPr lang="en-US" sz="1400" b="0" dirty="0">
                <a:latin typeface="Montserrat" panose="00000500000000000000" pitchFamily="2" charset="0"/>
              </a:rPr>
              <a:t> </a:t>
            </a:r>
            <a:r>
              <a:rPr lang="en-US" sz="1400" b="0" dirty="0" err="1">
                <a:latin typeface="Montserrat" panose="00000500000000000000" pitchFamily="2" charset="0"/>
              </a:rPr>
              <a:t>phải</a:t>
            </a:r>
            <a:r>
              <a:rPr lang="en-US" sz="1400" b="0" dirty="0">
                <a:latin typeface="Montserrat" panose="00000500000000000000" pitchFamily="2" charset="0"/>
              </a:rPr>
              <a:t> </a:t>
            </a:r>
            <a:r>
              <a:rPr lang="en-US" sz="1400" b="0" dirty="0" err="1">
                <a:latin typeface="Montserrat" panose="00000500000000000000" pitchFamily="2" charset="0"/>
              </a:rPr>
              <a:t>thực</a:t>
            </a:r>
            <a:r>
              <a:rPr lang="en-US" sz="1400" b="0" dirty="0">
                <a:latin typeface="Montserrat" panose="00000500000000000000" pitchFamily="2" charset="0"/>
              </a:rPr>
              <a:t> </a:t>
            </a:r>
            <a:r>
              <a:rPr lang="en-US" sz="1400" b="0" dirty="0" err="1">
                <a:latin typeface="Montserrat" panose="00000500000000000000" pitchFamily="2" charset="0"/>
              </a:rPr>
              <a:t>hiện</a:t>
            </a:r>
            <a:r>
              <a:rPr lang="en-US" sz="1400" b="0" dirty="0">
                <a:latin typeface="Montserrat" panose="00000500000000000000" pitchFamily="2" charset="0"/>
              </a:rPr>
              <a:t> </a:t>
            </a:r>
            <a:r>
              <a:rPr lang="en-US" sz="1400" b="0" dirty="0" err="1">
                <a:latin typeface="Montserrat" panose="00000500000000000000" pitchFamily="2" charset="0"/>
              </a:rPr>
              <a:t>tiếp</a:t>
            </a:r>
            <a:r>
              <a:rPr lang="en-US" sz="1400" b="0" dirty="0">
                <a:latin typeface="Montserrat" panose="00000500000000000000" pitchFamily="2" charset="0"/>
              </a:rPr>
              <a:t> </a:t>
            </a:r>
            <a:r>
              <a:rPr lang="en-US" sz="1400" b="0" dirty="0" err="1">
                <a:latin typeface="Montserrat" panose="00000500000000000000" pitchFamily="2" charset="0"/>
              </a:rPr>
              <a:t>các</a:t>
            </a:r>
            <a:r>
              <a:rPr lang="en-US" sz="1400" b="0" dirty="0">
                <a:latin typeface="Montserrat" panose="00000500000000000000" pitchFamily="2" charset="0"/>
              </a:rPr>
              <a:t> </a:t>
            </a:r>
            <a:r>
              <a:rPr lang="en-US" sz="1400" b="0" dirty="0" err="1">
                <a:latin typeface="Montserrat" panose="00000500000000000000" pitchFamily="2" charset="0"/>
              </a:rPr>
              <a:t>công</a:t>
            </a:r>
            <a:r>
              <a:rPr lang="en-US" sz="1400" b="0" dirty="0">
                <a:latin typeface="Montserrat" panose="00000500000000000000" pitchFamily="2" charset="0"/>
              </a:rPr>
              <a:t> </a:t>
            </a:r>
            <a:r>
              <a:rPr lang="en-US" sz="1400" b="0" dirty="0" err="1">
                <a:latin typeface="Montserrat" panose="00000500000000000000" pitchFamily="2" charset="0"/>
              </a:rPr>
              <a:t>việc</a:t>
            </a:r>
            <a:r>
              <a:rPr lang="en-US" sz="1400" b="0" dirty="0">
                <a:latin typeface="Montserrat" panose="00000500000000000000" pitchFamily="2" charset="0"/>
              </a:rPr>
              <a:t> </a:t>
            </a:r>
            <a:r>
              <a:rPr lang="en-US" sz="1400" b="0" dirty="0" err="1">
                <a:latin typeface="Montserrat" panose="00000500000000000000" pitchFamily="2" charset="0"/>
              </a:rPr>
              <a:t>sau</a:t>
            </a:r>
            <a:r>
              <a:rPr lang="en-US" sz="1400" b="0" dirty="0">
                <a:latin typeface="Montserrat" panose="00000500000000000000" pitchFamily="2" charset="0"/>
              </a:rPr>
              <a:t>:</a:t>
            </a:r>
            <a:br>
              <a:rPr lang="en-US" sz="1400" b="0" dirty="0">
                <a:latin typeface="Montserrat" panose="00000500000000000000" pitchFamily="2" charset="0"/>
              </a:rPr>
            </a:br>
            <a:r>
              <a:rPr lang="en-US" sz="1400" b="0" dirty="0">
                <a:latin typeface="Montserrat" panose="00000500000000000000" pitchFamily="2" charset="0"/>
              </a:rPr>
              <a:t>- </a:t>
            </a:r>
            <a:r>
              <a:rPr lang="en-US" sz="1400" b="0" dirty="0" err="1">
                <a:latin typeface="Montserrat" panose="00000500000000000000" pitchFamily="2" charset="0"/>
              </a:rPr>
              <a:t>Cập</a:t>
            </a:r>
            <a:r>
              <a:rPr lang="en-US" sz="1400" b="0" dirty="0">
                <a:latin typeface="Montserrat" panose="00000500000000000000" pitchFamily="2" charset="0"/>
              </a:rPr>
              <a:t> </a:t>
            </a:r>
            <a:r>
              <a:rPr lang="en-US" sz="1400" b="0" dirty="0" err="1">
                <a:latin typeface="Montserrat" panose="00000500000000000000" pitchFamily="2" charset="0"/>
              </a:rPr>
              <a:t>nhật</a:t>
            </a:r>
            <a:r>
              <a:rPr lang="en-US" sz="1400" b="0" dirty="0">
                <a:latin typeface="Montserrat" panose="00000500000000000000" pitchFamily="2" charset="0"/>
              </a:rPr>
              <a:t> </a:t>
            </a:r>
            <a:r>
              <a:rPr lang="en-US" sz="1400" b="0" dirty="0" err="1">
                <a:latin typeface="Montserrat" panose="00000500000000000000" pitchFamily="2" charset="0"/>
              </a:rPr>
              <a:t>tính</a:t>
            </a:r>
            <a:r>
              <a:rPr lang="en-US" sz="1400" b="0" dirty="0">
                <a:latin typeface="Montserrat" panose="00000500000000000000" pitchFamily="2" charset="0"/>
              </a:rPr>
              <a:t> </a:t>
            </a:r>
            <a:r>
              <a:rPr lang="en-US" sz="1400" b="0" dirty="0" err="1">
                <a:latin typeface="Montserrat" panose="00000500000000000000" pitchFamily="2" charset="0"/>
              </a:rPr>
              <a:t>năng</a:t>
            </a:r>
            <a:r>
              <a:rPr lang="en-US" sz="1400" b="0" dirty="0">
                <a:latin typeface="Montserrat" panose="00000500000000000000" pitchFamily="2" charset="0"/>
              </a:rPr>
              <a:t> </a:t>
            </a:r>
            <a:r>
              <a:rPr lang="en-US" sz="1400" b="0" dirty="0" err="1">
                <a:latin typeface="Montserrat" panose="00000500000000000000" pitchFamily="2" charset="0"/>
              </a:rPr>
              <a:t>mới</a:t>
            </a:r>
            <a:r>
              <a:rPr lang="en-US" sz="1400" b="0" dirty="0">
                <a:latin typeface="Montserrat" panose="00000500000000000000" pitchFamily="2" charset="0"/>
              </a:rPr>
              <a:t>.</a:t>
            </a:r>
            <a:br>
              <a:rPr lang="en-US" sz="1400" b="0" dirty="0">
                <a:latin typeface="Montserrat" panose="00000500000000000000" pitchFamily="2" charset="0"/>
              </a:rPr>
            </a:br>
            <a:r>
              <a:rPr lang="en-US" sz="1400" b="0" dirty="0">
                <a:latin typeface="Montserrat" panose="00000500000000000000" pitchFamily="2" charset="0"/>
              </a:rPr>
              <a:t>- Thu </a:t>
            </a:r>
            <a:r>
              <a:rPr lang="en-US" sz="1400" b="0" dirty="0" err="1">
                <a:latin typeface="Montserrat" panose="00000500000000000000" pitchFamily="2" charset="0"/>
              </a:rPr>
              <a:t>nhập</a:t>
            </a:r>
            <a:r>
              <a:rPr lang="en-US" sz="1400" b="0" dirty="0">
                <a:latin typeface="Montserrat" panose="00000500000000000000" pitchFamily="2" charset="0"/>
              </a:rPr>
              <a:t> ý </a:t>
            </a:r>
            <a:r>
              <a:rPr lang="en-US" sz="1400" b="0" dirty="0" err="1">
                <a:latin typeface="Montserrat" panose="00000500000000000000" pitchFamily="2" charset="0"/>
              </a:rPr>
              <a:t>kiến</a:t>
            </a:r>
            <a:r>
              <a:rPr lang="en-US" sz="1400" b="0" dirty="0">
                <a:latin typeface="Montserrat" panose="00000500000000000000" pitchFamily="2" charset="0"/>
              </a:rPr>
              <a:t> </a:t>
            </a:r>
            <a:r>
              <a:rPr lang="en-US" sz="1400" b="0" dirty="0" err="1">
                <a:latin typeface="Montserrat" panose="00000500000000000000" pitchFamily="2" charset="0"/>
              </a:rPr>
              <a:t>người</a:t>
            </a:r>
            <a:r>
              <a:rPr lang="en-US" sz="1400" b="0" dirty="0">
                <a:latin typeface="Montserrat" panose="00000500000000000000" pitchFamily="2" charset="0"/>
              </a:rPr>
              <a:t> </a:t>
            </a:r>
            <a:r>
              <a:rPr lang="en-US" sz="1400" b="0" dirty="0" err="1">
                <a:latin typeface="Montserrat" panose="00000500000000000000" pitchFamily="2" charset="0"/>
              </a:rPr>
              <a:t>dùng</a:t>
            </a:r>
            <a:r>
              <a:rPr lang="en-US" sz="1400" b="0" dirty="0">
                <a:latin typeface="Montserrat" panose="00000500000000000000" pitchFamily="2" charset="0"/>
              </a:rPr>
              <a:t> </a:t>
            </a:r>
            <a:r>
              <a:rPr lang="en-US" sz="1400" b="0" dirty="0" err="1">
                <a:latin typeface="Montserrat" panose="00000500000000000000" pitchFamily="2" charset="0"/>
              </a:rPr>
              <a:t>từ</a:t>
            </a:r>
            <a:r>
              <a:rPr lang="en-US" sz="1400" b="0" dirty="0">
                <a:latin typeface="Montserrat" panose="00000500000000000000" pitchFamily="2" charset="0"/>
              </a:rPr>
              <a:t> </a:t>
            </a:r>
            <a:r>
              <a:rPr lang="en-US" sz="1400" b="0" dirty="0" err="1">
                <a:latin typeface="Montserrat" panose="00000500000000000000" pitchFamily="2" charset="0"/>
              </a:rPr>
              <a:t>trải</a:t>
            </a:r>
            <a:r>
              <a:rPr lang="en-US" sz="1400" b="0" dirty="0">
                <a:latin typeface="Montserrat" panose="00000500000000000000" pitchFamily="2" charset="0"/>
              </a:rPr>
              <a:t> </a:t>
            </a:r>
            <a:r>
              <a:rPr lang="en-US" sz="1400" b="0" dirty="0" err="1">
                <a:latin typeface="Montserrat" panose="00000500000000000000" pitchFamily="2" charset="0"/>
              </a:rPr>
              <a:t>nghiệm</a:t>
            </a:r>
            <a:r>
              <a:rPr lang="en-US" sz="1400" b="0" dirty="0">
                <a:latin typeface="Montserrat" panose="00000500000000000000" pitchFamily="2" charset="0"/>
              </a:rPr>
              <a:t> </a:t>
            </a:r>
            <a:r>
              <a:rPr lang="en-US" sz="1400" b="0" dirty="0" err="1">
                <a:latin typeface="Montserrat" panose="00000500000000000000" pitchFamily="2" charset="0"/>
              </a:rPr>
              <a:t>thực</a:t>
            </a:r>
            <a:r>
              <a:rPr lang="en-US" sz="1400" b="0" dirty="0">
                <a:latin typeface="Montserrat" panose="00000500000000000000" pitchFamily="2" charset="0"/>
              </a:rPr>
              <a:t> </a:t>
            </a:r>
            <a:r>
              <a:rPr lang="en-US" sz="1400" b="0" dirty="0" err="1">
                <a:latin typeface="Montserrat" panose="00000500000000000000" pitchFamily="2" charset="0"/>
              </a:rPr>
              <a:t>tế</a:t>
            </a:r>
            <a:r>
              <a:rPr lang="en-US" sz="1400" b="0" dirty="0">
                <a:latin typeface="Montserrat" panose="00000500000000000000" pitchFamily="2" charset="0"/>
              </a:rPr>
              <a:t>.</a:t>
            </a:r>
            <a:br>
              <a:rPr lang="en-US" sz="1400" b="0" dirty="0">
                <a:latin typeface="Montserrat" panose="00000500000000000000" pitchFamily="2" charset="0"/>
              </a:rPr>
            </a:br>
            <a:r>
              <a:rPr lang="en-US" sz="1400" b="0" dirty="0">
                <a:latin typeface="Montserrat" panose="00000500000000000000" pitchFamily="2" charset="0"/>
              </a:rPr>
              <a:t>- </a:t>
            </a:r>
            <a:r>
              <a:rPr lang="en-US" sz="1400" b="0" dirty="0" err="1">
                <a:latin typeface="Montserrat" panose="00000500000000000000" pitchFamily="2" charset="0"/>
              </a:rPr>
              <a:t>Cải</a:t>
            </a:r>
            <a:r>
              <a:rPr lang="en-US" sz="1400" b="0" dirty="0">
                <a:latin typeface="Montserrat" panose="00000500000000000000" pitchFamily="2" charset="0"/>
              </a:rPr>
              <a:t> </a:t>
            </a:r>
            <a:r>
              <a:rPr lang="en-US" sz="1400" b="0" dirty="0" err="1">
                <a:latin typeface="Montserrat" panose="00000500000000000000" pitchFamily="2" charset="0"/>
              </a:rPr>
              <a:t>thiện</a:t>
            </a:r>
            <a:r>
              <a:rPr lang="en-US" sz="1400" b="0" dirty="0">
                <a:latin typeface="Montserrat" panose="00000500000000000000" pitchFamily="2" charset="0"/>
              </a:rPr>
              <a:t> </a:t>
            </a:r>
            <a:r>
              <a:rPr lang="en-US" sz="1400" b="0" dirty="0" err="1">
                <a:latin typeface="Montserrat" panose="00000500000000000000" pitchFamily="2" charset="0"/>
              </a:rPr>
              <a:t>hiệu</a:t>
            </a:r>
            <a:r>
              <a:rPr lang="en-US" sz="1400" b="0" dirty="0">
                <a:latin typeface="Montserrat" panose="00000500000000000000" pitchFamily="2" charset="0"/>
              </a:rPr>
              <a:t> </a:t>
            </a:r>
            <a:r>
              <a:rPr lang="en-US" sz="1400" b="0" dirty="0" err="1">
                <a:latin typeface="Montserrat" panose="00000500000000000000" pitchFamily="2" charset="0"/>
              </a:rPr>
              <a:t>năng</a:t>
            </a:r>
            <a:r>
              <a:rPr lang="en-US" sz="1400" b="0" dirty="0">
                <a:latin typeface="Montserrat" panose="00000500000000000000" pitchFamily="2" charset="0"/>
              </a:rPr>
              <a:t> </a:t>
            </a:r>
            <a:r>
              <a:rPr lang="en-US" sz="1400" b="0" dirty="0" err="1">
                <a:latin typeface="Montserrat" panose="00000500000000000000" pitchFamily="2" charset="0"/>
              </a:rPr>
              <a:t>và</a:t>
            </a:r>
            <a:r>
              <a:rPr lang="en-US" sz="1400" b="0" dirty="0">
                <a:latin typeface="Montserrat" panose="00000500000000000000" pitchFamily="2" charset="0"/>
              </a:rPr>
              <a:t> </a:t>
            </a:r>
            <a:r>
              <a:rPr lang="en-US" sz="1400" b="0" dirty="0" err="1">
                <a:latin typeface="Montserrat" panose="00000500000000000000" pitchFamily="2" charset="0"/>
              </a:rPr>
              <a:t>sửa</a:t>
            </a:r>
            <a:r>
              <a:rPr lang="en-US" sz="1400" b="0" dirty="0">
                <a:latin typeface="Montserrat" panose="00000500000000000000" pitchFamily="2" charset="0"/>
              </a:rPr>
              <a:t> </a:t>
            </a:r>
            <a:r>
              <a:rPr lang="en-US" sz="1400" b="0" dirty="0" err="1">
                <a:latin typeface="Montserrat" panose="00000500000000000000" pitchFamily="2" charset="0"/>
              </a:rPr>
              <a:t>lỗi</a:t>
            </a:r>
            <a:r>
              <a:rPr lang="en-US" sz="1400" b="0" dirty="0">
                <a:latin typeface="Montserrat" panose="00000500000000000000" pitchFamily="2" charset="0"/>
              </a:rPr>
              <a:t> </a:t>
            </a:r>
            <a:r>
              <a:rPr lang="en-US" sz="1400" b="0" dirty="0" err="1">
                <a:latin typeface="Montserrat" panose="00000500000000000000" pitchFamily="2" charset="0"/>
              </a:rPr>
              <a:t>ứng</a:t>
            </a:r>
            <a:r>
              <a:rPr lang="en-US" sz="1400" b="0" dirty="0">
                <a:latin typeface="Montserrat" panose="00000500000000000000" pitchFamily="2" charset="0"/>
              </a:rPr>
              <a:t> </a:t>
            </a:r>
            <a:r>
              <a:rPr lang="en-US" sz="1400" b="0" dirty="0" err="1">
                <a:latin typeface="Montserrat" panose="00000500000000000000" pitchFamily="2" charset="0"/>
              </a:rPr>
              <a:t>dụng</a:t>
            </a:r>
            <a:r>
              <a:rPr lang="en-US" sz="1400" b="0" dirty="0">
                <a:latin typeface="Montserrat" panose="00000500000000000000" pitchFamily="2" charset="0"/>
              </a:rPr>
              <a:t> </a:t>
            </a:r>
            <a:r>
              <a:rPr lang="en-US" sz="1400" b="0" dirty="0" err="1">
                <a:latin typeface="Montserrat" panose="00000500000000000000" pitchFamily="2" charset="0"/>
              </a:rPr>
              <a:t>sau</a:t>
            </a:r>
            <a:r>
              <a:rPr lang="en-US" sz="1400" b="0" dirty="0">
                <a:latin typeface="Montserrat" panose="00000500000000000000" pitchFamily="2" charset="0"/>
              </a:rPr>
              <a:t> </a:t>
            </a:r>
            <a:r>
              <a:rPr lang="en-US" sz="1400" b="0" dirty="0" err="1">
                <a:latin typeface="Montserrat" panose="00000500000000000000" pitchFamily="2" charset="0"/>
              </a:rPr>
              <a:t>kiểm</a:t>
            </a:r>
            <a:r>
              <a:rPr lang="en-US" sz="1400" b="0" dirty="0">
                <a:latin typeface="Montserrat" panose="00000500000000000000" pitchFamily="2" charset="0"/>
              </a:rPr>
              <a:t> </a:t>
            </a:r>
            <a:r>
              <a:rPr lang="en-US" sz="1400" b="0" dirty="0" err="1">
                <a:latin typeface="Montserrat" panose="00000500000000000000" pitchFamily="2" charset="0"/>
              </a:rPr>
              <a:t>thử</a:t>
            </a:r>
            <a:r>
              <a:rPr lang="en-US" sz="1400" b="0" dirty="0">
                <a:latin typeface="Montserrat" panose="00000500000000000000" pitchFamily="2" charset="0"/>
              </a:rPr>
              <a:t> </a:t>
            </a:r>
            <a:r>
              <a:rPr lang="en-US" sz="1400" b="0" dirty="0" err="1">
                <a:latin typeface="Montserrat" panose="00000500000000000000" pitchFamily="2" charset="0"/>
              </a:rPr>
              <a:t>phần</a:t>
            </a:r>
            <a:r>
              <a:rPr lang="en-US" sz="1400" b="0" dirty="0">
                <a:latin typeface="Montserrat" panose="00000500000000000000" pitchFamily="2" charset="0"/>
              </a:rPr>
              <a:t> </a:t>
            </a:r>
            <a:r>
              <a:rPr lang="en-US" sz="1400" b="0" dirty="0" err="1">
                <a:latin typeface="Montserrat" panose="00000500000000000000" pitchFamily="2" charset="0"/>
              </a:rPr>
              <a:t>mềm</a:t>
            </a:r>
            <a:r>
              <a:rPr lang="en-US" sz="1400" b="0" dirty="0">
                <a:latin typeface="Montserrat" panose="00000500000000000000" pitchFamily="2" charset="0"/>
              </a:rPr>
              <a:t>.</a:t>
            </a:r>
          </a:p>
        </p:txBody>
      </p:sp>
    </p:spTree>
    <p:extLst>
      <p:ext uri="{BB962C8B-B14F-4D97-AF65-F5344CB8AC3E}">
        <p14:creationId xmlns:p14="http://schemas.microsoft.com/office/powerpoint/2010/main" val="409365825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4" name="Google Shape;709;p83">
            <a:extLst>
              <a:ext uri="{FF2B5EF4-FFF2-40B4-BE49-F238E27FC236}">
                <a16:creationId xmlns:a16="http://schemas.microsoft.com/office/drawing/2014/main" id="{B104049C-2610-81B1-5E83-3EAA8FF45D0A}"/>
              </a:ext>
            </a:extLst>
          </p:cNvPr>
          <p:cNvSpPr txBox="1">
            <a:spLocks/>
          </p:cNvSpPr>
          <p:nvPr/>
        </p:nvSpPr>
        <p:spPr>
          <a:xfrm>
            <a:off x="123244" y="441463"/>
            <a:ext cx="8897510" cy="25841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Inconsolata"/>
              <a:buNone/>
              <a:defRPr sz="3600" b="1" i="0" u="none" strike="noStrike" cap="none">
                <a:solidFill>
                  <a:schemeClr val="dk1"/>
                </a:solidFill>
                <a:latin typeface="Inconsolata"/>
                <a:ea typeface="Inconsolata"/>
                <a:cs typeface="Inconsolata"/>
                <a:sym typeface="Inconsolata"/>
              </a:defRPr>
            </a:lvl1pPr>
            <a:lvl2pPr marR="0" lvl="1"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2pPr>
            <a:lvl3pPr marR="0" lvl="2"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3pPr>
            <a:lvl4pPr marR="0" lvl="3"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4pPr>
            <a:lvl5pPr marR="0" lvl="4"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5pPr>
            <a:lvl6pPr marR="0" lvl="5"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6pPr>
            <a:lvl7pPr marR="0" lvl="6"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7pPr>
            <a:lvl8pPr marR="0" lvl="7"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8pPr>
            <a:lvl9pPr marR="0" lvl="8" algn="r" rtl="0">
              <a:lnSpc>
                <a:spcPct val="100000"/>
              </a:lnSpc>
              <a:spcBef>
                <a:spcPts val="0"/>
              </a:spcBef>
              <a:spcAft>
                <a:spcPts val="0"/>
              </a:spcAft>
              <a:buClr>
                <a:schemeClr val="dk1"/>
              </a:buClr>
              <a:buSzPts val="1800"/>
              <a:buFont typeface="Inconsolata"/>
              <a:buNone/>
              <a:defRPr sz="1800" b="1" i="0" u="none" strike="noStrike" cap="none">
                <a:solidFill>
                  <a:schemeClr val="dk1"/>
                </a:solidFill>
                <a:latin typeface="Inconsolata"/>
                <a:ea typeface="Inconsolata"/>
                <a:cs typeface="Inconsolata"/>
                <a:sym typeface="Inconsolata"/>
              </a:defRPr>
            </a:lvl9pPr>
          </a:lstStyle>
          <a:p>
            <a:pPr algn="ctr"/>
            <a:r>
              <a:rPr lang="en-US" sz="4600" dirty="0" err="1">
                <a:latin typeface="Montserrat" panose="00000500000000000000" pitchFamily="2" charset="0"/>
              </a:rPr>
              <a:t>Cảm</a:t>
            </a:r>
            <a:r>
              <a:rPr lang="en-US" sz="4600" dirty="0">
                <a:latin typeface="Montserrat" panose="00000500000000000000" pitchFamily="2" charset="0"/>
              </a:rPr>
              <a:t> </a:t>
            </a:r>
            <a:r>
              <a:rPr lang="en-US" sz="4600" dirty="0" err="1">
                <a:latin typeface="Montserrat" panose="00000500000000000000" pitchFamily="2" charset="0"/>
              </a:rPr>
              <a:t>Ơn</a:t>
            </a:r>
            <a:r>
              <a:rPr lang="en-US" sz="4600" dirty="0">
                <a:latin typeface="Montserrat" panose="00000500000000000000" pitchFamily="2" charset="0"/>
              </a:rPr>
              <a:t> </a:t>
            </a:r>
            <a:r>
              <a:rPr lang="en-US" sz="4600" dirty="0" err="1">
                <a:latin typeface="Montserrat" panose="00000500000000000000" pitchFamily="2" charset="0"/>
              </a:rPr>
              <a:t>Các</a:t>
            </a:r>
            <a:r>
              <a:rPr lang="en-US" sz="4600" dirty="0">
                <a:latin typeface="Montserrat" panose="00000500000000000000" pitchFamily="2" charset="0"/>
              </a:rPr>
              <a:t> </a:t>
            </a:r>
            <a:r>
              <a:rPr lang="en-US" sz="4600" dirty="0" err="1">
                <a:latin typeface="Montserrat" panose="00000500000000000000" pitchFamily="2" charset="0"/>
              </a:rPr>
              <a:t>Thầy</a:t>
            </a:r>
            <a:r>
              <a:rPr lang="en-US" sz="4600" dirty="0">
                <a:latin typeface="Montserrat" panose="00000500000000000000" pitchFamily="2" charset="0"/>
              </a:rPr>
              <a:t> </a:t>
            </a:r>
            <a:r>
              <a:rPr lang="en-US" sz="4600" dirty="0" err="1">
                <a:latin typeface="Montserrat" panose="00000500000000000000" pitchFamily="2" charset="0"/>
              </a:rPr>
              <a:t>Trong</a:t>
            </a:r>
            <a:r>
              <a:rPr lang="en-US" sz="4600" dirty="0">
                <a:latin typeface="Montserrat" panose="00000500000000000000" pitchFamily="2" charset="0"/>
              </a:rPr>
              <a:t> Ban </a:t>
            </a:r>
            <a:r>
              <a:rPr lang="en-US" sz="4600" dirty="0" err="1">
                <a:latin typeface="Montserrat" panose="00000500000000000000" pitchFamily="2" charset="0"/>
              </a:rPr>
              <a:t>Hội</a:t>
            </a:r>
            <a:r>
              <a:rPr lang="en-US" sz="4600" dirty="0">
                <a:latin typeface="Montserrat" panose="00000500000000000000" pitchFamily="2" charset="0"/>
              </a:rPr>
              <a:t> </a:t>
            </a:r>
            <a:r>
              <a:rPr lang="en-US" sz="4600" dirty="0" err="1">
                <a:latin typeface="Montserrat" panose="00000500000000000000" pitchFamily="2" charset="0"/>
              </a:rPr>
              <a:t>Đồng</a:t>
            </a:r>
            <a:r>
              <a:rPr lang="en-US" sz="4600" dirty="0">
                <a:latin typeface="Montserrat" panose="00000500000000000000" pitchFamily="2" charset="0"/>
              </a:rPr>
              <a:t> </a:t>
            </a:r>
            <a:r>
              <a:rPr lang="en-US" sz="4600" dirty="0" err="1">
                <a:latin typeface="Montserrat" panose="00000500000000000000" pitchFamily="2" charset="0"/>
              </a:rPr>
              <a:t>Và</a:t>
            </a:r>
            <a:r>
              <a:rPr lang="en-US" sz="4600" dirty="0">
                <a:latin typeface="Montserrat" panose="00000500000000000000" pitchFamily="2" charset="0"/>
              </a:rPr>
              <a:t> </a:t>
            </a:r>
            <a:r>
              <a:rPr lang="en-US" sz="4600" dirty="0" err="1">
                <a:latin typeface="Montserrat" panose="00000500000000000000" pitchFamily="2" charset="0"/>
              </a:rPr>
              <a:t>Các</a:t>
            </a:r>
            <a:r>
              <a:rPr lang="en-US" sz="4600" dirty="0">
                <a:latin typeface="Montserrat" panose="00000500000000000000" pitchFamily="2" charset="0"/>
              </a:rPr>
              <a:t> </a:t>
            </a:r>
            <a:r>
              <a:rPr lang="en-US" sz="4600" dirty="0" err="1">
                <a:latin typeface="Montserrat" panose="00000500000000000000" pitchFamily="2" charset="0"/>
              </a:rPr>
              <a:t>Bạn</a:t>
            </a:r>
            <a:r>
              <a:rPr lang="en-US" sz="4600" dirty="0">
                <a:latin typeface="Montserrat" panose="00000500000000000000" pitchFamily="2" charset="0"/>
              </a:rPr>
              <a:t> </a:t>
            </a:r>
            <a:r>
              <a:rPr lang="en-US" sz="4600" dirty="0" err="1">
                <a:latin typeface="Montserrat" panose="00000500000000000000" pitchFamily="2" charset="0"/>
              </a:rPr>
              <a:t>Đã</a:t>
            </a:r>
            <a:r>
              <a:rPr lang="en-US" sz="4600" dirty="0">
                <a:latin typeface="Montserrat" panose="00000500000000000000" pitchFamily="2" charset="0"/>
              </a:rPr>
              <a:t> </a:t>
            </a:r>
            <a:r>
              <a:rPr lang="en-US" sz="4600" dirty="0" err="1">
                <a:latin typeface="Montserrat" panose="00000500000000000000" pitchFamily="2" charset="0"/>
              </a:rPr>
              <a:t>Lắng</a:t>
            </a:r>
            <a:r>
              <a:rPr lang="en-US" sz="4600" dirty="0">
                <a:latin typeface="Montserrat" panose="00000500000000000000" pitchFamily="2" charset="0"/>
              </a:rPr>
              <a:t> Nghe!</a:t>
            </a:r>
          </a:p>
        </p:txBody>
      </p:sp>
      <p:pic>
        <p:nvPicPr>
          <p:cNvPr id="7" name="Picture 6">
            <a:extLst>
              <a:ext uri="{FF2B5EF4-FFF2-40B4-BE49-F238E27FC236}">
                <a16:creationId xmlns:a16="http://schemas.microsoft.com/office/drawing/2014/main" id="{BCBE888D-1082-052B-3567-A19A64CF0C81}"/>
              </a:ext>
            </a:extLst>
          </p:cNvPr>
          <p:cNvPicPr>
            <a:picLocks noChangeAspect="1"/>
          </p:cNvPicPr>
          <p:nvPr/>
        </p:nvPicPr>
        <p:blipFill>
          <a:blip r:embed="rId3"/>
          <a:stretch>
            <a:fillRect/>
          </a:stretch>
        </p:blipFill>
        <p:spPr>
          <a:xfrm>
            <a:off x="3261494" y="2950895"/>
            <a:ext cx="2621011" cy="2192605"/>
          </a:xfrm>
          <a:prstGeom prst="rect">
            <a:avLst/>
          </a:prstGeom>
        </p:spPr>
      </p:pic>
    </p:spTree>
    <p:extLst>
      <p:ext uri="{BB962C8B-B14F-4D97-AF65-F5344CB8AC3E}">
        <p14:creationId xmlns:p14="http://schemas.microsoft.com/office/powerpoint/2010/main" val="22434857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76"/>
        <p:cNvGrpSpPr/>
        <p:nvPr/>
      </p:nvGrpSpPr>
      <p:grpSpPr>
        <a:xfrm>
          <a:off x="0" y="0"/>
          <a:ext cx="0" cy="0"/>
          <a:chOff x="0" y="0"/>
          <a:chExt cx="0" cy="0"/>
        </a:xfrm>
      </p:grpSpPr>
      <p:sp>
        <p:nvSpPr>
          <p:cNvPr id="377" name="Google Shape;377;p64"/>
          <p:cNvSpPr txBox="1">
            <a:spLocks noGrp="1"/>
          </p:cNvSpPr>
          <p:nvPr>
            <p:ph type="ctrTitle" idx="6"/>
          </p:nvPr>
        </p:nvSpPr>
        <p:spPr>
          <a:xfrm flipH="1">
            <a:off x="1090178" y="3112438"/>
            <a:ext cx="2395800" cy="818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Montserrat" panose="00000500000000000000" pitchFamily="2" charset="0"/>
              </a:rPr>
              <a:t>Thiết</a:t>
            </a:r>
            <a:r>
              <a:rPr lang="en-US" dirty="0">
                <a:latin typeface="Montserrat" panose="00000500000000000000" pitchFamily="2" charset="0"/>
              </a:rPr>
              <a:t> </a:t>
            </a:r>
            <a:r>
              <a:rPr lang="en-US" dirty="0" err="1">
                <a:latin typeface="Montserrat" panose="00000500000000000000" pitchFamily="2" charset="0"/>
              </a:rPr>
              <a:t>kế</a:t>
            </a:r>
            <a:r>
              <a:rPr lang="en-US" dirty="0">
                <a:latin typeface="Montserrat" panose="00000500000000000000" pitchFamily="2" charset="0"/>
              </a:rPr>
              <a:t> </a:t>
            </a:r>
            <a:r>
              <a:rPr lang="en-US" dirty="0" err="1">
                <a:latin typeface="Montserrat" panose="00000500000000000000" pitchFamily="2" charset="0"/>
              </a:rPr>
              <a:t>hệ</a:t>
            </a:r>
            <a:r>
              <a:rPr lang="en-US" dirty="0">
                <a:latin typeface="Montserrat" panose="00000500000000000000" pitchFamily="2" charset="0"/>
              </a:rPr>
              <a:t> </a:t>
            </a:r>
            <a:r>
              <a:rPr lang="en-US" dirty="0" err="1">
                <a:latin typeface="Montserrat" panose="00000500000000000000" pitchFamily="2" charset="0"/>
              </a:rPr>
              <a:t>thống</a:t>
            </a:r>
            <a:endParaRPr dirty="0">
              <a:latin typeface="Montserrat" panose="00000500000000000000" pitchFamily="2" charset="0"/>
            </a:endParaRPr>
          </a:p>
        </p:txBody>
      </p:sp>
      <p:sp>
        <p:nvSpPr>
          <p:cNvPr id="378" name="Google Shape;378;p64"/>
          <p:cNvSpPr txBox="1">
            <a:spLocks noGrp="1"/>
          </p:cNvSpPr>
          <p:nvPr>
            <p:ph type="subTitle" idx="7"/>
          </p:nvPr>
        </p:nvSpPr>
        <p:spPr>
          <a:xfrm flipH="1">
            <a:off x="1090273" y="3930838"/>
            <a:ext cx="2395705" cy="866339"/>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latin typeface="Montserrat" panose="00000500000000000000" pitchFamily="2" charset="0"/>
              </a:rPr>
              <a:t>Tập</a:t>
            </a:r>
            <a:r>
              <a:rPr lang="en-US" dirty="0">
                <a:latin typeface="Montserrat" panose="00000500000000000000" pitchFamily="2" charset="0"/>
              </a:rPr>
              <a:t> </a:t>
            </a:r>
            <a:r>
              <a:rPr lang="en-US" dirty="0" err="1">
                <a:latin typeface="Montserrat" panose="00000500000000000000" pitchFamily="2" charset="0"/>
              </a:rPr>
              <a:t>trung</a:t>
            </a:r>
            <a:r>
              <a:rPr lang="en-US" dirty="0">
                <a:latin typeface="Montserrat" panose="00000500000000000000" pitchFamily="2" charset="0"/>
              </a:rPr>
              <a:t> </a:t>
            </a:r>
            <a:r>
              <a:rPr lang="en-US" dirty="0" err="1">
                <a:latin typeface="Montserrat" panose="00000500000000000000" pitchFamily="2" charset="0"/>
              </a:rPr>
              <a:t>phân</a:t>
            </a:r>
            <a:r>
              <a:rPr lang="en-US" dirty="0">
                <a:latin typeface="Montserrat" panose="00000500000000000000" pitchFamily="2" charset="0"/>
              </a:rPr>
              <a:t> </a:t>
            </a:r>
            <a:r>
              <a:rPr lang="en-US" dirty="0" err="1">
                <a:latin typeface="Montserrat" panose="00000500000000000000" pitchFamily="2" charset="0"/>
              </a:rPr>
              <a:t>tích</a:t>
            </a:r>
            <a:r>
              <a:rPr lang="en-US" dirty="0">
                <a:latin typeface="Montserrat" panose="00000500000000000000" pitchFamily="2" charset="0"/>
              </a:rPr>
              <a:t>, </a:t>
            </a:r>
            <a:r>
              <a:rPr lang="en-US" dirty="0" err="1">
                <a:latin typeface="Montserrat" panose="00000500000000000000" pitchFamily="2" charset="0"/>
              </a:rPr>
              <a:t>thiết</a:t>
            </a:r>
            <a:r>
              <a:rPr lang="en-US" dirty="0">
                <a:latin typeface="Montserrat" panose="00000500000000000000" pitchFamily="2" charset="0"/>
              </a:rPr>
              <a:t> </a:t>
            </a:r>
            <a:r>
              <a:rPr lang="en-US" dirty="0" err="1">
                <a:latin typeface="Montserrat" panose="00000500000000000000" pitchFamily="2" charset="0"/>
              </a:rPr>
              <a:t>kế</a:t>
            </a:r>
            <a:r>
              <a:rPr lang="en-US" dirty="0">
                <a:latin typeface="Montserrat" panose="00000500000000000000" pitchFamily="2" charset="0"/>
              </a:rPr>
              <a:t> </a:t>
            </a:r>
            <a:r>
              <a:rPr lang="en-US" dirty="0" err="1">
                <a:latin typeface="Montserrat" panose="00000500000000000000" pitchFamily="2" charset="0"/>
              </a:rPr>
              <a:t>hệ</a:t>
            </a:r>
            <a:r>
              <a:rPr lang="en-US" dirty="0">
                <a:latin typeface="Montserrat" panose="00000500000000000000" pitchFamily="2" charset="0"/>
              </a:rPr>
              <a:t> </a:t>
            </a:r>
            <a:r>
              <a:rPr lang="en-US" dirty="0" err="1">
                <a:latin typeface="Montserrat" panose="00000500000000000000" pitchFamily="2" charset="0"/>
              </a:rPr>
              <a:t>thống</a:t>
            </a:r>
            <a:r>
              <a:rPr lang="en-US" dirty="0">
                <a:latin typeface="Montserrat" panose="00000500000000000000" pitchFamily="2" charset="0"/>
              </a:rPr>
              <a:t> </a:t>
            </a:r>
            <a:r>
              <a:rPr lang="en-US" dirty="0" err="1">
                <a:latin typeface="Montserrat" panose="00000500000000000000" pitchFamily="2" charset="0"/>
              </a:rPr>
              <a:t>ứng</a:t>
            </a:r>
            <a:r>
              <a:rPr lang="en-US" dirty="0">
                <a:latin typeface="Montserrat" panose="00000500000000000000" pitchFamily="2" charset="0"/>
              </a:rPr>
              <a:t> </a:t>
            </a:r>
            <a:r>
              <a:rPr lang="en-US" dirty="0" err="1">
                <a:latin typeface="Montserrat" panose="00000500000000000000" pitchFamily="2" charset="0"/>
              </a:rPr>
              <a:t>dụng</a:t>
            </a:r>
            <a:r>
              <a:rPr lang="en-US" dirty="0">
                <a:latin typeface="Montserrat" panose="00000500000000000000" pitchFamily="2" charset="0"/>
              </a:rPr>
              <a:t>.</a:t>
            </a:r>
          </a:p>
        </p:txBody>
      </p:sp>
      <p:sp>
        <p:nvSpPr>
          <p:cNvPr id="379" name="Google Shape;379;p64"/>
          <p:cNvSpPr txBox="1">
            <a:spLocks noGrp="1"/>
          </p:cNvSpPr>
          <p:nvPr>
            <p:ph type="title" idx="8"/>
          </p:nvPr>
        </p:nvSpPr>
        <p:spPr>
          <a:xfrm flipH="1">
            <a:off x="356678" y="2817250"/>
            <a:ext cx="733500" cy="1350000"/>
          </a:xfrm>
          <a:prstGeom prst="rect">
            <a:avLst/>
          </a:prstGeom>
        </p:spPr>
        <p:txBody>
          <a:bodyPr spcFirstLastPara="1" wrap="square" lIns="91425" tIns="365750" rIns="91425" bIns="91425" anchor="t" anchorCtr="0">
            <a:noAutofit/>
          </a:bodyPr>
          <a:lstStyle/>
          <a:p>
            <a:pPr marL="0" lvl="0" indent="0" algn="l" rtl="0">
              <a:spcBef>
                <a:spcPts val="0"/>
              </a:spcBef>
              <a:spcAft>
                <a:spcPts val="0"/>
              </a:spcAft>
              <a:buNone/>
            </a:pPr>
            <a:r>
              <a:rPr lang="en" dirty="0"/>
              <a:t>03</a:t>
            </a:r>
            <a:endParaRPr dirty="0"/>
          </a:p>
        </p:txBody>
      </p:sp>
      <p:sp>
        <p:nvSpPr>
          <p:cNvPr id="380" name="Google Shape;380;p64"/>
          <p:cNvSpPr txBox="1">
            <a:spLocks noGrp="1"/>
          </p:cNvSpPr>
          <p:nvPr>
            <p:ph type="ctrTitle" idx="15"/>
          </p:nvPr>
        </p:nvSpPr>
        <p:spPr>
          <a:xfrm>
            <a:off x="2769677" y="332937"/>
            <a:ext cx="2703075" cy="5778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3600" dirty="0" err="1">
                <a:latin typeface="Montserrat" panose="00000500000000000000" pitchFamily="2" charset="0"/>
              </a:rPr>
              <a:t>Nội</a:t>
            </a:r>
            <a:r>
              <a:rPr lang="en-US" sz="3600" dirty="0">
                <a:latin typeface="Montserrat" panose="00000500000000000000" pitchFamily="2" charset="0"/>
              </a:rPr>
              <a:t> Dung</a:t>
            </a:r>
            <a:endParaRPr sz="3600" dirty="0">
              <a:latin typeface="Montserrat" panose="00000500000000000000" pitchFamily="2" charset="0"/>
            </a:endParaRPr>
          </a:p>
        </p:txBody>
      </p:sp>
      <p:sp>
        <p:nvSpPr>
          <p:cNvPr id="381" name="Google Shape;381;p64"/>
          <p:cNvSpPr txBox="1">
            <a:spLocks noGrp="1"/>
          </p:cNvSpPr>
          <p:nvPr>
            <p:ph type="ctrTitle"/>
          </p:nvPr>
        </p:nvSpPr>
        <p:spPr>
          <a:xfrm flipH="1">
            <a:off x="1090178" y="1509859"/>
            <a:ext cx="2395800" cy="818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panose="00000500000000000000" pitchFamily="2" charset="0"/>
              </a:rPr>
              <a:t>Tổng quan đề tài</a:t>
            </a:r>
            <a:endParaRPr dirty="0">
              <a:latin typeface="Montserrat" panose="00000500000000000000" pitchFamily="2" charset="0"/>
            </a:endParaRPr>
          </a:p>
        </p:txBody>
      </p:sp>
      <p:sp>
        <p:nvSpPr>
          <p:cNvPr id="382" name="Google Shape;382;p64"/>
          <p:cNvSpPr txBox="1">
            <a:spLocks noGrp="1"/>
          </p:cNvSpPr>
          <p:nvPr>
            <p:ph type="subTitle" idx="1"/>
          </p:nvPr>
        </p:nvSpPr>
        <p:spPr>
          <a:xfrm flipH="1">
            <a:off x="1090745" y="2329552"/>
            <a:ext cx="2395500" cy="628500"/>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latin typeface="Montserrat" panose="00000500000000000000" pitchFamily="2" charset="0"/>
              </a:rPr>
              <a:t>Làm</a:t>
            </a:r>
            <a:r>
              <a:rPr lang="en-US" dirty="0">
                <a:latin typeface="Montserrat" panose="00000500000000000000" pitchFamily="2" charset="0"/>
              </a:rPr>
              <a:t> </a:t>
            </a:r>
            <a:r>
              <a:rPr lang="en-US" dirty="0" err="1">
                <a:latin typeface="Montserrat" panose="00000500000000000000" pitchFamily="2" charset="0"/>
              </a:rPr>
              <a:t>rõ</a:t>
            </a:r>
            <a:r>
              <a:rPr lang="en-US" dirty="0">
                <a:latin typeface="Montserrat" panose="00000500000000000000" pitchFamily="2" charset="0"/>
              </a:rPr>
              <a:t> </a:t>
            </a:r>
            <a:r>
              <a:rPr lang="en-US" dirty="0" err="1">
                <a:latin typeface="Montserrat" panose="00000500000000000000" pitchFamily="2" charset="0"/>
              </a:rPr>
              <a:t>lý</a:t>
            </a:r>
            <a:r>
              <a:rPr lang="en-US" dirty="0">
                <a:latin typeface="Montserrat" panose="00000500000000000000" pitchFamily="2" charset="0"/>
              </a:rPr>
              <a:t> do </a:t>
            </a:r>
            <a:r>
              <a:rPr lang="en-US" dirty="0" err="1">
                <a:latin typeface="Montserrat" panose="00000500000000000000" pitchFamily="2" charset="0"/>
              </a:rPr>
              <a:t>chọn</a:t>
            </a:r>
            <a:r>
              <a:rPr lang="en-US" dirty="0">
                <a:latin typeface="Montserrat" panose="00000500000000000000" pitchFamily="2" charset="0"/>
              </a:rPr>
              <a:t> </a:t>
            </a:r>
            <a:r>
              <a:rPr lang="en-US" dirty="0" err="1">
                <a:latin typeface="Montserrat" panose="00000500000000000000" pitchFamily="2" charset="0"/>
              </a:rPr>
              <a:t>đề</a:t>
            </a:r>
            <a:r>
              <a:rPr lang="en-US" dirty="0">
                <a:latin typeface="Montserrat" panose="00000500000000000000" pitchFamily="2" charset="0"/>
              </a:rPr>
              <a:t> </a:t>
            </a:r>
            <a:r>
              <a:rPr lang="en-US" dirty="0" err="1">
                <a:latin typeface="Montserrat" panose="00000500000000000000" pitchFamily="2" charset="0"/>
              </a:rPr>
              <a:t>tài</a:t>
            </a:r>
            <a:r>
              <a:rPr lang="en-US" dirty="0">
                <a:latin typeface="Montserrat" panose="00000500000000000000" pitchFamily="2" charset="0"/>
              </a:rPr>
              <a:t>, </a:t>
            </a:r>
            <a:r>
              <a:rPr lang="en-US" dirty="0" err="1">
                <a:latin typeface="Montserrat" panose="00000500000000000000" pitchFamily="2" charset="0"/>
              </a:rPr>
              <a:t>mục</a:t>
            </a:r>
            <a:r>
              <a:rPr lang="en-US" dirty="0">
                <a:latin typeface="Montserrat" panose="00000500000000000000" pitchFamily="2" charset="0"/>
              </a:rPr>
              <a:t> </a:t>
            </a:r>
            <a:r>
              <a:rPr lang="en-US" dirty="0" err="1">
                <a:latin typeface="Montserrat" panose="00000500000000000000" pitchFamily="2" charset="0"/>
              </a:rPr>
              <a:t>đích</a:t>
            </a:r>
            <a:r>
              <a:rPr lang="en-US" dirty="0">
                <a:latin typeface="Montserrat" panose="00000500000000000000" pitchFamily="2" charset="0"/>
              </a:rPr>
              <a:t> </a:t>
            </a:r>
            <a:r>
              <a:rPr lang="en-US" dirty="0" err="1">
                <a:latin typeface="Montserrat" panose="00000500000000000000" pitchFamily="2" charset="0"/>
              </a:rPr>
              <a:t>đề</a:t>
            </a:r>
            <a:r>
              <a:rPr lang="en-US" dirty="0">
                <a:latin typeface="Montserrat" panose="00000500000000000000" pitchFamily="2" charset="0"/>
              </a:rPr>
              <a:t> </a:t>
            </a:r>
            <a:r>
              <a:rPr lang="en-US" dirty="0" err="1">
                <a:latin typeface="Montserrat" panose="00000500000000000000" pitchFamily="2" charset="0"/>
              </a:rPr>
              <a:t>tài</a:t>
            </a:r>
            <a:r>
              <a:rPr lang="en-US" dirty="0">
                <a:latin typeface="Montserrat" panose="00000500000000000000" pitchFamily="2" charset="0"/>
              </a:rPr>
              <a:t> </a:t>
            </a:r>
            <a:r>
              <a:rPr lang="en-US" dirty="0" err="1">
                <a:latin typeface="Montserrat" panose="00000500000000000000" pitchFamily="2" charset="0"/>
              </a:rPr>
              <a:t>là</a:t>
            </a:r>
            <a:r>
              <a:rPr lang="en-US" dirty="0">
                <a:latin typeface="Montserrat" panose="00000500000000000000" pitchFamily="2" charset="0"/>
              </a:rPr>
              <a:t> </a:t>
            </a:r>
            <a:r>
              <a:rPr lang="en-US" dirty="0" err="1">
                <a:latin typeface="Montserrat" panose="00000500000000000000" pitchFamily="2" charset="0"/>
              </a:rPr>
              <a:t>gì</a:t>
            </a:r>
            <a:r>
              <a:rPr lang="en-US" dirty="0">
                <a:latin typeface="Montserrat" panose="00000500000000000000" pitchFamily="2" charset="0"/>
              </a:rPr>
              <a:t> ?</a:t>
            </a:r>
          </a:p>
        </p:txBody>
      </p:sp>
      <p:sp>
        <p:nvSpPr>
          <p:cNvPr id="383" name="Google Shape;383;p64"/>
          <p:cNvSpPr txBox="1">
            <a:spLocks noGrp="1"/>
          </p:cNvSpPr>
          <p:nvPr>
            <p:ph type="title" idx="2"/>
          </p:nvPr>
        </p:nvSpPr>
        <p:spPr>
          <a:xfrm flipH="1">
            <a:off x="356678" y="1193479"/>
            <a:ext cx="733500" cy="1111250"/>
          </a:xfrm>
          <a:prstGeom prst="rect">
            <a:avLst/>
          </a:prstGeom>
        </p:spPr>
        <p:txBody>
          <a:bodyPr spcFirstLastPara="1" wrap="square" lIns="91425" tIns="365750" rIns="91425" bIns="91425" anchor="t" anchorCtr="0">
            <a:noAutofit/>
          </a:bodyPr>
          <a:lstStyle/>
          <a:p>
            <a:pPr marL="0" lvl="0" indent="0" algn="l" rtl="0">
              <a:spcBef>
                <a:spcPts val="0"/>
              </a:spcBef>
              <a:spcAft>
                <a:spcPts val="0"/>
              </a:spcAft>
              <a:buNone/>
            </a:pPr>
            <a:r>
              <a:rPr lang="en" dirty="0"/>
              <a:t>01</a:t>
            </a:r>
            <a:endParaRPr dirty="0"/>
          </a:p>
        </p:txBody>
      </p:sp>
      <p:sp>
        <p:nvSpPr>
          <p:cNvPr id="384" name="Google Shape;384;p64"/>
          <p:cNvSpPr txBox="1">
            <a:spLocks noGrp="1"/>
          </p:cNvSpPr>
          <p:nvPr>
            <p:ph type="ctrTitle" idx="3"/>
          </p:nvPr>
        </p:nvSpPr>
        <p:spPr>
          <a:xfrm>
            <a:off x="4829051" y="1509859"/>
            <a:ext cx="2395800" cy="8184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panose="00000500000000000000" pitchFamily="2" charset="0"/>
              </a:rPr>
              <a:t>Công nghệ sử dụng</a:t>
            </a:r>
            <a:endParaRPr dirty="0">
              <a:latin typeface="Montserrat" panose="00000500000000000000" pitchFamily="2" charset="0"/>
            </a:endParaRPr>
          </a:p>
        </p:txBody>
      </p:sp>
      <p:sp>
        <p:nvSpPr>
          <p:cNvPr id="385" name="Google Shape;385;p64"/>
          <p:cNvSpPr txBox="1">
            <a:spLocks noGrp="1"/>
          </p:cNvSpPr>
          <p:nvPr>
            <p:ph type="subTitle" idx="4"/>
          </p:nvPr>
        </p:nvSpPr>
        <p:spPr>
          <a:xfrm>
            <a:off x="4829025" y="2328349"/>
            <a:ext cx="2593303" cy="800003"/>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dirty="0" err="1">
                <a:latin typeface="Montserrat" panose="00000500000000000000" pitchFamily="2" charset="0"/>
              </a:rPr>
              <a:t>Giới</a:t>
            </a:r>
            <a:r>
              <a:rPr lang="en-US" dirty="0">
                <a:latin typeface="Montserrat" panose="00000500000000000000" pitchFamily="2" charset="0"/>
              </a:rPr>
              <a:t> </a:t>
            </a:r>
            <a:r>
              <a:rPr lang="en-US" dirty="0" err="1">
                <a:latin typeface="Montserrat" panose="00000500000000000000" pitchFamily="2" charset="0"/>
              </a:rPr>
              <a:t>thiệu</a:t>
            </a:r>
            <a:r>
              <a:rPr lang="en-US" dirty="0">
                <a:latin typeface="Montserrat" panose="00000500000000000000" pitchFamily="2" charset="0"/>
              </a:rPr>
              <a:t> </a:t>
            </a:r>
            <a:r>
              <a:rPr lang="en-US" dirty="0" err="1">
                <a:latin typeface="Montserrat" panose="00000500000000000000" pitchFamily="2" charset="0"/>
              </a:rPr>
              <a:t>về</a:t>
            </a:r>
            <a:r>
              <a:rPr lang="en-US" dirty="0">
                <a:latin typeface="Montserrat" panose="00000500000000000000" pitchFamily="2" charset="0"/>
              </a:rPr>
              <a:t> </a:t>
            </a:r>
            <a:r>
              <a:rPr lang="en-US" dirty="0" err="1">
                <a:latin typeface="Montserrat" panose="00000500000000000000" pitchFamily="2" charset="0"/>
              </a:rPr>
              <a:t>các</a:t>
            </a:r>
            <a:r>
              <a:rPr lang="en-US" dirty="0">
                <a:latin typeface="Montserrat" panose="00000500000000000000" pitchFamily="2" charset="0"/>
              </a:rPr>
              <a:t> </a:t>
            </a:r>
            <a:r>
              <a:rPr lang="en-US" dirty="0" err="1">
                <a:latin typeface="Montserrat" panose="00000500000000000000" pitchFamily="2" charset="0"/>
              </a:rPr>
              <a:t>công</a:t>
            </a:r>
            <a:r>
              <a:rPr lang="en-US" dirty="0">
                <a:latin typeface="Montserrat" panose="00000500000000000000" pitchFamily="2" charset="0"/>
              </a:rPr>
              <a:t> </a:t>
            </a:r>
            <a:r>
              <a:rPr lang="en-US" dirty="0" err="1">
                <a:latin typeface="Montserrat" panose="00000500000000000000" pitchFamily="2" charset="0"/>
              </a:rPr>
              <a:t>nghệ</a:t>
            </a:r>
            <a:r>
              <a:rPr lang="en-US" dirty="0">
                <a:latin typeface="Montserrat" panose="00000500000000000000" pitchFamily="2" charset="0"/>
              </a:rPr>
              <a:t> </a:t>
            </a:r>
            <a:r>
              <a:rPr lang="en-US" dirty="0" err="1">
                <a:latin typeface="Montserrat" panose="00000500000000000000" pitchFamily="2" charset="0"/>
              </a:rPr>
              <a:t>đã</a:t>
            </a:r>
            <a:r>
              <a:rPr lang="en-US" dirty="0">
                <a:latin typeface="Montserrat" panose="00000500000000000000" pitchFamily="2" charset="0"/>
              </a:rPr>
              <a:t> </a:t>
            </a:r>
            <a:r>
              <a:rPr lang="en-US" dirty="0" err="1">
                <a:latin typeface="Montserrat" panose="00000500000000000000" pitchFamily="2" charset="0"/>
              </a:rPr>
              <a:t>sử</a:t>
            </a:r>
            <a:r>
              <a:rPr lang="en-US" dirty="0">
                <a:latin typeface="Montserrat" panose="00000500000000000000" pitchFamily="2" charset="0"/>
              </a:rPr>
              <a:t> </a:t>
            </a:r>
            <a:r>
              <a:rPr lang="en-US" dirty="0" err="1">
                <a:latin typeface="Montserrat" panose="00000500000000000000" pitchFamily="2" charset="0"/>
              </a:rPr>
              <a:t>dụng</a:t>
            </a:r>
            <a:r>
              <a:rPr lang="en-US" dirty="0">
                <a:latin typeface="Montserrat" panose="00000500000000000000" pitchFamily="2" charset="0"/>
              </a:rPr>
              <a:t> </a:t>
            </a:r>
            <a:r>
              <a:rPr lang="en-US" dirty="0" err="1">
                <a:latin typeface="Montserrat" panose="00000500000000000000" pitchFamily="2" charset="0"/>
              </a:rPr>
              <a:t>trong</a:t>
            </a:r>
            <a:r>
              <a:rPr lang="en-US" dirty="0">
                <a:latin typeface="Montserrat" panose="00000500000000000000" pitchFamily="2" charset="0"/>
              </a:rPr>
              <a:t> </a:t>
            </a:r>
            <a:r>
              <a:rPr lang="en-US" dirty="0" err="1">
                <a:latin typeface="Montserrat" panose="00000500000000000000" pitchFamily="2" charset="0"/>
              </a:rPr>
              <a:t>đề</a:t>
            </a:r>
            <a:r>
              <a:rPr lang="en-US" dirty="0">
                <a:latin typeface="Montserrat" panose="00000500000000000000" pitchFamily="2" charset="0"/>
              </a:rPr>
              <a:t> </a:t>
            </a:r>
            <a:r>
              <a:rPr lang="en-US" dirty="0" err="1">
                <a:latin typeface="Montserrat" panose="00000500000000000000" pitchFamily="2" charset="0"/>
              </a:rPr>
              <a:t>tài</a:t>
            </a:r>
            <a:r>
              <a:rPr lang="en-US" dirty="0">
                <a:latin typeface="Montserrat" panose="00000500000000000000" pitchFamily="2" charset="0"/>
              </a:rPr>
              <a:t>.</a:t>
            </a:r>
          </a:p>
        </p:txBody>
      </p:sp>
      <p:sp>
        <p:nvSpPr>
          <p:cNvPr id="386" name="Google Shape;386;p64"/>
          <p:cNvSpPr txBox="1">
            <a:spLocks noGrp="1"/>
          </p:cNvSpPr>
          <p:nvPr>
            <p:ph type="title" idx="5"/>
          </p:nvPr>
        </p:nvSpPr>
        <p:spPr>
          <a:xfrm>
            <a:off x="4133313" y="1267087"/>
            <a:ext cx="733500" cy="1350000"/>
          </a:xfrm>
          <a:prstGeom prst="rect">
            <a:avLst/>
          </a:prstGeom>
        </p:spPr>
        <p:txBody>
          <a:bodyPr spcFirstLastPara="1" wrap="square" lIns="91425" tIns="365750" rIns="91425" bIns="91425" anchor="t" anchorCtr="0">
            <a:noAutofit/>
          </a:bodyPr>
          <a:lstStyle/>
          <a:p>
            <a:pPr marL="0" lvl="0" indent="0" algn="l" rtl="0">
              <a:spcBef>
                <a:spcPts val="0"/>
              </a:spcBef>
              <a:spcAft>
                <a:spcPts val="0"/>
              </a:spcAft>
              <a:buNone/>
            </a:pPr>
            <a:r>
              <a:rPr lang="en"/>
              <a:t>02</a:t>
            </a:r>
            <a:endParaRPr/>
          </a:p>
        </p:txBody>
      </p:sp>
      <p:sp>
        <p:nvSpPr>
          <p:cNvPr id="387" name="Google Shape;387;p64"/>
          <p:cNvSpPr txBox="1">
            <a:spLocks noGrp="1"/>
          </p:cNvSpPr>
          <p:nvPr>
            <p:ph type="ctrTitle" idx="9"/>
          </p:nvPr>
        </p:nvSpPr>
        <p:spPr>
          <a:xfrm>
            <a:off x="4829053" y="3328988"/>
            <a:ext cx="2395800" cy="58117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Montserrat" panose="00000500000000000000" pitchFamily="2" charset="0"/>
              </a:rPr>
              <a:t>Kết luận</a:t>
            </a:r>
            <a:endParaRPr dirty="0">
              <a:latin typeface="Montserrat" panose="00000500000000000000" pitchFamily="2" charset="0"/>
            </a:endParaRPr>
          </a:p>
        </p:txBody>
      </p:sp>
      <p:sp>
        <p:nvSpPr>
          <p:cNvPr id="388" name="Google Shape;388;p64"/>
          <p:cNvSpPr txBox="1">
            <a:spLocks noGrp="1"/>
          </p:cNvSpPr>
          <p:nvPr>
            <p:ph type="subTitle" idx="13"/>
          </p:nvPr>
        </p:nvSpPr>
        <p:spPr>
          <a:xfrm>
            <a:off x="4829053" y="3907446"/>
            <a:ext cx="2593303" cy="800004"/>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vi-VN" dirty="0">
                <a:latin typeface="Montserrat" panose="00000500000000000000" pitchFamily="2" charset="0"/>
              </a:rPr>
              <a:t>Chỉ ra những hạn chế khi phát triển ứng dụng và hướng phát triển.</a:t>
            </a:r>
          </a:p>
          <a:p>
            <a:pPr marL="0" lvl="0" indent="0" algn="l" rtl="0">
              <a:spcBef>
                <a:spcPts val="0"/>
              </a:spcBef>
              <a:spcAft>
                <a:spcPts val="0"/>
              </a:spcAft>
              <a:buNone/>
            </a:pPr>
            <a:endParaRPr lang="vi-VN" dirty="0">
              <a:latin typeface="Montserrat" panose="00000500000000000000" pitchFamily="2" charset="0"/>
            </a:endParaRPr>
          </a:p>
        </p:txBody>
      </p:sp>
      <p:sp>
        <p:nvSpPr>
          <p:cNvPr id="389" name="Google Shape;389;p64"/>
          <p:cNvSpPr txBox="1">
            <a:spLocks noGrp="1"/>
          </p:cNvSpPr>
          <p:nvPr>
            <p:ph type="title" idx="14"/>
          </p:nvPr>
        </p:nvSpPr>
        <p:spPr>
          <a:xfrm>
            <a:off x="4130513" y="2846638"/>
            <a:ext cx="733500" cy="1350000"/>
          </a:xfrm>
          <a:prstGeom prst="rect">
            <a:avLst/>
          </a:prstGeom>
        </p:spPr>
        <p:txBody>
          <a:bodyPr spcFirstLastPara="1" wrap="square" lIns="91425" tIns="365750" rIns="91425" bIns="91425" anchor="t" anchorCtr="0">
            <a:noAutofit/>
          </a:bodyPr>
          <a:lstStyle/>
          <a:p>
            <a:pPr marL="0" lvl="0" indent="0" algn="l" rtl="0">
              <a:spcBef>
                <a:spcPts val="0"/>
              </a:spcBef>
              <a:spcAft>
                <a:spcPts val="0"/>
              </a:spcAft>
              <a:buNone/>
            </a:pPr>
            <a:r>
              <a:rPr lang="en" dirty="0"/>
              <a:t>04</a:t>
            </a:r>
            <a:endParaRPr dirty="0"/>
          </a:p>
        </p:txBody>
      </p:sp>
      <p:cxnSp>
        <p:nvCxnSpPr>
          <p:cNvPr id="390" name="Google Shape;390;p64"/>
          <p:cNvCxnSpPr/>
          <p:nvPr/>
        </p:nvCxnSpPr>
        <p:spPr>
          <a:xfrm>
            <a:off x="-42125" y="2326250"/>
            <a:ext cx="6967200" cy="0"/>
          </a:xfrm>
          <a:prstGeom prst="straightConnector1">
            <a:avLst/>
          </a:prstGeom>
          <a:noFill/>
          <a:ln w="9525" cap="flat" cmpd="sng">
            <a:solidFill>
              <a:schemeClr val="accent2"/>
            </a:solidFill>
            <a:prstDash val="solid"/>
            <a:round/>
            <a:headEnd type="none" w="med" len="med"/>
            <a:tailEnd type="none" w="med" len="med"/>
          </a:ln>
        </p:spPr>
      </p:cxnSp>
      <p:cxnSp>
        <p:nvCxnSpPr>
          <p:cNvPr id="391" name="Google Shape;391;p64"/>
          <p:cNvCxnSpPr/>
          <p:nvPr/>
        </p:nvCxnSpPr>
        <p:spPr>
          <a:xfrm>
            <a:off x="-7568" y="3906151"/>
            <a:ext cx="6927300" cy="0"/>
          </a:xfrm>
          <a:prstGeom prst="straightConnector1">
            <a:avLst/>
          </a:prstGeom>
          <a:noFill/>
          <a:ln w="9525" cap="flat" cmpd="sng">
            <a:solidFill>
              <a:schemeClr val="accent2"/>
            </a:solidFill>
            <a:prstDash val="solid"/>
            <a:round/>
            <a:headEnd type="none" w="med" len="med"/>
            <a:tailEnd type="none" w="med" len="med"/>
          </a:ln>
        </p:spPr>
      </p:cxnSp>
      <p:cxnSp>
        <p:nvCxnSpPr>
          <p:cNvPr id="393" name="Google Shape;393;p64"/>
          <p:cNvCxnSpPr>
            <a:cxnSpLocks/>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grpSp>
        <p:nvGrpSpPr>
          <p:cNvPr id="19" name="Google Shape;11887;p128">
            <a:extLst>
              <a:ext uri="{FF2B5EF4-FFF2-40B4-BE49-F238E27FC236}">
                <a16:creationId xmlns:a16="http://schemas.microsoft.com/office/drawing/2014/main" id="{816B1936-70DC-DDF0-82FC-CE05E8C9FF5E}"/>
              </a:ext>
            </a:extLst>
          </p:cNvPr>
          <p:cNvGrpSpPr/>
          <p:nvPr/>
        </p:nvGrpSpPr>
        <p:grpSpPr>
          <a:xfrm>
            <a:off x="5269401" y="272608"/>
            <a:ext cx="406702" cy="488120"/>
            <a:chOff x="3127598" y="1513234"/>
            <a:chExt cx="289714" cy="347593"/>
          </a:xfrm>
        </p:grpSpPr>
        <p:sp>
          <p:nvSpPr>
            <p:cNvPr id="20" name="Google Shape;11888;p128">
              <a:extLst>
                <a:ext uri="{FF2B5EF4-FFF2-40B4-BE49-F238E27FC236}">
                  <a16:creationId xmlns:a16="http://schemas.microsoft.com/office/drawing/2014/main" id="{6CC3C9CD-03B4-9F3C-529F-DB1AAABCEFCD}"/>
                </a:ext>
              </a:extLst>
            </p:cNvPr>
            <p:cNvSpPr/>
            <p:nvPr/>
          </p:nvSpPr>
          <p:spPr>
            <a:xfrm>
              <a:off x="3127598" y="1513234"/>
              <a:ext cx="289714" cy="347593"/>
            </a:xfrm>
            <a:custGeom>
              <a:avLst/>
              <a:gdLst/>
              <a:ahLst/>
              <a:cxnLst/>
              <a:rect l="l" t="t" r="r" b="b"/>
              <a:pathLst>
                <a:path w="9145" h="10972" extrusionOk="0">
                  <a:moveTo>
                    <a:pt x="1917" y="8995"/>
                  </a:moveTo>
                  <a:lnTo>
                    <a:pt x="1917" y="10412"/>
                  </a:lnTo>
                  <a:lnTo>
                    <a:pt x="1358" y="9841"/>
                  </a:lnTo>
                  <a:lnTo>
                    <a:pt x="548" y="8995"/>
                  </a:lnTo>
                  <a:close/>
                  <a:moveTo>
                    <a:pt x="6192" y="0"/>
                  </a:moveTo>
                  <a:cubicBezTo>
                    <a:pt x="5828" y="0"/>
                    <a:pt x="5465" y="137"/>
                    <a:pt x="5191" y="411"/>
                  </a:cubicBezTo>
                  <a:lnTo>
                    <a:pt x="5156" y="435"/>
                  </a:lnTo>
                  <a:cubicBezTo>
                    <a:pt x="5096" y="494"/>
                    <a:pt x="5096" y="602"/>
                    <a:pt x="5168" y="661"/>
                  </a:cubicBezTo>
                  <a:cubicBezTo>
                    <a:pt x="5196" y="689"/>
                    <a:pt x="5235" y="704"/>
                    <a:pt x="5275" y="704"/>
                  </a:cubicBezTo>
                  <a:cubicBezTo>
                    <a:pt x="5319" y="704"/>
                    <a:pt x="5363" y="686"/>
                    <a:pt x="5394" y="649"/>
                  </a:cubicBezTo>
                  <a:lnTo>
                    <a:pt x="5430" y="613"/>
                  </a:lnTo>
                  <a:cubicBezTo>
                    <a:pt x="5644" y="399"/>
                    <a:pt x="5927" y="292"/>
                    <a:pt x="6209" y="292"/>
                  </a:cubicBezTo>
                  <a:cubicBezTo>
                    <a:pt x="6492" y="292"/>
                    <a:pt x="6775" y="399"/>
                    <a:pt x="6989" y="613"/>
                  </a:cubicBezTo>
                  <a:cubicBezTo>
                    <a:pt x="7418" y="1042"/>
                    <a:pt x="7418" y="1745"/>
                    <a:pt x="6989" y="2185"/>
                  </a:cubicBezTo>
                  <a:cubicBezTo>
                    <a:pt x="6775" y="2399"/>
                    <a:pt x="6492" y="2507"/>
                    <a:pt x="6209" y="2507"/>
                  </a:cubicBezTo>
                  <a:cubicBezTo>
                    <a:pt x="5927" y="2507"/>
                    <a:pt x="5644" y="2399"/>
                    <a:pt x="5430" y="2185"/>
                  </a:cubicBezTo>
                  <a:cubicBezTo>
                    <a:pt x="5168" y="1923"/>
                    <a:pt x="5049" y="1554"/>
                    <a:pt x="5132" y="1209"/>
                  </a:cubicBezTo>
                  <a:cubicBezTo>
                    <a:pt x="5144" y="1125"/>
                    <a:pt x="5084" y="1030"/>
                    <a:pt x="4989" y="1018"/>
                  </a:cubicBezTo>
                  <a:cubicBezTo>
                    <a:pt x="4982" y="1017"/>
                    <a:pt x="4975" y="1017"/>
                    <a:pt x="4967" y="1017"/>
                  </a:cubicBezTo>
                  <a:cubicBezTo>
                    <a:pt x="4890" y="1017"/>
                    <a:pt x="4809" y="1073"/>
                    <a:pt x="4798" y="1149"/>
                  </a:cubicBezTo>
                  <a:cubicBezTo>
                    <a:pt x="4751" y="1387"/>
                    <a:pt x="4775" y="1614"/>
                    <a:pt x="4846" y="1840"/>
                  </a:cubicBezTo>
                  <a:lnTo>
                    <a:pt x="3132" y="1840"/>
                  </a:lnTo>
                  <a:cubicBezTo>
                    <a:pt x="3048" y="1840"/>
                    <a:pt x="2965" y="1911"/>
                    <a:pt x="2965" y="2006"/>
                  </a:cubicBezTo>
                  <a:cubicBezTo>
                    <a:pt x="2965" y="2090"/>
                    <a:pt x="3048" y="2161"/>
                    <a:pt x="3132" y="2161"/>
                  </a:cubicBezTo>
                  <a:lnTo>
                    <a:pt x="4989" y="2161"/>
                  </a:lnTo>
                  <a:lnTo>
                    <a:pt x="5084" y="2304"/>
                  </a:lnTo>
                  <a:lnTo>
                    <a:pt x="4310" y="3078"/>
                  </a:lnTo>
                  <a:cubicBezTo>
                    <a:pt x="4251" y="3126"/>
                    <a:pt x="4251" y="3233"/>
                    <a:pt x="4310" y="3292"/>
                  </a:cubicBezTo>
                  <a:cubicBezTo>
                    <a:pt x="4334" y="3328"/>
                    <a:pt x="4382" y="3340"/>
                    <a:pt x="4429" y="3340"/>
                  </a:cubicBezTo>
                  <a:cubicBezTo>
                    <a:pt x="4477" y="3340"/>
                    <a:pt x="4513" y="3328"/>
                    <a:pt x="4548" y="3292"/>
                  </a:cubicBezTo>
                  <a:lnTo>
                    <a:pt x="5322" y="2518"/>
                  </a:lnTo>
                  <a:cubicBezTo>
                    <a:pt x="5572" y="2733"/>
                    <a:pt x="5882" y="2840"/>
                    <a:pt x="6203" y="2840"/>
                  </a:cubicBezTo>
                  <a:cubicBezTo>
                    <a:pt x="6561" y="2840"/>
                    <a:pt x="6930" y="2697"/>
                    <a:pt x="7215" y="2423"/>
                  </a:cubicBezTo>
                  <a:cubicBezTo>
                    <a:pt x="7287" y="2340"/>
                    <a:pt x="7358" y="2256"/>
                    <a:pt x="7418" y="2161"/>
                  </a:cubicBezTo>
                  <a:lnTo>
                    <a:pt x="8835" y="2161"/>
                  </a:lnTo>
                  <a:lnTo>
                    <a:pt x="8835" y="10662"/>
                  </a:lnTo>
                  <a:lnTo>
                    <a:pt x="2239" y="10662"/>
                  </a:lnTo>
                  <a:lnTo>
                    <a:pt x="2239" y="8864"/>
                  </a:lnTo>
                  <a:cubicBezTo>
                    <a:pt x="2239" y="8769"/>
                    <a:pt x="2167" y="8698"/>
                    <a:pt x="2072" y="8698"/>
                  </a:cubicBezTo>
                  <a:lnTo>
                    <a:pt x="334" y="8698"/>
                  </a:lnTo>
                  <a:lnTo>
                    <a:pt x="334" y="2161"/>
                  </a:lnTo>
                  <a:lnTo>
                    <a:pt x="2489" y="2161"/>
                  </a:lnTo>
                  <a:cubicBezTo>
                    <a:pt x="2584" y="2161"/>
                    <a:pt x="2655" y="2090"/>
                    <a:pt x="2655" y="2006"/>
                  </a:cubicBezTo>
                  <a:cubicBezTo>
                    <a:pt x="2655" y="1911"/>
                    <a:pt x="2584" y="1840"/>
                    <a:pt x="2489" y="1840"/>
                  </a:cubicBezTo>
                  <a:lnTo>
                    <a:pt x="167" y="1840"/>
                  </a:lnTo>
                  <a:cubicBezTo>
                    <a:pt x="84" y="1840"/>
                    <a:pt x="0" y="1911"/>
                    <a:pt x="0" y="2006"/>
                  </a:cubicBezTo>
                  <a:lnTo>
                    <a:pt x="0" y="8853"/>
                  </a:lnTo>
                  <a:cubicBezTo>
                    <a:pt x="0" y="8888"/>
                    <a:pt x="24" y="8936"/>
                    <a:pt x="48" y="8972"/>
                  </a:cubicBezTo>
                  <a:lnTo>
                    <a:pt x="1060" y="10007"/>
                  </a:lnTo>
                  <a:lnTo>
                    <a:pt x="1953" y="10936"/>
                  </a:lnTo>
                  <a:cubicBezTo>
                    <a:pt x="1989" y="10960"/>
                    <a:pt x="2024" y="10972"/>
                    <a:pt x="2072" y="10972"/>
                  </a:cubicBezTo>
                  <a:lnTo>
                    <a:pt x="8978" y="10972"/>
                  </a:lnTo>
                  <a:cubicBezTo>
                    <a:pt x="9073" y="10972"/>
                    <a:pt x="9144" y="10900"/>
                    <a:pt x="9144" y="10817"/>
                  </a:cubicBezTo>
                  <a:lnTo>
                    <a:pt x="9144" y="2006"/>
                  </a:lnTo>
                  <a:cubicBezTo>
                    <a:pt x="9132" y="1911"/>
                    <a:pt x="9073" y="1840"/>
                    <a:pt x="8978" y="1840"/>
                  </a:cubicBezTo>
                  <a:lnTo>
                    <a:pt x="7549" y="1840"/>
                  </a:lnTo>
                  <a:cubicBezTo>
                    <a:pt x="7704" y="1352"/>
                    <a:pt x="7585" y="792"/>
                    <a:pt x="7192" y="411"/>
                  </a:cubicBezTo>
                  <a:cubicBezTo>
                    <a:pt x="6918" y="137"/>
                    <a:pt x="6555" y="0"/>
                    <a:pt x="619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89;p128">
              <a:extLst>
                <a:ext uri="{FF2B5EF4-FFF2-40B4-BE49-F238E27FC236}">
                  <a16:creationId xmlns:a16="http://schemas.microsoft.com/office/drawing/2014/main" id="{238B2119-7A1B-BD95-0D0F-8741F9F2C5D1}"/>
                </a:ext>
              </a:extLst>
            </p:cNvPr>
            <p:cNvSpPr/>
            <p:nvPr/>
          </p:nvSpPr>
          <p:spPr>
            <a:xfrm>
              <a:off x="3254698" y="1788375"/>
              <a:ext cx="121493" cy="10233"/>
            </a:xfrm>
            <a:custGeom>
              <a:avLst/>
              <a:gdLst/>
              <a:ahLst/>
              <a:cxnLst/>
              <a:rect l="l" t="t" r="r" b="b"/>
              <a:pathLst>
                <a:path w="3835" h="323" extrusionOk="0">
                  <a:moveTo>
                    <a:pt x="167" y="1"/>
                  </a:moveTo>
                  <a:cubicBezTo>
                    <a:pt x="72" y="1"/>
                    <a:pt x="1" y="72"/>
                    <a:pt x="1" y="168"/>
                  </a:cubicBezTo>
                  <a:cubicBezTo>
                    <a:pt x="1" y="251"/>
                    <a:pt x="72" y="322"/>
                    <a:pt x="167" y="322"/>
                  </a:cubicBezTo>
                  <a:lnTo>
                    <a:pt x="3680" y="322"/>
                  </a:lnTo>
                  <a:cubicBezTo>
                    <a:pt x="3763" y="322"/>
                    <a:pt x="3834" y="251"/>
                    <a:pt x="3834" y="168"/>
                  </a:cubicBezTo>
                  <a:cubicBezTo>
                    <a:pt x="3834" y="72"/>
                    <a:pt x="3763" y="1"/>
                    <a:pt x="368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90;p128">
              <a:extLst>
                <a:ext uri="{FF2B5EF4-FFF2-40B4-BE49-F238E27FC236}">
                  <a16:creationId xmlns:a16="http://schemas.microsoft.com/office/drawing/2014/main" id="{44C0B5EC-FC39-54F4-F29D-AE94B4CCA6EB}"/>
                </a:ext>
              </a:extLst>
            </p:cNvPr>
            <p:cNvSpPr/>
            <p:nvPr/>
          </p:nvSpPr>
          <p:spPr>
            <a:xfrm>
              <a:off x="3185668" y="1638275"/>
              <a:ext cx="172783" cy="29051"/>
            </a:xfrm>
            <a:custGeom>
              <a:avLst/>
              <a:gdLst/>
              <a:ahLst/>
              <a:cxnLst/>
              <a:rect l="l" t="t" r="r" b="b"/>
              <a:pathLst>
                <a:path w="5454" h="917" extrusionOk="0">
                  <a:moveTo>
                    <a:pt x="168" y="0"/>
                  </a:moveTo>
                  <a:cubicBezTo>
                    <a:pt x="72" y="0"/>
                    <a:pt x="1" y="84"/>
                    <a:pt x="1" y="167"/>
                  </a:cubicBezTo>
                  <a:lnTo>
                    <a:pt x="1" y="750"/>
                  </a:lnTo>
                  <a:cubicBezTo>
                    <a:pt x="1" y="834"/>
                    <a:pt x="72" y="917"/>
                    <a:pt x="168" y="917"/>
                  </a:cubicBezTo>
                  <a:lnTo>
                    <a:pt x="5275" y="917"/>
                  </a:lnTo>
                  <a:cubicBezTo>
                    <a:pt x="5359" y="917"/>
                    <a:pt x="5430" y="834"/>
                    <a:pt x="5430" y="750"/>
                  </a:cubicBezTo>
                  <a:lnTo>
                    <a:pt x="5430" y="167"/>
                  </a:lnTo>
                  <a:cubicBezTo>
                    <a:pt x="5454" y="84"/>
                    <a:pt x="5382" y="0"/>
                    <a:pt x="5287" y="0"/>
                  </a:cubicBezTo>
                  <a:lnTo>
                    <a:pt x="4228" y="0"/>
                  </a:lnTo>
                  <a:cubicBezTo>
                    <a:pt x="4144" y="0"/>
                    <a:pt x="4073" y="84"/>
                    <a:pt x="4073" y="167"/>
                  </a:cubicBezTo>
                  <a:cubicBezTo>
                    <a:pt x="4073" y="262"/>
                    <a:pt x="4144" y="334"/>
                    <a:pt x="4228" y="334"/>
                  </a:cubicBezTo>
                  <a:lnTo>
                    <a:pt x="5121" y="334"/>
                  </a:lnTo>
                  <a:lnTo>
                    <a:pt x="5121" y="584"/>
                  </a:lnTo>
                  <a:lnTo>
                    <a:pt x="334" y="584"/>
                  </a:lnTo>
                  <a:lnTo>
                    <a:pt x="334" y="334"/>
                  </a:lnTo>
                  <a:lnTo>
                    <a:pt x="3597" y="334"/>
                  </a:lnTo>
                  <a:cubicBezTo>
                    <a:pt x="3680" y="334"/>
                    <a:pt x="3751" y="262"/>
                    <a:pt x="3751" y="167"/>
                  </a:cubicBezTo>
                  <a:cubicBezTo>
                    <a:pt x="3751" y="84"/>
                    <a:pt x="3680" y="0"/>
                    <a:pt x="359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1891;p128">
              <a:extLst>
                <a:ext uri="{FF2B5EF4-FFF2-40B4-BE49-F238E27FC236}">
                  <a16:creationId xmlns:a16="http://schemas.microsoft.com/office/drawing/2014/main" id="{81763992-40F8-8B5B-7F6A-A8443E956F79}"/>
                </a:ext>
              </a:extLst>
            </p:cNvPr>
            <p:cNvSpPr/>
            <p:nvPr/>
          </p:nvSpPr>
          <p:spPr>
            <a:xfrm>
              <a:off x="3186428" y="1681645"/>
              <a:ext cx="172022" cy="10581"/>
            </a:xfrm>
            <a:custGeom>
              <a:avLst/>
              <a:gdLst/>
              <a:ahLst/>
              <a:cxnLst/>
              <a:rect l="l" t="t" r="r" b="b"/>
              <a:pathLst>
                <a:path w="5430" h="334" extrusionOk="0">
                  <a:moveTo>
                    <a:pt x="155" y="0"/>
                  </a:moveTo>
                  <a:cubicBezTo>
                    <a:pt x="72" y="0"/>
                    <a:pt x="1" y="84"/>
                    <a:pt x="1" y="167"/>
                  </a:cubicBezTo>
                  <a:cubicBezTo>
                    <a:pt x="1" y="262"/>
                    <a:pt x="72" y="334"/>
                    <a:pt x="155" y="334"/>
                  </a:cubicBezTo>
                  <a:lnTo>
                    <a:pt x="5263" y="334"/>
                  </a:lnTo>
                  <a:cubicBezTo>
                    <a:pt x="5358" y="334"/>
                    <a:pt x="5430" y="262"/>
                    <a:pt x="5430" y="167"/>
                  </a:cubicBezTo>
                  <a:cubicBezTo>
                    <a:pt x="5430" y="84"/>
                    <a:pt x="5358" y="0"/>
                    <a:pt x="52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892;p128">
              <a:extLst>
                <a:ext uri="{FF2B5EF4-FFF2-40B4-BE49-F238E27FC236}">
                  <a16:creationId xmlns:a16="http://schemas.microsoft.com/office/drawing/2014/main" id="{83695E14-FC5B-4481-0548-575EA9B23CF0}"/>
                </a:ext>
              </a:extLst>
            </p:cNvPr>
            <p:cNvSpPr/>
            <p:nvPr/>
          </p:nvSpPr>
          <p:spPr>
            <a:xfrm>
              <a:off x="3186428" y="1707306"/>
              <a:ext cx="172022" cy="10201"/>
            </a:xfrm>
            <a:custGeom>
              <a:avLst/>
              <a:gdLst/>
              <a:ahLst/>
              <a:cxnLst/>
              <a:rect l="l" t="t" r="r" b="b"/>
              <a:pathLst>
                <a:path w="5430" h="322" extrusionOk="0">
                  <a:moveTo>
                    <a:pt x="155" y="0"/>
                  </a:moveTo>
                  <a:cubicBezTo>
                    <a:pt x="72" y="0"/>
                    <a:pt x="1" y="71"/>
                    <a:pt x="1" y="167"/>
                  </a:cubicBezTo>
                  <a:cubicBezTo>
                    <a:pt x="1" y="250"/>
                    <a:pt x="72" y="321"/>
                    <a:pt x="155" y="321"/>
                  </a:cubicBezTo>
                  <a:lnTo>
                    <a:pt x="5263" y="321"/>
                  </a:lnTo>
                  <a:cubicBezTo>
                    <a:pt x="5358" y="321"/>
                    <a:pt x="5430" y="250"/>
                    <a:pt x="5430" y="167"/>
                  </a:cubicBezTo>
                  <a:cubicBezTo>
                    <a:pt x="5430" y="71"/>
                    <a:pt x="5358" y="0"/>
                    <a:pt x="52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97"/>
        <p:cNvGrpSpPr/>
        <p:nvPr/>
      </p:nvGrpSpPr>
      <p:grpSpPr>
        <a:xfrm>
          <a:off x="0" y="0"/>
          <a:ext cx="0" cy="0"/>
          <a:chOff x="0" y="0"/>
          <a:chExt cx="0" cy="0"/>
        </a:xfrm>
      </p:grpSpPr>
      <p:sp>
        <p:nvSpPr>
          <p:cNvPr id="398" name="Google Shape;398;p65"/>
          <p:cNvSpPr txBox="1">
            <a:spLocks noGrp="1"/>
          </p:cNvSpPr>
          <p:nvPr>
            <p:ph type="title"/>
          </p:nvPr>
        </p:nvSpPr>
        <p:spPr>
          <a:xfrm>
            <a:off x="4348415" y="1869600"/>
            <a:ext cx="4158300" cy="14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latin typeface="Montserrat" panose="00000500000000000000" pitchFamily="2" charset="0"/>
              </a:rPr>
              <a:t>Tổng</a:t>
            </a:r>
            <a:r>
              <a:rPr lang="en-US" dirty="0">
                <a:latin typeface="Montserrat" panose="00000500000000000000" pitchFamily="2" charset="0"/>
              </a:rPr>
              <a:t> </a:t>
            </a:r>
            <a:r>
              <a:rPr lang="en-US" dirty="0" err="1">
                <a:latin typeface="Montserrat" panose="00000500000000000000" pitchFamily="2" charset="0"/>
              </a:rPr>
              <a:t>quan</a:t>
            </a:r>
            <a:r>
              <a:rPr lang="en-US" dirty="0">
                <a:latin typeface="Montserrat" panose="00000500000000000000" pitchFamily="2" charset="0"/>
              </a:rPr>
              <a:t> </a:t>
            </a:r>
            <a:r>
              <a:rPr lang="en-US" dirty="0" err="1">
                <a:latin typeface="Montserrat" panose="00000500000000000000" pitchFamily="2" charset="0"/>
              </a:rPr>
              <a:t>đề</a:t>
            </a:r>
            <a:r>
              <a:rPr lang="en-US" dirty="0">
                <a:latin typeface="Montserrat" panose="00000500000000000000" pitchFamily="2" charset="0"/>
              </a:rPr>
              <a:t> </a:t>
            </a:r>
            <a:r>
              <a:rPr lang="en-US" dirty="0" err="1">
                <a:latin typeface="Montserrat" panose="00000500000000000000" pitchFamily="2" charset="0"/>
              </a:rPr>
              <a:t>tài</a:t>
            </a:r>
            <a:endParaRPr dirty="0">
              <a:latin typeface="Montserrat" panose="00000500000000000000" pitchFamily="2" charset="0"/>
            </a:endParaRPr>
          </a:p>
        </p:txBody>
      </p:sp>
      <p:sp>
        <p:nvSpPr>
          <p:cNvPr id="399" name="Google Shape;399;p65"/>
          <p:cNvSpPr txBox="1">
            <a:spLocks noGrp="1"/>
          </p:cNvSpPr>
          <p:nvPr>
            <p:ph type="title" idx="2"/>
          </p:nvPr>
        </p:nvSpPr>
        <p:spPr>
          <a:xfrm>
            <a:off x="4348415" y="430025"/>
            <a:ext cx="1400834" cy="13378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03" name="Google Shape;403;p65"/>
          <p:cNvSpPr txBox="1"/>
          <p:nvPr/>
        </p:nvSpPr>
        <p:spPr>
          <a:xfrm>
            <a:off x="7038075" y="256175"/>
            <a:ext cx="1154400" cy="34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Open Sans"/>
              <a:ea typeface="Open Sans"/>
              <a:cs typeface="Open Sans"/>
              <a:sym typeface="Open Sans"/>
            </a:endParaRPr>
          </a:p>
        </p:txBody>
      </p:sp>
      <p:cxnSp>
        <p:nvCxnSpPr>
          <p:cNvPr id="404" name="Google Shape;404;p65"/>
          <p:cNvCxnSpPr>
            <a:stCxn id="403" idx="3"/>
          </p:cNvCxnSpPr>
          <p:nvPr/>
        </p:nvCxnSpPr>
        <p:spPr>
          <a:xfrm>
            <a:off x="8192475" y="430025"/>
            <a:ext cx="969600" cy="0"/>
          </a:xfrm>
          <a:prstGeom prst="straightConnector1">
            <a:avLst/>
          </a:prstGeom>
          <a:noFill/>
          <a:ln w="9525" cap="flat" cmpd="sng">
            <a:solidFill>
              <a:schemeClr val="accent2"/>
            </a:solidFill>
            <a:prstDash val="solid"/>
            <a:round/>
            <a:headEnd type="none" w="med" len="med"/>
            <a:tailEnd type="none" w="med" len="med"/>
          </a:ln>
        </p:spPr>
      </p:cxnSp>
      <p:pic>
        <p:nvPicPr>
          <p:cNvPr id="9" name="Picture 8">
            <a:extLst>
              <a:ext uri="{FF2B5EF4-FFF2-40B4-BE49-F238E27FC236}">
                <a16:creationId xmlns:a16="http://schemas.microsoft.com/office/drawing/2014/main" id="{1576AC98-3562-A424-DB21-CF6F9A214CDD}"/>
              </a:ext>
            </a:extLst>
          </p:cNvPr>
          <p:cNvPicPr>
            <a:picLocks noChangeAspect="1"/>
          </p:cNvPicPr>
          <p:nvPr/>
        </p:nvPicPr>
        <p:blipFill>
          <a:blip r:embed="rId3"/>
          <a:stretch>
            <a:fillRect/>
          </a:stretch>
        </p:blipFill>
        <p:spPr>
          <a:xfrm>
            <a:off x="-283932" y="603875"/>
            <a:ext cx="4475398" cy="3966510"/>
          </a:xfrm>
          <a:prstGeom prst="rect">
            <a:avLst/>
          </a:prstGeom>
          <a:ln>
            <a:noFill/>
          </a:ln>
          <a:effectLst>
            <a:softEdge rad="112500"/>
          </a:effectLst>
        </p:spPr>
      </p:pic>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2"/>
          <p:cNvSpPr txBox="1">
            <a:spLocks noGrp="1"/>
          </p:cNvSpPr>
          <p:nvPr>
            <p:ph type="title"/>
          </p:nvPr>
        </p:nvSpPr>
        <p:spPr>
          <a:xfrm>
            <a:off x="699486" y="205252"/>
            <a:ext cx="4250482"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latin typeface="Montserrat" panose="00000500000000000000" pitchFamily="2" charset="0"/>
              </a:rPr>
              <a:t>Mục</a:t>
            </a:r>
            <a:r>
              <a:rPr lang="en-US" dirty="0">
                <a:latin typeface="Montserrat" panose="00000500000000000000" pitchFamily="2" charset="0"/>
              </a:rPr>
              <a:t> </a:t>
            </a:r>
            <a:r>
              <a:rPr lang="en-US" dirty="0" err="1">
                <a:latin typeface="Montserrat" panose="00000500000000000000" pitchFamily="2" charset="0"/>
              </a:rPr>
              <a:t>đích</a:t>
            </a:r>
            <a:r>
              <a:rPr lang="en-US" dirty="0">
                <a:latin typeface="Montserrat" panose="00000500000000000000" pitchFamily="2" charset="0"/>
              </a:rPr>
              <a:t> </a:t>
            </a:r>
            <a:r>
              <a:rPr lang="en-US" dirty="0" err="1">
                <a:latin typeface="Montserrat" panose="00000500000000000000" pitchFamily="2" charset="0"/>
              </a:rPr>
              <a:t>đề</a:t>
            </a:r>
            <a:r>
              <a:rPr lang="en-US" dirty="0">
                <a:latin typeface="Montserrat" panose="00000500000000000000" pitchFamily="2" charset="0"/>
              </a:rPr>
              <a:t> </a:t>
            </a:r>
            <a:r>
              <a:rPr lang="en-US" dirty="0" err="1">
                <a:latin typeface="Montserrat" panose="00000500000000000000" pitchFamily="2" charset="0"/>
              </a:rPr>
              <a:t>tài</a:t>
            </a:r>
            <a:endParaRPr dirty="0">
              <a:latin typeface="Montserrat" panose="00000500000000000000" pitchFamily="2" charset="0"/>
            </a:endParaRPr>
          </a:p>
        </p:txBody>
      </p:sp>
      <p:sp>
        <p:nvSpPr>
          <p:cNvPr id="362" name="Google Shape;362;p62"/>
          <p:cNvSpPr txBox="1">
            <a:spLocks noGrp="1"/>
          </p:cNvSpPr>
          <p:nvPr>
            <p:ph type="subTitle" idx="1"/>
          </p:nvPr>
        </p:nvSpPr>
        <p:spPr>
          <a:xfrm>
            <a:off x="125808" y="935105"/>
            <a:ext cx="5817791" cy="2244034"/>
          </a:xfrm>
          <a:prstGeom prst="rect">
            <a:avLst/>
          </a:prstGeom>
        </p:spPr>
        <p:txBody>
          <a:bodyPr spcFirstLastPara="1" wrap="square" lIns="91425" tIns="91425" rIns="91425" bIns="91425" anchor="t" anchorCtr="0">
            <a:noAutofit/>
          </a:bodyPr>
          <a:lstStyle/>
          <a:p>
            <a:pPr marL="0" indent="0" algn="just">
              <a:lnSpc>
                <a:spcPct val="130000"/>
              </a:lnSpc>
              <a:buNone/>
            </a:pPr>
            <a:r>
              <a:rPr lang="en-US" sz="1400" dirty="0" err="1">
                <a:solidFill>
                  <a:schemeClr val="accent2">
                    <a:lumMod val="50000"/>
                  </a:schemeClr>
                </a:solidFill>
                <a:latin typeface="Montserrat" panose="00000500000000000000" pitchFamily="2" charset="0"/>
              </a:rPr>
              <a:t>Vấn</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đề</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tìm</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phòng</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trọ</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không</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quá</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mới</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mẻ</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đối</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với</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các</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bạn</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sinh</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latin typeface="Montserrat" panose="00000500000000000000" pitchFamily="2" charset="0"/>
              </a:rPr>
              <a:t>viên</a:t>
            </a:r>
            <a:r>
              <a:rPr lang="en-US" sz="1400" dirty="0">
                <a:solidFill>
                  <a:schemeClr val="accent2">
                    <a:lumMod val="50000"/>
                  </a:schemeClr>
                </a:solidFill>
                <a:latin typeface="Montserrat" panose="00000500000000000000" pitchFamily="2"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vì</a:t>
            </a:r>
            <a:r>
              <a:rPr lang="en-US" sz="1400" dirty="0">
                <a:solidFill>
                  <a:schemeClr val="accent2">
                    <a:lumMod val="50000"/>
                  </a:schemeClr>
                </a:solidFill>
                <a:effectLst/>
                <a:latin typeface="Montserrat" panose="00000500000000000000" pitchFamily="2" charset="0"/>
                <a:ea typeface="Calibri" panose="020F0502020204030204" pitchFamily="34" charset="0"/>
              </a:rPr>
              <a:t> ai </a:t>
            </a:r>
            <a:r>
              <a:rPr lang="en-US" sz="1400" dirty="0" err="1">
                <a:solidFill>
                  <a:schemeClr val="accent2">
                    <a:lumMod val="50000"/>
                  </a:schemeClr>
                </a:solidFill>
                <a:effectLst/>
                <a:latin typeface="Montserrat" panose="00000500000000000000" pitchFamily="2" charset="0"/>
                <a:ea typeface="Calibri" panose="020F0502020204030204" pitchFamily="34" charset="0"/>
              </a:rPr>
              <a:t>cũng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trải</a:t>
            </a:r>
            <a:r>
              <a:rPr lang="en-US" sz="1400" dirty="0">
                <a:solidFill>
                  <a:schemeClr val="accent2">
                    <a:lumMod val="50000"/>
                  </a:schemeClr>
                </a:solidFill>
                <a:effectLst/>
                <a:latin typeface="Montserrat" panose="00000500000000000000" pitchFamily="2" charset="0"/>
                <a:ea typeface="Calibri" panose="020F0502020204030204" pitchFamily="34" charset="0"/>
              </a:rPr>
              <a:t> qua </a:t>
            </a:r>
            <a:r>
              <a:rPr lang="en-US" sz="1400" dirty="0" err="1">
                <a:solidFill>
                  <a:schemeClr val="accent2">
                    <a:lumMod val="50000"/>
                  </a:schemeClr>
                </a:solidFill>
                <a:effectLst/>
                <a:latin typeface="Montserrat" panose="00000500000000000000" pitchFamily="2" charset="0"/>
                <a:ea typeface="Calibri" panose="020F0502020204030204" pitchFamily="34" charset="0"/>
              </a:rPr>
              <a:t>một</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lần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trong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đời</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sinh</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viên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rơi</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vào</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tình</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huống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này</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và</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hiểu</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được</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những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vất</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vả</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trong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chuyện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tìm</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phòng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trọ</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cho</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phù</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hợp</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với</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chuyện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học</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hành</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làm</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thêm</a:t>
            </a:r>
            <a:r>
              <a:rPr lang="en-US" sz="1400" dirty="0">
                <a:solidFill>
                  <a:schemeClr val="accent2">
                    <a:lumMod val="50000"/>
                  </a:schemeClr>
                </a:solidFill>
                <a:effectLst/>
                <a:latin typeface="Montserrat" panose="00000500000000000000" pitchFamily="2" charset="0"/>
                <a:ea typeface="Calibri" panose="020F0502020204030204" pitchFamily="34" charset="0"/>
              </a:rPr>
              <a:t>.</a:t>
            </a:r>
          </a:p>
          <a:p>
            <a:pPr marL="0" indent="0" algn="just">
              <a:lnSpc>
                <a:spcPct val="130000"/>
              </a:lnSpc>
              <a:buNone/>
            </a:pPr>
            <a:r>
              <a:rPr lang="en-US" sz="1400" dirty="0" err="1">
                <a:solidFill>
                  <a:schemeClr val="accent2">
                    <a:lumMod val="50000"/>
                  </a:schemeClr>
                </a:solidFill>
                <a:effectLst/>
                <a:latin typeface="Montserrat" panose="00000500000000000000" pitchFamily="2" charset="0"/>
                <a:ea typeface="Calibri" panose="020F0502020204030204" pitchFamily="34" charset="0"/>
              </a:rPr>
              <a:t>Việc</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tạo</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ra</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một</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nền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tảng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hỗ</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trợ</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sinh</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viên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tìm</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kiếm</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nhà</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trọ</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trên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nền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tảng</a:t>
            </a:r>
            <a:r>
              <a:rPr lang="en-US" sz="1400" dirty="0">
                <a:solidFill>
                  <a:schemeClr val="accent2">
                    <a:lumMod val="50000"/>
                  </a:schemeClr>
                </a:solidFill>
                <a:effectLst/>
                <a:latin typeface="Montserrat" panose="00000500000000000000" pitchFamily="2" charset="0"/>
                <a:ea typeface="Calibri" panose="020F0502020204030204" pitchFamily="34" charset="0"/>
              </a:rPr>
              <a:t> web </a:t>
            </a:r>
            <a:r>
              <a:rPr lang="en-US" sz="1400" dirty="0" err="1">
                <a:solidFill>
                  <a:schemeClr val="accent2">
                    <a:lumMod val="50000"/>
                  </a:schemeClr>
                </a:solidFill>
                <a:effectLst/>
                <a:latin typeface="Montserrat" panose="00000500000000000000" pitchFamily="2" charset="0"/>
                <a:ea typeface="Calibri" panose="020F0502020204030204" pitchFamily="34" charset="0"/>
              </a:rPr>
              <a:t>là</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hợp</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lý</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và</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tiện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lợi</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để</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hỗ</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trợ</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sinh</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viên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trong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thời</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điểm</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hiện</a:t>
            </a:r>
            <a:r>
              <a:rPr lang="en-US" sz="1400" dirty="0">
                <a:solidFill>
                  <a:schemeClr val="accent2">
                    <a:lumMod val="50000"/>
                  </a:schemeClr>
                </a:solidFill>
                <a:effectLst/>
                <a:latin typeface="Montserrat" panose="00000500000000000000" pitchFamily="2" charset="0"/>
                <a:ea typeface="Calibri" panose="020F0502020204030204" pitchFamily="34" charset="0"/>
              </a:rPr>
              <a:t> nay.</a:t>
            </a:r>
          </a:p>
          <a:p>
            <a:pPr marL="0" indent="0" algn="just">
              <a:lnSpc>
                <a:spcPct val="130000"/>
              </a:lnSpc>
              <a:buNone/>
            </a:pPr>
            <a:endParaRPr lang="en-US" sz="1400" dirty="0">
              <a:solidFill>
                <a:schemeClr val="accent2">
                  <a:lumMod val="50000"/>
                </a:schemeClr>
              </a:solidFill>
              <a:effectLst/>
              <a:latin typeface="Montserrat" panose="00000500000000000000" pitchFamily="2" charset="0"/>
              <a:ea typeface="Calibri" panose="020F0502020204030204" pitchFamily="34" charset="0"/>
            </a:endParaRPr>
          </a:p>
          <a:p>
            <a:pPr marL="0" lvl="0" indent="0" algn="l" rtl="0">
              <a:spcBef>
                <a:spcPts val="0"/>
              </a:spcBef>
              <a:spcAft>
                <a:spcPts val="0"/>
              </a:spcAft>
              <a:buNone/>
            </a:pPr>
            <a:endParaRPr sz="1400" dirty="0">
              <a:solidFill>
                <a:schemeClr val="accent2">
                  <a:lumMod val="50000"/>
                </a:schemeClr>
              </a:solidFill>
              <a:latin typeface="Montserrat" panose="00000500000000000000" pitchFamily="2" charset="0"/>
            </a:endParaRPr>
          </a:p>
        </p:txBody>
      </p:sp>
      <p:grpSp>
        <p:nvGrpSpPr>
          <p:cNvPr id="4" name="Google Shape;10444;p127">
            <a:extLst>
              <a:ext uri="{FF2B5EF4-FFF2-40B4-BE49-F238E27FC236}">
                <a16:creationId xmlns:a16="http://schemas.microsoft.com/office/drawing/2014/main" id="{8D4E0C6E-FD84-5B1B-F0D3-1A3CB2C56B5D}"/>
              </a:ext>
            </a:extLst>
          </p:cNvPr>
          <p:cNvGrpSpPr/>
          <p:nvPr/>
        </p:nvGrpSpPr>
        <p:grpSpPr>
          <a:xfrm>
            <a:off x="349320" y="142168"/>
            <a:ext cx="350166" cy="349434"/>
            <a:chOff x="3541011" y="1508594"/>
            <a:chExt cx="350167" cy="349433"/>
          </a:xfrm>
        </p:grpSpPr>
        <p:sp>
          <p:nvSpPr>
            <p:cNvPr id="5" name="Google Shape;10445;p127">
              <a:extLst>
                <a:ext uri="{FF2B5EF4-FFF2-40B4-BE49-F238E27FC236}">
                  <a16:creationId xmlns:a16="http://schemas.microsoft.com/office/drawing/2014/main" id="{116FF584-7779-08A8-2D7A-84EEBDFE5C63}"/>
                </a:ext>
              </a:extLst>
            </p:cNvPr>
            <p:cNvSpPr/>
            <p:nvPr/>
          </p:nvSpPr>
          <p:spPr>
            <a:xfrm>
              <a:off x="3600878" y="1568269"/>
              <a:ext cx="230049" cy="289758"/>
            </a:xfrm>
            <a:custGeom>
              <a:avLst/>
              <a:gdLst/>
              <a:ahLst/>
              <a:cxnLst/>
              <a:rect l="l" t="t" r="r" b="b"/>
              <a:pathLst>
                <a:path w="7228" h="9104" extrusionOk="0">
                  <a:moveTo>
                    <a:pt x="3810" y="3781"/>
                  </a:moveTo>
                  <a:cubicBezTo>
                    <a:pt x="4001" y="3781"/>
                    <a:pt x="4156" y="3936"/>
                    <a:pt x="4156" y="4138"/>
                  </a:cubicBezTo>
                  <a:lnTo>
                    <a:pt x="4156" y="4472"/>
                  </a:lnTo>
                  <a:cubicBezTo>
                    <a:pt x="4144" y="4757"/>
                    <a:pt x="3906" y="4995"/>
                    <a:pt x="3632" y="4995"/>
                  </a:cubicBezTo>
                  <a:cubicBezTo>
                    <a:pt x="3334" y="4995"/>
                    <a:pt x="3108" y="4757"/>
                    <a:pt x="3108" y="4472"/>
                  </a:cubicBezTo>
                  <a:lnTo>
                    <a:pt x="3108" y="4138"/>
                  </a:lnTo>
                  <a:cubicBezTo>
                    <a:pt x="3108" y="3936"/>
                    <a:pt x="3275" y="3781"/>
                    <a:pt x="3465" y="3781"/>
                  </a:cubicBezTo>
                  <a:close/>
                  <a:moveTo>
                    <a:pt x="3787" y="5329"/>
                  </a:moveTo>
                  <a:lnTo>
                    <a:pt x="3787" y="5400"/>
                  </a:lnTo>
                  <a:cubicBezTo>
                    <a:pt x="3810" y="5460"/>
                    <a:pt x="3822" y="5519"/>
                    <a:pt x="3846" y="5567"/>
                  </a:cubicBezTo>
                  <a:lnTo>
                    <a:pt x="3632" y="5781"/>
                  </a:lnTo>
                  <a:lnTo>
                    <a:pt x="3596" y="5781"/>
                  </a:lnTo>
                  <a:lnTo>
                    <a:pt x="3370" y="5567"/>
                  </a:lnTo>
                  <a:cubicBezTo>
                    <a:pt x="3406" y="5519"/>
                    <a:pt x="3417" y="5460"/>
                    <a:pt x="3417" y="5400"/>
                  </a:cubicBezTo>
                  <a:lnTo>
                    <a:pt x="3417" y="5329"/>
                  </a:lnTo>
                  <a:close/>
                  <a:moveTo>
                    <a:pt x="3617" y="361"/>
                  </a:moveTo>
                  <a:cubicBezTo>
                    <a:pt x="4471" y="361"/>
                    <a:pt x="5286" y="670"/>
                    <a:pt x="5918" y="1257"/>
                  </a:cubicBezTo>
                  <a:cubicBezTo>
                    <a:pt x="6573" y="1888"/>
                    <a:pt x="6942" y="2733"/>
                    <a:pt x="6942" y="3638"/>
                  </a:cubicBezTo>
                  <a:cubicBezTo>
                    <a:pt x="6906" y="4281"/>
                    <a:pt x="6692" y="4936"/>
                    <a:pt x="6323" y="5484"/>
                  </a:cubicBezTo>
                  <a:cubicBezTo>
                    <a:pt x="5953" y="6019"/>
                    <a:pt x="5430" y="6436"/>
                    <a:pt x="4822" y="6674"/>
                  </a:cubicBezTo>
                  <a:cubicBezTo>
                    <a:pt x="4620" y="6758"/>
                    <a:pt x="4501" y="6948"/>
                    <a:pt x="4501" y="7139"/>
                  </a:cubicBezTo>
                  <a:lnTo>
                    <a:pt x="4501" y="7591"/>
                  </a:lnTo>
                  <a:cubicBezTo>
                    <a:pt x="4501" y="7662"/>
                    <a:pt x="4489" y="7722"/>
                    <a:pt x="4441" y="7781"/>
                  </a:cubicBezTo>
                  <a:lnTo>
                    <a:pt x="4287" y="8032"/>
                  </a:lnTo>
                  <a:cubicBezTo>
                    <a:pt x="4263" y="8043"/>
                    <a:pt x="4251" y="8079"/>
                    <a:pt x="4251" y="8091"/>
                  </a:cubicBezTo>
                  <a:lnTo>
                    <a:pt x="3025" y="8091"/>
                  </a:lnTo>
                  <a:cubicBezTo>
                    <a:pt x="3013" y="8079"/>
                    <a:pt x="3013" y="8043"/>
                    <a:pt x="3001" y="8032"/>
                  </a:cubicBezTo>
                  <a:lnTo>
                    <a:pt x="2834" y="7781"/>
                  </a:lnTo>
                  <a:cubicBezTo>
                    <a:pt x="2786" y="7722"/>
                    <a:pt x="2775" y="7651"/>
                    <a:pt x="2775" y="7591"/>
                  </a:cubicBezTo>
                  <a:lnTo>
                    <a:pt x="2775" y="6067"/>
                  </a:lnTo>
                  <a:cubicBezTo>
                    <a:pt x="2775" y="5996"/>
                    <a:pt x="2822" y="5936"/>
                    <a:pt x="2882" y="5900"/>
                  </a:cubicBezTo>
                  <a:lnTo>
                    <a:pt x="3167" y="5769"/>
                  </a:lnTo>
                  <a:lnTo>
                    <a:pt x="3417" y="6019"/>
                  </a:lnTo>
                  <a:cubicBezTo>
                    <a:pt x="3477" y="6079"/>
                    <a:pt x="3560" y="6127"/>
                    <a:pt x="3656" y="6127"/>
                  </a:cubicBezTo>
                  <a:cubicBezTo>
                    <a:pt x="3751" y="6127"/>
                    <a:pt x="3834" y="6103"/>
                    <a:pt x="3894" y="6019"/>
                  </a:cubicBezTo>
                  <a:lnTo>
                    <a:pt x="4144" y="5769"/>
                  </a:lnTo>
                  <a:lnTo>
                    <a:pt x="4429" y="5900"/>
                  </a:lnTo>
                  <a:cubicBezTo>
                    <a:pt x="4489" y="5936"/>
                    <a:pt x="4537" y="5996"/>
                    <a:pt x="4537" y="6067"/>
                  </a:cubicBezTo>
                  <a:lnTo>
                    <a:pt x="4537" y="6198"/>
                  </a:lnTo>
                  <a:cubicBezTo>
                    <a:pt x="4537" y="6293"/>
                    <a:pt x="4608" y="6365"/>
                    <a:pt x="4703" y="6365"/>
                  </a:cubicBezTo>
                  <a:cubicBezTo>
                    <a:pt x="4787" y="6365"/>
                    <a:pt x="4858" y="6293"/>
                    <a:pt x="4858" y="6198"/>
                  </a:cubicBezTo>
                  <a:lnTo>
                    <a:pt x="4858" y="6067"/>
                  </a:lnTo>
                  <a:cubicBezTo>
                    <a:pt x="4858" y="5877"/>
                    <a:pt x="4763" y="5698"/>
                    <a:pt x="4584" y="5626"/>
                  </a:cubicBezTo>
                  <a:lnTo>
                    <a:pt x="4179" y="5412"/>
                  </a:lnTo>
                  <a:lnTo>
                    <a:pt x="4179" y="5400"/>
                  </a:lnTo>
                  <a:lnTo>
                    <a:pt x="4179" y="5162"/>
                  </a:lnTo>
                  <a:cubicBezTo>
                    <a:pt x="4382" y="5007"/>
                    <a:pt x="4525" y="4757"/>
                    <a:pt x="4525" y="4472"/>
                  </a:cubicBezTo>
                  <a:lnTo>
                    <a:pt x="4525" y="4138"/>
                  </a:lnTo>
                  <a:cubicBezTo>
                    <a:pt x="4525" y="3757"/>
                    <a:pt x="4227" y="3448"/>
                    <a:pt x="3834" y="3448"/>
                  </a:cubicBezTo>
                  <a:lnTo>
                    <a:pt x="3489" y="3448"/>
                  </a:lnTo>
                  <a:cubicBezTo>
                    <a:pt x="3120" y="3448"/>
                    <a:pt x="2810" y="3745"/>
                    <a:pt x="2810" y="4138"/>
                  </a:cubicBezTo>
                  <a:lnTo>
                    <a:pt x="2810" y="4472"/>
                  </a:lnTo>
                  <a:cubicBezTo>
                    <a:pt x="2810" y="4757"/>
                    <a:pt x="2941" y="4995"/>
                    <a:pt x="3156" y="5162"/>
                  </a:cubicBezTo>
                  <a:lnTo>
                    <a:pt x="3156" y="5400"/>
                  </a:lnTo>
                  <a:lnTo>
                    <a:pt x="3156" y="5412"/>
                  </a:lnTo>
                  <a:lnTo>
                    <a:pt x="2751" y="5626"/>
                  </a:lnTo>
                  <a:cubicBezTo>
                    <a:pt x="2572" y="5710"/>
                    <a:pt x="2465" y="5877"/>
                    <a:pt x="2465" y="6067"/>
                  </a:cubicBezTo>
                  <a:lnTo>
                    <a:pt x="2465" y="6674"/>
                  </a:lnTo>
                  <a:cubicBezTo>
                    <a:pt x="1882" y="6460"/>
                    <a:pt x="1381" y="6055"/>
                    <a:pt x="1012" y="5567"/>
                  </a:cubicBezTo>
                  <a:cubicBezTo>
                    <a:pt x="572" y="4984"/>
                    <a:pt x="369" y="4281"/>
                    <a:pt x="381" y="3567"/>
                  </a:cubicBezTo>
                  <a:cubicBezTo>
                    <a:pt x="393" y="2745"/>
                    <a:pt x="727" y="1959"/>
                    <a:pt x="1310" y="1364"/>
                  </a:cubicBezTo>
                  <a:cubicBezTo>
                    <a:pt x="1882" y="769"/>
                    <a:pt x="2655" y="412"/>
                    <a:pt x="3477" y="364"/>
                  </a:cubicBezTo>
                  <a:cubicBezTo>
                    <a:pt x="3524" y="362"/>
                    <a:pt x="3571" y="361"/>
                    <a:pt x="3617" y="361"/>
                  </a:cubicBezTo>
                  <a:close/>
                  <a:moveTo>
                    <a:pt x="4144" y="8424"/>
                  </a:moveTo>
                  <a:lnTo>
                    <a:pt x="4144" y="8782"/>
                  </a:lnTo>
                  <a:lnTo>
                    <a:pt x="3108" y="8794"/>
                  </a:lnTo>
                  <a:cubicBezTo>
                    <a:pt x="3108" y="8794"/>
                    <a:pt x="3096" y="8794"/>
                    <a:pt x="3096" y="8782"/>
                  </a:cubicBezTo>
                  <a:lnTo>
                    <a:pt x="3096" y="8424"/>
                  </a:lnTo>
                  <a:close/>
                  <a:moveTo>
                    <a:pt x="3635" y="0"/>
                  </a:moveTo>
                  <a:cubicBezTo>
                    <a:pt x="3563" y="0"/>
                    <a:pt x="3490" y="2"/>
                    <a:pt x="3417" y="7"/>
                  </a:cubicBezTo>
                  <a:cubicBezTo>
                    <a:pt x="2513" y="54"/>
                    <a:pt x="1667" y="435"/>
                    <a:pt x="1024" y="1114"/>
                  </a:cubicBezTo>
                  <a:cubicBezTo>
                    <a:pt x="381" y="1769"/>
                    <a:pt x="24" y="2626"/>
                    <a:pt x="12" y="3531"/>
                  </a:cubicBezTo>
                  <a:cubicBezTo>
                    <a:pt x="0" y="4341"/>
                    <a:pt x="238" y="5103"/>
                    <a:pt x="691" y="5734"/>
                  </a:cubicBezTo>
                  <a:cubicBezTo>
                    <a:pt x="1131" y="6317"/>
                    <a:pt x="1739" y="6781"/>
                    <a:pt x="2405" y="7019"/>
                  </a:cubicBezTo>
                  <a:lnTo>
                    <a:pt x="2405" y="7603"/>
                  </a:lnTo>
                  <a:cubicBezTo>
                    <a:pt x="2405" y="7734"/>
                    <a:pt x="2453" y="7865"/>
                    <a:pt x="2524" y="7972"/>
                  </a:cubicBezTo>
                  <a:lnTo>
                    <a:pt x="2691" y="8222"/>
                  </a:lnTo>
                  <a:cubicBezTo>
                    <a:pt x="2739" y="8282"/>
                    <a:pt x="2751" y="8353"/>
                    <a:pt x="2751" y="8413"/>
                  </a:cubicBezTo>
                  <a:lnTo>
                    <a:pt x="2751" y="8770"/>
                  </a:lnTo>
                  <a:cubicBezTo>
                    <a:pt x="2751" y="8948"/>
                    <a:pt x="2894" y="9103"/>
                    <a:pt x="3072" y="9103"/>
                  </a:cubicBezTo>
                  <a:lnTo>
                    <a:pt x="4108" y="9103"/>
                  </a:lnTo>
                  <a:cubicBezTo>
                    <a:pt x="4287" y="9103"/>
                    <a:pt x="4429" y="8948"/>
                    <a:pt x="4429" y="8770"/>
                  </a:cubicBezTo>
                  <a:lnTo>
                    <a:pt x="4429" y="8413"/>
                  </a:lnTo>
                  <a:cubicBezTo>
                    <a:pt x="4429" y="8341"/>
                    <a:pt x="4441" y="8282"/>
                    <a:pt x="4489" y="8222"/>
                  </a:cubicBezTo>
                  <a:lnTo>
                    <a:pt x="4656" y="7972"/>
                  </a:lnTo>
                  <a:cubicBezTo>
                    <a:pt x="4727" y="7865"/>
                    <a:pt x="4775" y="7734"/>
                    <a:pt x="4775" y="7603"/>
                  </a:cubicBezTo>
                  <a:lnTo>
                    <a:pt x="4775" y="7150"/>
                  </a:lnTo>
                  <a:cubicBezTo>
                    <a:pt x="4775" y="7079"/>
                    <a:pt x="4822" y="7008"/>
                    <a:pt x="4894" y="6984"/>
                  </a:cubicBezTo>
                  <a:cubicBezTo>
                    <a:pt x="5561" y="6734"/>
                    <a:pt x="6132" y="6269"/>
                    <a:pt x="6549" y="5698"/>
                  </a:cubicBezTo>
                  <a:cubicBezTo>
                    <a:pt x="6966" y="5079"/>
                    <a:pt x="7180" y="4388"/>
                    <a:pt x="7180" y="3638"/>
                  </a:cubicBezTo>
                  <a:cubicBezTo>
                    <a:pt x="7227" y="2614"/>
                    <a:pt x="6823" y="1674"/>
                    <a:pt x="6096" y="995"/>
                  </a:cubicBezTo>
                  <a:cubicBezTo>
                    <a:pt x="5422" y="354"/>
                    <a:pt x="4564" y="0"/>
                    <a:pt x="36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46;p127">
              <a:extLst>
                <a:ext uri="{FF2B5EF4-FFF2-40B4-BE49-F238E27FC236}">
                  <a16:creationId xmlns:a16="http://schemas.microsoft.com/office/drawing/2014/main" id="{E9E99137-DC8B-5FBE-3070-67BCE0A48AD7}"/>
                </a:ext>
              </a:extLst>
            </p:cNvPr>
            <p:cNvSpPr/>
            <p:nvPr/>
          </p:nvSpPr>
          <p:spPr>
            <a:xfrm>
              <a:off x="3541011" y="1677980"/>
              <a:ext cx="48919" cy="10630"/>
            </a:xfrm>
            <a:custGeom>
              <a:avLst/>
              <a:gdLst/>
              <a:ahLst/>
              <a:cxnLst/>
              <a:rect l="l" t="t" r="r" b="b"/>
              <a:pathLst>
                <a:path w="1537" h="334" extrusionOk="0">
                  <a:moveTo>
                    <a:pt x="167" y="1"/>
                  </a:moveTo>
                  <a:cubicBezTo>
                    <a:pt x="72" y="1"/>
                    <a:pt x="0" y="72"/>
                    <a:pt x="0" y="167"/>
                  </a:cubicBezTo>
                  <a:cubicBezTo>
                    <a:pt x="0" y="251"/>
                    <a:pt x="72" y="334"/>
                    <a:pt x="167" y="334"/>
                  </a:cubicBezTo>
                  <a:lnTo>
                    <a:pt x="1369" y="334"/>
                  </a:lnTo>
                  <a:cubicBezTo>
                    <a:pt x="1465" y="334"/>
                    <a:pt x="1536" y="251"/>
                    <a:pt x="1536" y="167"/>
                  </a:cubicBezTo>
                  <a:cubicBezTo>
                    <a:pt x="1536" y="72"/>
                    <a:pt x="1465" y="1"/>
                    <a:pt x="136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447;p127">
              <a:extLst>
                <a:ext uri="{FF2B5EF4-FFF2-40B4-BE49-F238E27FC236}">
                  <a16:creationId xmlns:a16="http://schemas.microsoft.com/office/drawing/2014/main" id="{1FA530B5-D826-C79D-A1DC-DCD514D4D733}"/>
                </a:ext>
              </a:extLst>
            </p:cNvPr>
            <p:cNvSpPr/>
            <p:nvPr/>
          </p:nvSpPr>
          <p:spPr>
            <a:xfrm>
              <a:off x="3842259" y="1677980"/>
              <a:ext cx="48919" cy="10630"/>
            </a:xfrm>
            <a:custGeom>
              <a:avLst/>
              <a:gdLst/>
              <a:ahLst/>
              <a:cxnLst/>
              <a:rect l="l" t="t" r="r" b="b"/>
              <a:pathLst>
                <a:path w="1537" h="334" extrusionOk="0">
                  <a:moveTo>
                    <a:pt x="167" y="1"/>
                  </a:moveTo>
                  <a:cubicBezTo>
                    <a:pt x="72" y="1"/>
                    <a:pt x="1" y="72"/>
                    <a:pt x="1" y="167"/>
                  </a:cubicBezTo>
                  <a:cubicBezTo>
                    <a:pt x="1" y="251"/>
                    <a:pt x="72" y="334"/>
                    <a:pt x="167" y="334"/>
                  </a:cubicBezTo>
                  <a:lnTo>
                    <a:pt x="1370" y="334"/>
                  </a:lnTo>
                  <a:cubicBezTo>
                    <a:pt x="1465" y="334"/>
                    <a:pt x="1537" y="251"/>
                    <a:pt x="1537" y="167"/>
                  </a:cubicBezTo>
                  <a:cubicBezTo>
                    <a:pt x="1537" y="72"/>
                    <a:pt x="1465" y="1"/>
                    <a:pt x="137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448;p127">
              <a:extLst>
                <a:ext uri="{FF2B5EF4-FFF2-40B4-BE49-F238E27FC236}">
                  <a16:creationId xmlns:a16="http://schemas.microsoft.com/office/drawing/2014/main" id="{1ABF3CE7-AF8A-443A-1BC6-563EC8D5F9BF}"/>
                </a:ext>
              </a:extLst>
            </p:cNvPr>
            <p:cNvSpPr/>
            <p:nvPr/>
          </p:nvSpPr>
          <p:spPr>
            <a:xfrm>
              <a:off x="3711161" y="1508594"/>
              <a:ext cx="10248" cy="48537"/>
            </a:xfrm>
            <a:custGeom>
              <a:avLst/>
              <a:gdLst/>
              <a:ahLst/>
              <a:cxnLst/>
              <a:rect l="l" t="t" r="r" b="b"/>
              <a:pathLst>
                <a:path w="322" h="1525" extrusionOk="0">
                  <a:moveTo>
                    <a:pt x="167" y="1"/>
                  </a:moveTo>
                  <a:cubicBezTo>
                    <a:pt x="72" y="1"/>
                    <a:pt x="0" y="72"/>
                    <a:pt x="0" y="155"/>
                  </a:cubicBezTo>
                  <a:lnTo>
                    <a:pt x="0" y="1370"/>
                  </a:lnTo>
                  <a:cubicBezTo>
                    <a:pt x="0" y="1453"/>
                    <a:pt x="72" y="1525"/>
                    <a:pt x="167" y="1525"/>
                  </a:cubicBezTo>
                  <a:cubicBezTo>
                    <a:pt x="250" y="1525"/>
                    <a:pt x="322" y="1453"/>
                    <a:pt x="322" y="1370"/>
                  </a:cubicBezTo>
                  <a:lnTo>
                    <a:pt x="322" y="155"/>
                  </a:lnTo>
                  <a:cubicBezTo>
                    <a:pt x="310" y="60"/>
                    <a:pt x="250" y="1"/>
                    <a:pt x="16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449;p127">
              <a:extLst>
                <a:ext uri="{FF2B5EF4-FFF2-40B4-BE49-F238E27FC236}">
                  <a16:creationId xmlns:a16="http://schemas.microsoft.com/office/drawing/2014/main" id="{6994AC6B-7D69-3B3F-D8D3-5E254345D603}"/>
                </a:ext>
              </a:extLst>
            </p:cNvPr>
            <p:cNvSpPr/>
            <p:nvPr/>
          </p:nvSpPr>
          <p:spPr>
            <a:xfrm>
              <a:off x="3633470" y="1792018"/>
              <a:ext cx="22757" cy="29249"/>
            </a:xfrm>
            <a:custGeom>
              <a:avLst/>
              <a:gdLst/>
              <a:ahLst/>
              <a:cxnLst/>
              <a:rect l="l" t="t" r="r" b="b"/>
              <a:pathLst>
                <a:path w="715" h="919" extrusionOk="0">
                  <a:moveTo>
                    <a:pt x="525" y="1"/>
                  </a:moveTo>
                  <a:cubicBezTo>
                    <a:pt x="470" y="1"/>
                    <a:pt x="413" y="30"/>
                    <a:pt x="381" y="85"/>
                  </a:cubicBezTo>
                  <a:lnTo>
                    <a:pt x="48" y="680"/>
                  </a:lnTo>
                  <a:cubicBezTo>
                    <a:pt x="0" y="751"/>
                    <a:pt x="24" y="859"/>
                    <a:pt x="107" y="894"/>
                  </a:cubicBezTo>
                  <a:cubicBezTo>
                    <a:pt x="131" y="918"/>
                    <a:pt x="167" y="918"/>
                    <a:pt x="179" y="918"/>
                  </a:cubicBezTo>
                  <a:cubicBezTo>
                    <a:pt x="238" y="918"/>
                    <a:pt x="286" y="882"/>
                    <a:pt x="310" y="835"/>
                  </a:cubicBezTo>
                  <a:lnTo>
                    <a:pt x="655" y="240"/>
                  </a:lnTo>
                  <a:cubicBezTo>
                    <a:pt x="715" y="156"/>
                    <a:pt x="679" y="61"/>
                    <a:pt x="608" y="25"/>
                  </a:cubicBezTo>
                  <a:cubicBezTo>
                    <a:pt x="583" y="9"/>
                    <a:pt x="554" y="1"/>
                    <a:pt x="52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450;p127">
              <a:extLst>
                <a:ext uri="{FF2B5EF4-FFF2-40B4-BE49-F238E27FC236}">
                  <a16:creationId xmlns:a16="http://schemas.microsoft.com/office/drawing/2014/main" id="{296C1EF7-AE79-EE87-7B1E-70474D4F44DC}"/>
                </a:ext>
              </a:extLst>
            </p:cNvPr>
            <p:cNvSpPr/>
            <p:nvPr/>
          </p:nvSpPr>
          <p:spPr>
            <a:xfrm>
              <a:off x="3775962" y="1545195"/>
              <a:ext cx="22757" cy="28995"/>
            </a:xfrm>
            <a:custGeom>
              <a:avLst/>
              <a:gdLst/>
              <a:ahLst/>
              <a:cxnLst/>
              <a:rect l="l" t="t" r="r" b="b"/>
              <a:pathLst>
                <a:path w="715" h="911" extrusionOk="0">
                  <a:moveTo>
                    <a:pt x="534" y="1"/>
                  </a:moveTo>
                  <a:cubicBezTo>
                    <a:pt x="476" y="1"/>
                    <a:pt x="418" y="28"/>
                    <a:pt x="393" y="77"/>
                  </a:cubicBezTo>
                  <a:lnTo>
                    <a:pt x="48" y="672"/>
                  </a:lnTo>
                  <a:cubicBezTo>
                    <a:pt x="0" y="744"/>
                    <a:pt x="36" y="851"/>
                    <a:pt x="107" y="898"/>
                  </a:cubicBezTo>
                  <a:cubicBezTo>
                    <a:pt x="131" y="910"/>
                    <a:pt x="167" y="910"/>
                    <a:pt x="179" y="910"/>
                  </a:cubicBezTo>
                  <a:cubicBezTo>
                    <a:pt x="238" y="910"/>
                    <a:pt x="286" y="887"/>
                    <a:pt x="310" y="839"/>
                  </a:cubicBezTo>
                  <a:lnTo>
                    <a:pt x="655" y="244"/>
                  </a:lnTo>
                  <a:cubicBezTo>
                    <a:pt x="714" y="172"/>
                    <a:pt x="691" y="65"/>
                    <a:pt x="607" y="17"/>
                  </a:cubicBezTo>
                  <a:cubicBezTo>
                    <a:pt x="585" y="6"/>
                    <a:pt x="560" y="1"/>
                    <a:pt x="5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451;p127">
              <a:extLst>
                <a:ext uri="{FF2B5EF4-FFF2-40B4-BE49-F238E27FC236}">
                  <a16:creationId xmlns:a16="http://schemas.microsoft.com/office/drawing/2014/main" id="{29301755-3351-659B-D461-50E6C5A4821E}"/>
                </a:ext>
              </a:extLst>
            </p:cNvPr>
            <p:cNvSpPr/>
            <p:nvPr/>
          </p:nvSpPr>
          <p:spPr>
            <a:xfrm>
              <a:off x="3577390" y="1601498"/>
              <a:ext cx="31095" cy="21197"/>
            </a:xfrm>
            <a:custGeom>
              <a:avLst/>
              <a:gdLst/>
              <a:ahLst/>
              <a:cxnLst/>
              <a:rect l="l" t="t" r="r" b="b"/>
              <a:pathLst>
                <a:path w="977" h="666" extrusionOk="0">
                  <a:moveTo>
                    <a:pt x="199" y="1"/>
                  </a:moveTo>
                  <a:cubicBezTo>
                    <a:pt x="141" y="1"/>
                    <a:pt x="80" y="33"/>
                    <a:pt x="48" y="82"/>
                  </a:cubicBezTo>
                  <a:cubicBezTo>
                    <a:pt x="0" y="153"/>
                    <a:pt x="36" y="261"/>
                    <a:pt x="107" y="308"/>
                  </a:cubicBezTo>
                  <a:lnTo>
                    <a:pt x="703" y="642"/>
                  </a:lnTo>
                  <a:cubicBezTo>
                    <a:pt x="738" y="665"/>
                    <a:pt x="762" y="665"/>
                    <a:pt x="774" y="665"/>
                  </a:cubicBezTo>
                  <a:cubicBezTo>
                    <a:pt x="834" y="665"/>
                    <a:pt x="881" y="630"/>
                    <a:pt x="917" y="594"/>
                  </a:cubicBezTo>
                  <a:cubicBezTo>
                    <a:pt x="976" y="499"/>
                    <a:pt x="941" y="415"/>
                    <a:pt x="869" y="368"/>
                  </a:cubicBezTo>
                  <a:lnTo>
                    <a:pt x="274" y="22"/>
                  </a:lnTo>
                  <a:cubicBezTo>
                    <a:pt x="252" y="7"/>
                    <a:pt x="226" y="1"/>
                    <a:pt x="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452;p127">
              <a:extLst>
                <a:ext uri="{FF2B5EF4-FFF2-40B4-BE49-F238E27FC236}">
                  <a16:creationId xmlns:a16="http://schemas.microsoft.com/office/drawing/2014/main" id="{D1BEF70E-83BB-8B18-A247-771B84D858AE}"/>
                </a:ext>
              </a:extLst>
            </p:cNvPr>
            <p:cNvSpPr/>
            <p:nvPr/>
          </p:nvSpPr>
          <p:spPr>
            <a:xfrm>
              <a:off x="3823703" y="1743608"/>
              <a:ext cx="31095" cy="21197"/>
            </a:xfrm>
            <a:custGeom>
              <a:avLst/>
              <a:gdLst/>
              <a:ahLst/>
              <a:cxnLst/>
              <a:rect l="l" t="t" r="r" b="b"/>
              <a:pathLst>
                <a:path w="977" h="666" extrusionOk="0">
                  <a:moveTo>
                    <a:pt x="199" y="1"/>
                  </a:moveTo>
                  <a:cubicBezTo>
                    <a:pt x="141" y="1"/>
                    <a:pt x="81" y="33"/>
                    <a:pt x="48" y="82"/>
                  </a:cubicBezTo>
                  <a:cubicBezTo>
                    <a:pt x="0" y="153"/>
                    <a:pt x="36" y="260"/>
                    <a:pt x="107" y="308"/>
                  </a:cubicBezTo>
                  <a:lnTo>
                    <a:pt x="703" y="641"/>
                  </a:lnTo>
                  <a:cubicBezTo>
                    <a:pt x="738" y="665"/>
                    <a:pt x="762" y="665"/>
                    <a:pt x="774" y="665"/>
                  </a:cubicBezTo>
                  <a:cubicBezTo>
                    <a:pt x="834" y="665"/>
                    <a:pt x="881" y="629"/>
                    <a:pt x="917" y="594"/>
                  </a:cubicBezTo>
                  <a:cubicBezTo>
                    <a:pt x="977" y="510"/>
                    <a:pt x="953" y="415"/>
                    <a:pt x="869" y="368"/>
                  </a:cubicBezTo>
                  <a:lnTo>
                    <a:pt x="274" y="22"/>
                  </a:lnTo>
                  <a:cubicBezTo>
                    <a:pt x="252" y="7"/>
                    <a:pt x="226" y="1"/>
                    <a:pt x="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453;p127">
              <a:extLst>
                <a:ext uri="{FF2B5EF4-FFF2-40B4-BE49-F238E27FC236}">
                  <a16:creationId xmlns:a16="http://schemas.microsoft.com/office/drawing/2014/main" id="{3B90E37B-AE36-7B35-09D4-88EACD737276}"/>
                </a:ext>
              </a:extLst>
            </p:cNvPr>
            <p:cNvSpPr/>
            <p:nvPr/>
          </p:nvSpPr>
          <p:spPr>
            <a:xfrm>
              <a:off x="3775962" y="1792018"/>
              <a:ext cx="22757" cy="29249"/>
            </a:xfrm>
            <a:custGeom>
              <a:avLst/>
              <a:gdLst/>
              <a:ahLst/>
              <a:cxnLst/>
              <a:rect l="l" t="t" r="r" b="b"/>
              <a:pathLst>
                <a:path w="715" h="919" extrusionOk="0">
                  <a:moveTo>
                    <a:pt x="190" y="1"/>
                  </a:moveTo>
                  <a:cubicBezTo>
                    <a:pt x="160" y="1"/>
                    <a:pt x="132" y="9"/>
                    <a:pt x="107" y="25"/>
                  </a:cubicBezTo>
                  <a:cubicBezTo>
                    <a:pt x="36" y="61"/>
                    <a:pt x="0" y="168"/>
                    <a:pt x="48" y="240"/>
                  </a:cubicBezTo>
                  <a:lnTo>
                    <a:pt x="393" y="835"/>
                  </a:lnTo>
                  <a:cubicBezTo>
                    <a:pt x="417" y="882"/>
                    <a:pt x="476" y="918"/>
                    <a:pt x="524" y="918"/>
                  </a:cubicBezTo>
                  <a:cubicBezTo>
                    <a:pt x="548" y="918"/>
                    <a:pt x="583" y="918"/>
                    <a:pt x="595" y="894"/>
                  </a:cubicBezTo>
                  <a:cubicBezTo>
                    <a:pt x="691" y="859"/>
                    <a:pt x="714" y="751"/>
                    <a:pt x="667" y="680"/>
                  </a:cubicBezTo>
                  <a:lnTo>
                    <a:pt x="333" y="85"/>
                  </a:lnTo>
                  <a:cubicBezTo>
                    <a:pt x="302" y="30"/>
                    <a:pt x="245" y="1"/>
                    <a:pt x="19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454;p127">
              <a:extLst>
                <a:ext uri="{FF2B5EF4-FFF2-40B4-BE49-F238E27FC236}">
                  <a16:creationId xmlns:a16="http://schemas.microsoft.com/office/drawing/2014/main" id="{B628C473-934E-7D82-B415-E7887456B2E9}"/>
                </a:ext>
              </a:extLst>
            </p:cNvPr>
            <p:cNvSpPr/>
            <p:nvPr/>
          </p:nvSpPr>
          <p:spPr>
            <a:xfrm>
              <a:off x="3633470" y="1545195"/>
              <a:ext cx="22757" cy="28995"/>
            </a:xfrm>
            <a:custGeom>
              <a:avLst/>
              <a:gdLst/>
              <a:ahLst/>
              <a:cxnLst/>
              <a:rect l="l" t="t" r="r" b="b"/>
              <a:pathLst>
                <a:path w="715" h="911" extrusionOk="0">
                  <a:moveTo>
                    <a:pt x="181" y="1"/>
                  </a:moveTo>
                  <a:cubicBezTo>
                    <a:pt x="155" y="1"/>
                    <a:pt x="130" y="6"/>
                    <a:pt x="107" y="17"/>
                  </a:cubicBezTo>
                  <a:cubicBezTo>
                    <a:pt x="24" y="65"/>
                    <a:pt x="0" y="172"/>
                    <a:pt x="48" y="244"/>
                  </a:cubicBezTo>
                  <a:lnTo>
                    <a:pt x="381" y="839"/>
                  </a:lnTo>
                  <a:cubicBezTo>
                    <a:pt x="417" y="887"/>
                    <a:pt x="477" y="910"/>
                    <a:pt x="524" y="910"/>
                  </a:cubicBezTo>
                  <a:cubicBezTo>
                    <a:pt x="548" y="910"/>
                    <a:pt x="584" y="910"/>
                    <a:pt x="596" y="898"/>
                  </a:cubicBezTo>
                  <a:cubicBezTo>
                    <a:pt x="679" y="851"/>
                    <a:pt x="715" y="744"/>
                    <a:pt x="667" y="672"/>
                  </a:cubicBezTo>
                  <a:lnTo>
                    <a:pt x="322" y="77"/>
                  </a:lnTo>
                  <a:cubicBezTo>
                    <a:pt x="297" y="28"/>
                    <a:pt x="238" y="1"/>
                    <a:pt x="1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455;p127">
              <a:extLst>
                <a:ext uri="{FF2B5EF4-FFF2-40B4-BE49-F238E27FC236}">
                  <a16:creationId xmlns:a16="http://schemas.microsoft.com/office/drawing/2014/main" id="{49520828-3F8D-BFA4-69E4-AEBBE4EB0150}"/>
                </a:ext>
              </a:extLst>
            </p:cNvPr>
            <p:cNvSpPr/>
            <p:nvPr/>
          </p:nvSpPr>
          <p:spPr>
            <a:xfrm>
              <a:off x="3823703" y="1601498"/>
              <a:ext cx="31095" cy="21197"/>
            </a:xfrm>
            <a:custGeom>
              <a:avLst/>
              <a:gdLst/>
              <a:ahLst/>
              <a:cxnLst/>
              <a:rect l="l" t="t" r="r" b="b"/>
              <a:pathLst>
                <a:path w="977" h="666" extrusionOk="0">
                  <a:moveTo>
                    <a:pt x="778" y="1"/>
                  </a:moveTo>
                  <a:cubicBezTo>
                    <a:pt x="751" y="1"/>
                    <a:pt x="725" y="7"/>
                    <a:pt x="703" y="22"/>
                  </a:cubicBezTo>
                  <a:lnTo>
                    <a:pt x="107" y="368"/>
                  </a:lnTo>
                  <a:cubicBezTo>
                    <a:pt x="36" y="415"/>
                    <a:pt x="0" y="511"/>
                    <a:pt x="48" y="594"/>
                  </a:cubicBezTo>
                  <a:cubicBezTo>
                    <a:pt x="84" y="630"/>
                    <a:pt x="143" y="665"/>
                    <a:pt x="179" y="665"/>
                  </a:cubicBezTo>
                  <a:cubicBezTo>
                    <a:pt x="215" y="665"/>
                    <a:pt x="238" y="665"/>
                    <a:pt x="262" y="653"/>
                  </a:cubicBezTo>
                  <a:lnTo>
                    <a:pt x="857" y="308"/>
                  </a:lnTo>
                  <a:cubicBezTo>
                    <a:pt x="953" y="249"/>
                    <a:pt x="977" y="153"/>
                    <a:pt x="929" y="82"/>
                  </a:cubicBezTo>
                  <a:cubicBezTo>
                    <a:pt x="896" y="33"/>
                    <a:pt x="836" y="1"/>
                    <a:pt x="7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456;p127">
              <a:extLst>
                <a:ext uri="{FF2B5EF4-FFF2-40B4-BE49-F238E27FC236}">
                  <a16:creationId xmlns:a16="http://schemas.microsoft.com/office/drawing/2014/main" id="{E4CD97F5-9B81-8B05-E87C-4F8263400427}"/>
                </a:ext>
              </a:extLst>
            </p:cNvPr>
            <p:cNvSpPr/>
            <p:nvPr/>
          </p:nvSpPr>
          <p:spPr>
            <a:xfrm>
              <a:off x="3577390" y="1743608"/>
              <a:ext cx="31095" cy="21197"/>
            </a:xfrm>
            <a:custGeom>
              <a:avLst/>
              <a:gdLst/>
              <a:ahLst/>
              <a:cxnLst/>
              <a:rect l="l" t="t" r="r" b="b"/>
              <a:pathLst>
                <a:path w="977" h="666" extrusionOk="0">
                  <a:moveTo>
                    <a:pt x="778" y="1"/>
                  </a:moveTo>
                  <a:cubicBezTo>
                    <a:pt x="751" y="1"/>
                    <a:pt x="725" y="7"/>
                    <a:pt x="703" y="22"/>
                  </a:cubicBezTo>
                  <a:lnTo>
                    <a:pt x="107" y="368"/>
                  </a:lnTo>
                  <a:cubicBezTo>
                    <a:pt x="36" y="415"/>
                    <a:pt x="0" y="510"/>
                    <a:pt x="48" y="594"/>
                  </a:cubicBezTo>
                  <a:cubicBezTo>
                    <a:pt x="84" y="629"/>
                    <a:pt x="143" y="665"/>
                    <a:pt x="179" y="665"/>
                  </a:cubicBezTo>
                  <a:cubicBezTo>
                    <a:pt x="214" y="665"/>
                    <a:pt x="238" y="665"/>
                    <a:pt x="262" y="653"/>
                  </a:cubicBezTo>
                  <a:lnTo>
                    <a:pt x="857" y="308"/>
                  </a:lnTo>
                  <a:cubicBezTo>
                    <a:pt x="941" y="260"/>
                    <a:pt x="976" y="153"/>
                    <a:pt x="929" y="82"/>
                  </a:cubicBezTo>
                  <a:cubicBezTo>
                    <a:pt x="896" y="33"/>
                    <a:pt x="835" y="1"/>
                    <a:pt x="77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457;p127">
              <a:extLst>
                <a:ext uri="{FF2B5EF4-FFF2-40B4-BE49-F238E27FC236}">
                  <a16:creationId xmlns:a16="http://schemas.microsoft.com/office/drawing/2014/main" id="{8A88B23E-3E60-8FBE-0010-56B0940D9BF5}"/>
                </a:ext>
              </a:extLst>
            </p:cNvPr>
            <p:cNvSpPr/>
            <p:nvPr/>
          </p:nvSpPr>
          <p:spPr>
            <a:xfrm>
              <a:off x="3732358" y="1593032"/>
              <a:ext cx="71294" cy="62255"/>
            </a:xfrm>
            <a:custGeom>
              <a:avLst/>
              <a:gdLst/>
              <a:ahLst/>
              <a:cxnLst/>
              <a:rect l="l" t="t" r="r" b="b"/>
              <a:pathLst>
                <a:path w="2240" h="1956" extrusionOk="0">
                  <a:moveTo>
                    <a:pt x="186" y="1"/>
                  </a:moveTo>
                  <a:cubicBezTo>
                    <a:pt x="103" y="1"/>
                    <a:pt x="34" y="47"/>
                    <a:pt x="13" y="122"/>
                  </a:cubicBezTo>
                  <a:cubicBezTo>
                    <a:pt x="1" y="217"/>
                    <a:pt x="48" y="300"/>
                    <a:pt x="132" y="324"/>
                  </a:cubicBezTo>
                  <a:cubicBezTo>
                    <a:pt x="930" y="527"/>
                    <a:pt x="1584" y="1098"/>
                    <a:pt x="1894" y="1848"/>
                  </a:cubicBezTo>
                  <a:cubicBezTo>
                    <a:pt x="1918" y="1908"/>
                    <a:pt x="1977" y="1955"/>
                    <a:pt x="2037" y="1955"/>
                  </a:cubicBezTo>
                  <a:cubicBezTo>
                    <a:pt x="2061" y="1955"/>
                    <a:pt x="2084" y="1955"/>
                    <a:pt x="2096" y="1943"/>
                  </a:cubicBezTo>
                  <a:cubicBezTo>
                    <a:pt x="2192" y="1908"/>
                    <a:pt x="2239" y="1824"/>
                    <a:pt x="2192" y="1729"/>
                  </a:cubicBezTo>
                  <a:cubicBezTo>
                    <a:pt x="1846" y="884"/>
                    <a:pt x="1108" y="229"/>
                    <a:pt x="215" y="3"/>
                  </a:cubicBezTo>
                  <a:cubicBezTo>
                    <a:pt x="205" y="1"/>
                    <a:pt x="196" y="1"/>
                    <a:pt x="1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Tân sinh viên 'đỏ mắt' tìm phòng trọ trước năm học mới | Giáo dục |  Vietnam+ (VietnamPlus)">
            <a:extLst>
              <a:ext uri="{FF2B5EF4-FFF2-40B4-BE49-F238E27FC236}">
                <a16:creationId xmlns:a16="http://schemas.microsoft.com/office/drawing/2014/main" id="{8730C3FD-8944-4879-5BAF-19D1418F7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893" y="821509"/>
            <a:ext cx="2735023" cy="17502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nh viên ùn ùn trở lại trường: Phòng trọ ồ ạt tăng giá, sinh viên chật vật">
            <a:extLst>
              <a:ext uri="{FF2B5EF4-FFF2-40B4-BE49-F238E27FC236}">
                <a16:creationId xmlns:a16="http://schemas.microsoft.com/office/drawing/2014/main" id="{24F14DB7-1153-F784-8FD2-F618D69E9C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558" y="2976675"/>
            <a:ext cx="2575358" cy="19315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hững ứng dụng tìm nhà trọ cho sinh viên an toàn, tiện lợi trên Android &amp;  iOS">
            <a:extLst>
              <a:ext uri="{FF2B5EF4-FFF2-40B4-BE49-F238E27FC236}">
                <a16:creationId xmlns:a16="http://schemas.microsoft.com/office/drawing/2014/main" id="{12FE8557-295F-AF64-6BE2-759AC71E05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4588" y="3336293"/>
            <a:ext cx="3227157" cy="1807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Google Shape;368;p63"/>
          <p:cNvSpPr txBox="1">
            <a:spLocks noGrp="1"/>
          </p:cNvSpPr>
          <p:nvPr>
            <p:ph type="subTitle" idx="1"/>
          </p:nvPr>
        </p:nvSpPr>
        <p:spPr>
          <a:xfrm>
            <a:off x="77529" y="864284"/>
            <a:ext cx="5934651" cy="3414931"/>
          </a:xfrm>
          <a:prstGeom prst="rect">
            <a:avLst/>
          </a:prstGeom>
        </p:spPr>
        <p:txBody>
          <a:bodyPr spcFirstLastPara="1" wrap="square" lIns="91425" tIns="91425" rIns="91425" bIns="91425" anchor="t" anchorCtr="0">
            <a:noAutofit/>
          </a:bodyPr>
          <a:lstStyle/>
          <a:p>
            <a:pPr marL="0" indent="0" algn="just">
              <a:lnSpc>
                <a:spcPct val="130000"/>
              </a:lnSpc>
            </a:pPr>
            <a:r>
              <a:rPr lang="en-US" sz="1400" dirty="0" err="1">
                <a:solidFill>
                  <a:schemeClr val="accent2">
                    <a:lumMod val="50000"/>
                  </a:schemeClr>
                </a:solidFill>
                <a:effectLst/>
                <a:latin typeface="Montserrat" panose="00000500000000000000" pitchFamily="2" charset="0"/>
                <a:ea typeface="Calibri" panose="020F0502020204030204" pitchFamily="34" charset="0"/>
              </a:rPr>
              <a:t>Từ</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mục</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đích</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đề</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tài</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và</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những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vất</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vả</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của</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sinh</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viên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trong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chuyện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tìm</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và</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chuyển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phòng</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trọ</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cho</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phù</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hợp</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với</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chuyện</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học</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hành</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làm</a:t>
            </a:r>
            <a:r>
              <a:rPr lang="en-US" sz="1400" dirty="0">
                <a:solidFill>
                  <a:schemeClr val="accent2">
                    <a:lumMod val="50000"/>
                  </a:schemeClr>
                </a:solidFill>
                <a:effectLst/>
                <a:latin typeface="Montserrat" panose="00000500000000000000" pitchFamily="2" charset="0"/>
                <a:ea typeface="Calibri" panose="020F0502020204030204" pitchFamily="34" charset="0"/>
              </a:rPr>
              <a:t> </a:t>
            </a:r>
            <a:r>
              <a:rPr lang="en-US" sz="1400" dirty="0" err="1">
                <a:solidFill>
                  <a:schemeClr val="accent2">
                    <a:lumMod val="50000"/>
                  </a:schemeClr>
                </a:solidFill>
                <a:effectLst/>
                <a:latin typeface="Montserrat" panose="00000500000000000000" pitchFamily="2" charset="0"/>
                <a:ea typeface="Calibri" panose="020F0502020204030204" pitchFamily="34" charset="0"/>
              </a:rPr>
              <a:t>thêm</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và</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muốn</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ổn</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định</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chỗ</a:t>
            </a:r>
            <a:r>
              <a:rPr lang="en-US" sz="1400" dirty="0">
                <a:solidFill>
                  <a:schemeClr val="accent2">
                    <a:lumMod val="50000"/>
                  </a:schemeClr>
                </a:solidFill>
                <a:latin typeface="Montserrat" panose="00000500000000000000" pitchFamily="2" charset="0"/>
                <a:ea typeface="Calibri" panose="020F0502020204030204" pitchFamily="34" charset="0"/>
              </a:rPr>
              <a:t> ở </a:t>
            </a:r>
            <a:r>
              <a:rPr lang="en-US" sz="1400" dirty="0" err="1">
                <a:solidFill>
                  <a:schemeClr val="accent2">
                    <a:lumMod val="50000"/>
                  </a:schemeClr>
                </a:solidFill>
                <a:latin typeface="Montserrat" panose="00000500000000000000" pitchFamily="2" charset="0"/>
                <a:ea typeface="Calibri" panose="020F0502020204030204" pitchFamily="34" charset="0"/>
              </a:rPr>
              <a:t>nhanh</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để</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phục</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vụ</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cho</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việc</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học</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tập</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và</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sinh</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hoạt</a:t>
            </a:r>
            <a:r>
              <a:rPr lang="en-US" sz="1400" dirty="0">
                <a:solidFill>
                  <a:schemeClr val="accent2">
                    <a:lumMod val="50000"/>
                  </a:schemeClr>
                </a:solidFill>
                <a:latin typeface="Montserrat" panose="00000500000000000000" pitchFamily="2" charset="0"/>
                <a:ea typeface="Calibri" panose="020F0502020204030204" pitchFamily="34" charset="0"/>
              </a:rPr>
              <a:t>.</a:t>
            </a:r>
          </a:p>
          <a:p>
            <a:pPr marL="0" indent="0" algn="just">
              <a:lnSpc>
                <a:spcPct val="130000"/>
              </a:lnSpc>
            </a:pPr>
            <a:endParaRPr lang="en-US" sz="1400" dirty="0">
              <a:solidFill>
                <a:schemeClr val="accent2">
                  <a:lumMod val="50000"/>
                </a:schemeClr>
              </a:solidFill>
              <a:latin typeface="Montserrat" panose="00000500000000000000" pitchFamily="2" charset="0"/>
              <a:ea typeface="Calibri" panose="020F0502020204030204" pitchFamily="34" charset="0"/>
            </a:endParaRPr>
          </a:p>
          <a:p>
            <a:pPr marL="0" lvl="0" indent="0" algn="just" rtl="0">
              <a:lnSpc>
                <a:spcPct val="130000"/>
              </a:lnSpc>
              <a:spcBef>
                <a:spcPts val="0"/>
              </a:spcBef>
              <a:spcAft>
                <a:spcPts val="1600"/>
              </a:spcAft>
              <a:buNone/>
            </a:pPr>
            <a:r>
              <a:rPr lang="en-US" sz="1400" dirty="0" err="1">
                <a:solidFill>
                  <a:schemeClr val="accent2">
                    <a:lumMod val="50000"/>
                  </a:schemeClr>
                </a:solidFill>
                <a:latin typeface="Montserrat" panose="00000500000000000000" pitchFamily="2" charset="0"/>
                <a:ea typeface="Calibri" panose="020F0502020204030204" pitchFamily="34" charset="0"/>
              </a:rPr>
              <a:t>Việc</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thực</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hiện</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đề</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tài</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trên</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nền</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tảng</a:t>
            </a:r>
            <a:r>
              <a:rPr lang="en-US" sz="1400" dirty="0">
                <a:solidFill>
                  <a:schemeClr val="accent2">
                    <a:lumMod val="50000"/>
                  </a:schemeClr>
                </a:solidFill>
                <a:latin typeface="Montserrat" panose="00000500000000000000" pitchFamily="2" charset="0"/>
                <a:ea typeface="Calibri" panose="020F0502020204030204" pitchFamily="34" charset="0"/>
              </a:rPr>
              <a:t> web </a:t>
            </a:r>
            <a:r>
              <a:rPr lang="en-US" sz="1400" dirty="0" err="1">
                <a:solidFill>
                  <a:schemeClr val="accent2">
                    <a:lumMod val="50000"/>
                  </a:schemeClr>
                </a:solidFill>
                <a:latin typeface="Montserrat" panose="00000500000000000000" pitchFamily="2" charset="0"/>
                <a:ea typeface="Calibri" panose="020F0502020204030204" pitchFamily="34" charset="0"/>
              </a:rPr>
              <a:t>bởi</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vì</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trang</a:t>
            </a:r>
            <a:r>
              <a:rPr lang="en-US" sz="1400" dirty="0">
                <a:solidFill>
                  <a:schemeClr val="accent2">
                    <a:lumMod val="50000"/>
                  </a:schemeClr>
                </a:solidFill>
                <a:latin typeface="Montserrat" panose="00000500000000000000" pitchFamily="2" charset="0"/>
                <a:ea typeface="Calibri" panose="020F0502020204030204" pitchFamily="34" charset="0"/>
              </a:rPr>
              <a:t> web </a:t>
            </a:r>
            <a:r>
              <a:rPr lang="en-US" sz="1400" dirty="0" err="1">
                <a:solidFill>
                  <a:schemeClr val="accent2">
                    <a:lumMod val="50000"/>
                  </a:schemeClr>
                </a:solidFill>
                <a:latin typeface="Montserrat" panose="00000500000000000000" pitchFamily="2" charset="0"/>
                <a:ea typeface="Calibri" panose="020F0502020204030204" pitchFamily="34" charset="0"/>
              </a:rPr>
              <a:t>có</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thể</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hoạt</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động</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đa</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nền</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tảng</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một</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cách</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dễ</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dàng</a:t>
            </a:r>
            <a:r>
              <a:rPr lang="en-US" sz="1400" dirty="0">
                <a:solidFill>
                  <a:schemeClr val="accent2">
                    <a:lumMod val="50000"/>
                  </a:schemeClr>
                </a:solidFill>
                <a:latin typeface="Montserrat" panose="00000500000000000000" pitchFamily="2" charset="0"/>
                <a:ea typeface="Calibri" panose="020F0502020204030204" pitchFamily="34" charset="0"/>
              </a:rPr>
              <a:t>, ở </a:t>
            </a:r>
            <a:r>
              <a:rPr lang="en-US" sz="1400" dirty="0" err="1">
                <a:solidFill>
                  <a:schemeClr val="accent2">
                    <a:lumMod val="50000"/>
                  </a:schemeClr>
                </a:solidFill>
                <a:latin typeface="Montserrat" panose="00000500000000000000" pitchFamily="2" charset="0"/>
                <a:ea typeface="Calibri" panose="020F0502020204030204" pitchFamily="34" charset="0"/>
              </a:rPr>
              <a:t>bất</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kỳ</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đâu</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bất</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kỳ</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thời</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điểm</a:t>
            </a:r>
            <a:r>
              <a:rPr lang="en-US" sz="1400" dirty="0">
                <a:solidFill>
                  <a:schemeClr val="accent2">
                    <a:lumMod val="50000"/>
                  </a:schemeClr>
                </a:solidFill>
                <a:latin typeface="Montserrat" panose="00000500000000000000" pitchFamily="2" charset="0"/>
                <a:ea typeface="Calibri" panose="020F0502020204030204" pitchFamily="34" charset="0"/>
              </a:rPr>
              <a:t> </a:t>
            </a:r>
            <a:r>
              <a:rPr lang="en-US" sz="1400" dirty="0" err="1">
                <a:solidFill>
                  <a:schemeClr val="accent2">
                    <a:lumMod val="50000"/>
                  </a:schemeClr>
                </a:solidFill>
                <a:latin typeface="Montserrat" panose="00000500000000000000" pitchFamily="2" charset="0"/>
                <a:ea typeface="Calibri" panose="020F0502020204030204" pitchFamily="34" charset="0"/>
              </a:rPr>
              <a:t>nào</a:t>
            </a:r>
            <a:r>
              <a:rPr lang="en-US" sz="1400" dirty="0">
                <a:solidFill>
                  <a:schemeClr val="accent2">
                    <a:lumMod val="50000"/>
                  </a:schemeClr>
                </a:solidFill>
                <a:latin typeface="Montserrat" panose="00000500000000000000" pitchFamily="2" charset="0"/>
                <a:ea typeface="Calibri" panose="020F0502020204030204" pitchFamily="34" charset="0"/>
              </a:rPr>
              <a:t>.</a:t>
            </a:r>
          </a:p>
          <a:p>
            <a:pPr marL="0" indent="0" algn="just">
              <a:lnSpc>
                <a:spcPct val="130000"/>
              </a:lnSpc>
            </a:pPr>
            <a:endParaRPr lang="en-US" sz="1400" dirty="0">
              <a:solidFill>
                <a:schemeClr val="accent2">
                  <a:lumMod val="50000"/>
                </a:schemeClr>
              </a:solidFill>
              <a:effectLst/>
              <a:latin typeface="Montserrat" panose="00000500000000000000" pitchFamily="2" charset="0"/>
              <a:ea typeface="Calibri" panose="020F0502020204030204" pitchFamily="34" charset="0"/>
            </a:endParaRPr>
          </a:p>
          <a:p>
            <a:pPr marL="0" lvl="0" indent="0" algn="just" rtl="0">
              <a:lnSpc>
                <a:spcPct val="130000"/>
              </a:lnSpc>
              <a:spcBef>
                <a:spcPts val="0"/>
              </a:spcBef>
              <a:spcAft>
                <a:spcPts val="0"/>
              </a:spcAft>
              <a:buNone/>
            </a:pPr>
            <a:endParaRPr sz="1400" dirty="0">
              <a:solidFill>
                <a:schemeClr val="accent2">
                  <a:lumMod val="50000"/>
                </a:schemeClr>
              </a:solidFill>
              <a:latin typeface="Montserrat" panose="00000500000000000000" pitchFamily="2" charset="0"/>
            </a:endParaRPr>
          </a:p>
        </p:txBody>
      </p:sp>
      <p:sp>
        <p:nvSpPr>
          <p:cNvPr id="369" name="Google Shape;369;p63"/>
          <p:cNvSpPr txBox="1"/>
          <p:nvPr/>
        </p:nvSpPr>
        <p:spPr>
          <a:xfrm>
            <a:off x="4259580" y="167268"/>
            <a:ext cx="4454367" cy="4932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3000" b="1" dirty="0" err="1">
                <a:solidFill>
                  <a:schemeClr val="dk1"/>
                </a:solidFill>
                <a:latin typeface="Montserrat" panose="00000500000000000000" pitchFamily="2" charset="0"/>
                <a:ea typeface="Inconsolata" pitchFamily="1" charset="0"/>
                <a:cs typeface="Open Sans"/>
                <a:sym typeface="Open Sans"/>
              </a:rPr>
              <a:t>Lý</a:t>
            </a:r>
            <a:r>
              <a:rPr lang="en-US" sz="3000" b="1" dirty="0">
                <a:solidFill>
                  <a:schemeClr val="dk1"/>
                </a:solidFill>
                <a:latin typeface="Montserrat" panose="00000500000000000000" pitchFamily="2" charset="0"/>
                <a:ea typeface="Inconsolata" pitchFamily="1" charset="0"/>
                <a:cs typeface="Open Sans"/>
                <a:sym typeface="Open Sans"/>
              </a:rPr>
              <a:t> do </a:t>
            </a:r>
            <a:r>
              <a:rPr lang="en-US" sz="3000" b="1" dirty="0" err="1">
                <a:solidFill>
                  <a:schemeClr val="dk1"/>
                </a:solidFill>
                <a:latin typeface="Montserrat" panose="00000500000000000000" pitchFamily="2" charset="0"/>
                <a:ea typeface="Inconsolata" pitchFamily="1" charset="0"/>
                <a:cs typeface="Open Sans"/>
                <a:sym typeface="Open Sans"/>
              </a:rPr>
              <a:t>chọn</a:t>
            </a:r>
            <a:r>
              <a:rPr lang="en-US" sz="3000" b="1" dirty="0">
                <a:solidFill>
                  <a:schemeClr val="dk1"/>
                </a:solidFill>
                <a:latin typeface="Montserrat" panose="00000500000000000000" pitchFamily="2" charset="0"/>
                <a:ea typeface="Inconsolata" pitchFamily="1" charset="0"/>
                <a:cs typeface="Open Sans"/>
                <a:sym typeface="Open Sans"/>
              </a:rPr>
              <a:t> </a:t>
            </a:r>
            <a:r>
              <a:rPr lang="en-US" sz="3000" b="1" dirty="0" err="1">
                <a:solidFill>
                  <a:schemeClr val="dk1"/>
                </a:solidFill>
                <a:latin typeface="Montserrat" panose="00000500000000000000" pitchFamily="2" charset="0"/>
                <a:ea typeface="Inconsolata" pitchFamily="1" charset="0"/>
                <a:cs typeface="Open Sans"/>
                <a:sym typeface="Open Sans"/>
              </a:rPr>
              <a:t>đề</a:t>
            </a:r>
            <a:r>
              <a:rPr lang="en-US" sz="3000" b="1" dirty="0">
                <a:solidFill>
                  <a:schemeClr val="dk1"/>
                </a:solidFill>
                <a:latin typeface="Montserrat" panose="00000500000000000000" pitchFamily="2" charset="0"/>
                <a:ea typeface="Inconsolata" pitchFamily="1" charset="0"/>
                <a:cs typeface="Open Sans"/>
                <a:sym typeface="Open Sans"/>
              </a:rPr>
              <a:t> </a:t>
            </a:r>
            <a:r>
              <a:rPr lang="en-US" sz="3000" b="1" dirty="0" err="1">
                <a:solidFill>
                  <a:schemeClr val="dk1"/>
                </a:solidFill>
                <a:latin typeface="Montserrat" panose="00000500000000000000" pitchFamily="2" charset="0"/>
                <a:ea typeface="Inconsolata" pitchFamily="1" charset="0"/>
                <a:cs typeface="Open Sans"/>
                <a:sym typeface="Open Sans"/>
              </a:rPr>
              <a:t>tài</a:t>
            </a:r>
            <a:endParaRPr sz="3000" b="1" dirty="0">
              <a:solidFill>
                <a:schemeClr val="dk1"/>
              </a:solidFill>
              <a:latin typeface="Montserrat" panose="00000500000000000000" pitchFamily="2" charset="0"/>
              <a:ea typeface="Inconsolata" pitchFamily="1" charset="0"/>
              <a:cs typeface="Open Sans"/>
              <a:sym typeface="Open Sans"/>
            </a:endParaRPr>
          </a:p>
        </p:txBody>
      </p:sp>
      <p:cxnSp>
        <p:nvCxnSpPr>
          <p:cNvPr id="370" name="Google Shape;370;p63"/>
          <p:cNvCxnSpPr>
            <a:cxnSpLocks/>
          </p:cNvCxnSpPr>
          <p:nvPr/>
        </p:nvCxnSpPr>
        <p:spPr>
          <a:xfrm>
            <a:off x="7908131" y="413872"/>
            <a:ext cx="1243594" cy="0"/>
          </a:xfrm>
          <a:prstGeom prst="straightConnector1">
            <a:avLst/>
          </a:prstGeom>
          <a:noFill/>
          <a:ln w="9525" cap="flat" cmpd="sng">
            <a:solidFill>
              <a:schemeClr val="accent2"/>
            </a:solidFill>
            <a:prstDash val="solid"/>
            <a:round/>
            <a:headEnd type="none" w="med" len="med"/>
            <a:tailEnd type="none" w="med" len="med"/>
          </a:ln>
        </p:spPr>
      </p:cxnSp>
      <p:sp>
        <p:nvSpPr>
          <p:cNvPr id="372" name="Google Shape;372;p63"/>
          <p:cNvSpPr/>
          <p:nvPr/>
        </p:nvSpPr>
        <p:spPr>
          <a:xfrm>
            <a:off x="818028" y="3166400"/>
            <a:ext cx="679932" cy="762700"/>
          </a:xfrm>
          <a:prstGeom prst="rect">
            <a:avLst/>
          </a:prstGeom>
        </p:spPr>
        <p:txBody>
          <a:bodyPr>
            <a:prstTxWarp prst="textPlain">
              <a:avLst/>
            </a:prstTxWarp>
          </a:bodyPr>
          <a:lstStyle/>
          <a:p>
            <a:pPr lvl="0" algn="ctr"/>
            <a:endParaRPr b="0" i="0" dirty="0">
              <a:ln>
                <a:noFill/>
              </a:ln>
              <a:solidFill>
                <a:schemeClr val="lt1"/>
              </a:solidFill>
              <a:latin typeface="Inconsolata"/>
            </a:endParaRPr>
          </a:p>
        </p:txBody>
      </p:sp>
      <p:pic>
        <p:nvPicPr>
          <p:cNvPr id="2052" name="Picture 4" descr="Phần mềm quản lý nhà trọ - phòng trọ - căn hộ | Monamedia">
            <a:extLst>
              <a:ext uri="{FF2B5EF4-FFF2-40B4-BE49-F238E27FC236}">
                <a16:creationId xmlns:a16="http://schemas.microsoft.com/office/drawing/2014/main" id="{AB6D5122-28C3-9E48-70AA-123C62C55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197" y="900428"/>
            <a:ext cx="2558895" cy="171439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hần mềm - App quản lý nhà trọ, căn hộ, phòng cho thuê">
            <a:extLst>
              <a:ext uri="{FF2B5EF4-FFF2-40B4-BE49-F238E27FC236}">
                <a16:creationId xmlns:a16="http://schemas.microsoft.com/office/drawing/2014/main" id="{657D6CAD-E370-745D-FBCA-7C97C4F9F4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5197" y="2978379"/>
            <a:ext cx="2558895" cy="14380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97"/>
        <p:cNvGrpSpPr/>
        <p:nvPr/>
      </p:nvGrpSpPr>
      <p:grpSpPr>
        <a:xfrm>
          <a:off x="0" y="0"/>
          <a:ext cx="0" cy="0"/>
          <a:chOff x="0" y="0"/>
          <a:chExt cx="0" cy="0"/>
        </a:xfrm>
      </p:grpSpPr>
      <p:cxnSp>
        <p:nvCxnSpPr>
          <p:cNvPr id="698" name="Google Shape;698;p82"/>
          <p:cNvCxnSpPr/>
          <p:nvPr/>
        </p:nvCxnSpPr>
        <p:spPr>
          <a:xfrm>
            <a:off x="706500" y="4564192"/>
            <a:ext cx="7731000" cy="0"/>
          </a:xfrm>
          <a:prstGeom prst="straightConnector1">
            <a:avLst/>
          </a:prstGeom>
          <a:noFill/>
          <a:ln w="9525" cap="flat" cmpd="sng">
            <a:solidFill>
              <a:srgbClr val="5F5F5F"/>
            </a:solidFill>
            <a:prstDash val="solid"/>
            <a:round/>
            <a:headEnd type="none" w="med" len="med"/>
            <a:tailEnd type="none" w="med" len="med"/>
          </a:ln>
        </p:spPr>
      </p:cxnSp>
      <p:sp>
        <p:nvSpPr>
          <p:cNvPr id="699" name="Google Shape;699;p82"/>
          <p:cNvSpPr txBox="1">
            <a:spLocks noGrp="1"/>
          </p:cNvSpPr>
          <p:nvPr>
            <p:ph type="title"/>
          </p:nvPr>
        </p:nvSpPr>
        <p:spPr>
          <a:xfrm>
            <a:off x="311156" y="2232864"/>
            <a:ext cx="4826435" cy="145522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Montserrat" panose="00000500000000000000" pitchFamily="2" charset="0"/>
              </a:rPr>
              <a:t>Công nghệ sử dụng</a:t>
            </a:r>
            <a:endParaRPr dirty="0">
              <a:latin typeface="Montserrat" panose="00000500000000000000" pitchFamily="2" charset="0"/>
            </a:endParaRPr>
          </a:p>
        </p:txBody>
      </p:sp>
      <p:sp>
        <p:nvSpPr>
          <p:cNvPr id="700" name="Google Shape;700;p82"/>
          <p:cNvSpPr txBox="1">
            <a:spLocks noGrp="1"/>
          </p:cNvSpPr>
          <p:nvPr>
            <p:ph type="title" idx="2"/>
          </p:nvPr>
        </p:nvSpPr>
        <p:spPr>
          <a:xfrm>
            <a:off x="2576191" y="430025"/>
            <a:ext cx="2561400" cy="145522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Montserrat" panose="00000500000000000000" pitchFamily="2" charset="0"/>
              </a:rPr>
              <a:t>02</a:t>
            </a:r>
            <a:endParaRPr dirty="0">
              <a:latin typeface="Montserrat" panose="00000500000000000000" pitchFamily="2" charset="0"/>
            </a:endParaRPr>
          </a:p>
        </p:txBody>
      </p:sp>
      <p:sp>
        <p:nvSpPr>
          <p:cNvPr id="702" name="Google Shape;702;p82"/>
          <p:cNvSpPr txBox="1"/>
          <p:nvPr/>
        </p:nvSpPr>
        <p:spPr>
          <a:xfrm>
            <a:off x="990600" y="256175"/>
            <a:ext cx="1154400" cy="34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212121"/>
              </a:solidFill>
              <a:latin typeface="Open Sans"/>
              <a:ea typeface="Open Sans"/>
              <a:cs typeface="Open Sans"/>
              <a:sym typeface="Open Sans"/>
            </a:endParaRPr>
          </a:p>
        </p:txBody>
      </p:sp>
      <p:cxnSp>
        <p:nvCxnSpPr>
          <p:cNvPr id="703" name="Google Shape;703;p82"/>
          <p:cNvCxnSpPr/>
          <p:nvPr/>
        </p:nvCxnSpPr>
        <p:spPr>
          <a:xfrm rot="10800000">
            <a:off x="0" y="430025"/>
            <a:ext cx="969600" cy="0"/>
          </a:xfrm>
          <a:prstGeom prst="straightConnector1">
            <a:avLst/>
          </a:prstGeom>
          <a:noFill/>
          <a:ln w="9525" cap="flat" cmpd="sng">
            <a:solidFill>
              <a:schemeClr val="dk1"/>
            </a:solidFill>
            <a:prstDash val="solid"/>
            <a:round/>
            <a:headEnd type="none" w="med" len="med"/>
            <a:tailEnd type="none" w="med" len="med"/>
          </a:ln>
        </p:spPr>
      </p:cxnSp>
      <p:pic>
        <p:nvPicPr>
          <p:cNvPr id="6" name="Picture 5" descr="Graphical user interface, text, application&#10;&#10;Description automatically generated">
            <a:extLst>
              <a:ext uri="{FF2B5EF4-FFF2-40B4-BE49-F238E27FC236}">
                <a16:creationId xmlns:a16="http://schemas.microsoft.com/office/drawing/2014/main" id="{913B176D-A5FE-E996-8538-08D23DEC412B}"/>
              </a:ext>
            </a:extLst>
          </p:cNvPr>
          <p:cNvPicPr>
            <a:picLocks noChangeAspect="1"/>
          </p:cNvPicPr>
          <p:nvPr/>
        </p:nvPicPr>
        <p:blipFill>
          <a:blip r:embed="rId3"/>
          <a:stretch>
            <a:fillRect/>
          </a:stretch>
        </p:blipFill>
        <p:spPr>
          <a:xfrm>
            <a:off x="5500300" y="0"/>
            <a:ext cx="3643700" cy="5154279"/>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8"/>
          <p:cNvSpPr txBox="1">
            <a:spLocks noGrp="1"/>
          </p:cNvSpPr>
          <p:nvPr>
            <p:ph type="title"/>
          </p:nvPr>
        </p:nvSpPr>
        <p:spPr>
          <a:xfrm>
            <a:off x="651543" y="336138"/>
            <a:ext cx="5506688" cy="8935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err="1">
                <a:latin typeface="Montserrat" panose="00000500000000000000" pitchFamily="2" charset="0"/>
              </a:rPr>
              <a:t>Các</a:t>
            </a:r>
            <a:r>
              <a:rPr lang="en-US" sz="2800" dirty="0">
                <a:latin typeface="Montserrat" panose="00000500000000000000" pitchFamily="2" charset="0"/>
              </a:rPr>
              <a:t> </a:t>
            </a:r>
            <a:r>
              <a:rPr lang="en-US" sz="2800" dirty="0" err="1">
                <a:latin typeface="Montserrat" panose="00000500000000000000" pitchFamily="2" charset="0"/>
              </a:rPr>
              <a:t>Công</a:t>
            </a:r>
            <a:r>
              <a:rPr lang="en-US" sz="2800" dirty="0">
                <a:latin typeface="Montserrat" panose="00000500000000000000" pitchFamily="2" charset="0"/>
              </a:rPr>
              <a:t> </a:t>
            </a:r>
            <a:r>
              <a:rPr lang="en-US" sz="2800" dirty="0" err="1">
                <a:latin typeface="Montserrat" panose="00000500000000000000" pitchFamily="2" charset="0"/>
              </a:rPr>
              <a:t>Nghệ</a:t>
            </a:r>
            <a:r>
              <a:rPr lang="en-US" sz="2800" dirty="0">
                <a:latin typeface="Montserrat" panose="00000500000000000000" pitchFamily="2" charset="0"/>
              </a:rPr>
              <a:t> </a:t>
            </a:r>
            <a:r>
              <a:rPr lang="en-US" sz="2800" dirty="0" err="1">
                <a:latin typeface="Montserrat" panose="00000500000000000000" pitchFamily="2" charset="0"/>
              </a:rPr>
              <a:t>Áp</a:t>
            </a:r>
            <a:r>
              <a:rPr lang="en-US" sz="2800" dirty="0">
                <a:latin typeface="Montserrat" panose="00000500000000000000" pitchFamily="2" charset="0"/>
              </a:rPr>
              <a:t> </a:t>
            </a:r>
            <a:r>
              <a:rPr lang="en-US" sz="2800" dirty="0" err="1">
                <a:latin typeface="Montserrat" panose="00000500000000000000" pitchFamily="2" charset="0"/>
              </a:rPr>
              <a:t>Dụng</a:t>
            </a:r>
            <a:endParaRPr sz="2800" dirty="0">
              <a:latin typeface="Montserrat" panose="00000500000000000000" pitchFamily="2" charset="0"/>
            </a:endParaRPr>
          </a:p>
        </p:txBody>
      </p:sp>
      <p:sp>
        <p:nvSpPr>
          <p:cNvPr id="425" name="Google Shape;425;p68"/>
          <p:cNvSpPr txBox="1">
            <a:spLocks noGrp="1"/>
          </p:cNvSpPr>
          <p:nvPr>
            <p:ph type="subTitle" idx="1"/>
          </p:nvPr>
        </p:nvSpPr>
        <p:spPr>
          <a:xfrm>
            <a:off x="5277369" y="2136019"/>
            <a:ext cx="2094981" cy="987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err="1">
                <a:latin typeface="Montserrat" panose="00000500000000000000" pitchFamily="2" charset="0"/>
              </a:rPr>
              <a:t>Một</a:t>
            </a:r>
            <a:r>
              <a:rPr lang="en-US" dirty="0">
                <a:latin typeface="Montserrat" panose="00000500000000000000" pitchFamily="2" charset="0"/>
              </a:rPr>
              <a:t> </a:t>
            </a:r>
            <a:r>
              <a:rPr lang="en-US" dirty="0" err="1">
                <a:latin typeface="Montserrat" panose="00000500000000000000" pitchFamily="2" charset="0"/>
              </a:rPr>
              <a:t>chương</a:t>
            </a:r>
            <a:r>
              <a:rPr lang="en-US" dirty="0">
                <a:latin typeface="Montserrat" panose="00000500000000000000" pitchFamily="2" charset="0"/>
              </a:rPr>
              <a:t> </a:t>
            </a:r>
            <a:r>
              <a:rPr lang="en-US" dirty="0" err="1">
                <a:latin typeface="Montserrat" panose="00000500000000000000" pitchFamily="2" charset="0"/>
              </a:rPr>
              <a:t>trình</a:t>
            </a:r>
            <a:r>
              <a:rPr lang="en-US" dirty="0">
                <a:latin typeface="Montserrat" panose="00000500000000000000" pitchFamily="2" charset="0"/>
              </a:rPr>
              <a:t> </a:t>
            </a:r>
            <a:r>
              <a:rPr lang="en-US" dirty="0" err="1">
                <a:latin typeface="Montserrat" panose="00000500000000000000" pitchFamily="2" charset="0"/>
              </a:rPr>
              <a:t>tiền</a:t>
            </a:r>
            <a:r>
              <a:rPr lang="en-US" dirty="0">
                <a:latin typeface="Montserrat" panose="00000500000000000000" pitchFamily="2" charset="0"/>
              </a:rPr>
              <a:t> </a:t>
            </a:r>
            <a:r>
              <a:rPr lang="en-US" dirty="0" err="1">
                <a:latin typeface="Montserrat" panose="00000500000000000000" pitchFamily="2" charset="0"/>
              </a:rPr>
              <a:t>xử</a:t>
            </a:r>
            <a:r>
              <a:rPr lang="en-US" dirty="0">
                <a:latin typeface="Montserrat" panose="00000500000000000000" pitchFamily="2" charset="0"/>
              </a:rPr>
              <a:t> </a:t>
            </a:r>
            <a:r>
              <a:rPr lang="en-US" dirty="0" err="1">
                <a:latin typeface="Montserrat" panose="00000500000000000000" pitchFamily="2" charset="0"/>
              </a:rPr>
              <a:t>lý</a:t>
            </a:r>
            <a:r>
              <a:rPr lang="en-US" dirty="0">
                <a:latin typeface="Montserrat" panose="00000500000000000000" pitchFamily="2" charset="0"/>
              </a:rPr>
              <a:t> CSS hay </a:t>
            </a:r>
            <a:r>
              <a:rPr lang="en-US" dirty="0" err="1">
                <a:latin typeface="Montserrat" panose="00000500000000000000" pitchFamily="2" charset="0"/>
              </a:rPr>
              <a:t>đơn</a:t>
            </a:r>
            <a:r>
              <a:rPr lang="en-US" dirty="0">
                <a:latin typeface="Montserrat" panose="00000500000000000000" pitchFamily="2" charset="0"/>
              </a:rPr>
              <a:t> </a:t>
            </a:r>
            <a:r>
              <a:rPr lang="en-US" dirty="0" err="1">
                <a:latin typeface="Montserrat" panose="00000500000000000000" pitchFamily="2" charset="0"/>
              </a:rPr>
              <a:t>giản</a:t>
            </a:r>
            <a:r>
              <a:rPr lang="en-US" dirty="0">
                <a:latin typeface="Montserrat" panose="00000500000000000000" pitchFamily="2" charset="0"/>
              </a:rPr>
              <a:t> </a:t>
            </a:r>
            <a:r>
              <a:rPr lang="en-US" dirty="0" err="1">
                <a:latin typeface="Montserrat" panose="00000500000000000000" pitchFamily="2" charset="0"/>
              </a:rPr>
              <a:t>là</a:t>
            </a:r>
            <a:r>
              <a:rPr lang="en-US" dirty="0">
                <a:latin typeface="Montserrat" panose="00000500000000000000" pitchFamily="2" charset="0"/>
              </a:rPr>
              <a:t> </a:t>
            </a:r>
            <a:r>
              <a:rPr lang="en-US" dirty="0" err="1">
                <a:latin typeface="Montserrat" panose="00000500000000000000" pitchFamily="2" charset="0"/>
              </a:rPr>
              <a:t>bản</a:t>
            </a:r>
            <a:r>
              <a:rPr lang="en-US" dirty="0">
                <a:latin typeface="Montserrat" panose="00000500000000000000" pitchFamily="2" charset="0"/>
              </a:rPr>
              <a:t> </a:t>
            </a:r>
            <a:r>
              <a:rPr lang="en-US" dirty="0" err="1">
                <a:latin typeface="Montserrat" panose="00000500000000000000" pitchFamily="2" charset="0"/>
              </a:rPr>
              <a:t>nâng</a:t>
            </a:r>
            <a:r>
              <a:rPr lang="en-US" dirty="0">
                <a:latin typeface="Montserrat" panose="00000500000000000000" pitchFamily="2" charset="0"/>
              </a:rPr>
              <a:t> </a:t>
            </a:r>
            <a:r>
              <a:rPr lang="en-US" dirty="0" err="1">
                <a:latin typeface="Montserrat" panose="00000500000000000000" pitchFamily="2" charset="0"/>
              </a:rPr>
              <a:t>cấp</a:t>
            </a:r>
            <a:r>
              <a:rPr lang="en-US" dirty="0">
                <a:latin typeface="Montserrat" panose="00000500000000000000" pitchFamily="2" charset="0"/>
              </a:rPr>
              <a:t> CSS.</a:t>
            </a:r>
            <a:endParaRPr dirty="0">
              <a:latin typeface="Montserrat" panose="00000500000000000000" pitchFamily="2" charset="0"/>
            </a:endParaRPr>
          </a:p>
        </p:txBody>
      </p:sp>
      <p:sp>
        <p:nvSpPr>
          <p:cNvPr id="426" name="Google Shape;426;p68"/>
          <p:cNvSpPr txBox="1">
            <a:spLocks noGrp="1"/>
          </p:cNvSpPr>
          <p:nvPr>
            <p:ph type="subTitle" idx="2"/>
          </p:nvPr>
        </p:nvSpPr>
        <p:spPr>
          <a:xfrm>
            <a:off x="205547" y="2072834"/>
            <a:ext cx="1966797" cy="987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Montserrat" panose="00000500000000000000" pitchFamily="2" charset="0"/>
              </a:rPr>
              <a:t>Thư viện Javascript xây dựng UI vô cùng xịn xò.</a:t>
            </a:r>
            <a:endParaRPr dirty="0">
              <a:latin typeface="Montserrat" panose="00000500000000000000" pitchFamily="2" charset="0"/>
            </a:endParaRPr>
          </a:p>
        </p:txBody>
      </p:sp>
      <p:sp>
        <p:nvSpPr>
          <p:cNvPr id="427" name="Google Shape;427;p68"/>
          <p:cNvSpPr txBox="1">
            <a:spLocks noGrp="1"/>
          </p:cNvSpPr>
          <p:nvPr>
            <p:ph type="subTitle" idx="3"/>
          </p:nvPr>
        </p:nvSpPr>
        <p:spPr>
          <a:xfrm>
            <a:off x="2490487" y="3655597"/>
            <a:ext cx="1828800" cy="987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Montserrat" panose="00000500000000000000" pitchFamily="2" charset="0"/>
              </a:rPr>
              <a:t>Database lưu trữ dữ liệu toàn ứng dụng.</a:t>
            </a:r>
            <a:endParaRPr dirty="0">
              <a:latin typeface="Montserrat" panose="00000500000000000000" pitchFamily="2" charset="0"/>
            </a:endParaRPr>
          </a:p>
        </p:txBody>
      </p:sp>
      <p:sp>
        <p:nvSpPr>
          <p:cNvPr id="428" name="Google Shape;428;p68"/>
          <p:cNvSpPr txBox="1">
            <a:spLocks noGrp="1"/>
          </p:cNvSpPr>
          <p:nvPr>
            <p:ph type="subTitle" idx="4"/>
          </p:nvPr>
        </p:nvSpPr>
        <p:spPr>
          <a:xfrm>
            <a:off x="205547" y="3055742"/>
            <a:ext cx="182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Montserrat" panose="00000500000000000000" pitchFamily="2" charset="0"/>
              </a:rPr>
              <a:t>NodeJs</a:t>
            </a:r>
            <a:endParaRPr dirty="0">
              <a:latin typeface="Montserrat" panose="00000500000000000000" pitchFamily="2" charset="0"/>
            </a:endParaRPr>
          </a:p>
        </p:txBody>
      </p:sp>
      <p:sp>
        <p:nvSpPr>
          <p:cNvPr id="429" name="Google Shape;429;p68"/>
          <p:cNvSpPr txBox="1">
            <a:spLocks noGrp="1"/>
          </p:cNvSpPr>
          <p:nvPr>
            <p:ph type="subTitle" idx="5"/>
          </p:nvPr>
        </p:nvSpPr>
        <p:spPr>
          <a:xfrm>
            <a:off x="238564" y="1577001"/>
            <a:ext cx="182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Montserrat" panose="00000500000000000000" pitchFamily="2" charset="0"/>
              </a:rPr>
              <a:t>ReactJs</a:t>
            </a:r>
            <a:endParaRPr dirty="0">
              <a:latin typeface="Montserrat" panose="00000500000000000000" pitchFamily="2" charset="0"/>
            </a:endParaRPr>
          </a:p>
        </p:txBody>
      </p:sp>
      <p:sp>
        <p:nvSpPr>
          <p:cNvPr id="430" name="Google Shape;430;p68"/>
          <p:cNvSpPr txBox="1">
            <a:spLocks noGrp="1"/>
          </p:cNvSpPr>
          <p:nvPr>
            <p:ph type="subTitle" idx="6"/>
          </p:nvPr>
        </p:nvSpPr>
        <p:spPr>
          <a:xfrm>
            <a:off x="2490487" y="3062591"/>
            <a:ext cx="1828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Montserrat" panose="00000500000000000000" pitchFamily="2" charset="0"/>
              </a:rPr>
              <a:t>MongoDB</a:t>
            </a:r>
            <a:endParaRPr dirty="0">
              <a:latin typeface="Montserrat" panose="00000500000000000000" pitchFamily="2" charset="0"/>
            </a:endParaRPr>
          </a:p>
        </p:txBody>
      </p:sp>
      <p:sp>
        <p:nvSpPr>
          <p:cNvPr id="431" name="Google Shape;431;p68"/>
          <p:cNvSpPr txBox="1">
            <a:spLocks noGrp="1"/>
          </p:cNvSpPr>
          <p:nvPr>
            <p:ph type="subTitle" idx="7"/>
          </p:nvPr>
        </p:nvSpPr>
        <p:spPr>
          <a:xfrm>
            <a:off x="2613204" y="2094904"/>
            <a:ext cx="1828800" cy="870761"/>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err="1">
                <a:latin typeface="Montserrat" panose="00000500000000000000" pitchFamily="2" charset="0"/>
              </a:rPr>
              <a:t>Quản</a:t>
            </a:r>
            <a:r>
              <a:rPr lang="en-US" dirty="0">
                <a:latin typeface="Montserrat" panose="00000500000000000000" pitchFamily="2" charset="0"/>
              </a:rPr>
              <a:t> </a:t>
            </a:r>
            <a:r>
              <a:rPr lang="en-US" dirty="0" err="1">
                <a:latin typeface="Montserrat" panose="00000500000000000000" pitchFamily="2" charset="0"/>
              </a:rPr>
              <a:t>lý</a:t>
            </a:r>
            <a:r>
              <a:rPr lang="en-US" dirty="0">
                <a:latin typeface="Montserrat" panose="00000500000000000000" pitchFamily="2" charset="0"/>
              </a:rPr>
              <a:t> </a:t>
            </a:r>
            <a:r>
              <a:rPr lang="en-US" dirty="0" err="1">
                <a:latin typeface="Montserrat" panose="00000500000000000000" pitchFamily="2" charset="0"/>
              </a:rPr>
              <a:t>trạng</a:t>
            </a:r>
            <a:r>
              <a:rPr lang="en-US" dirty="0">
                <a:latin typeface="Montserrat" panose="00000500000000000000" pitchFamily="2" charset="0"/>
              </a:rPr>
              <a:t> </a:t>
            </a:r>
            <a:r>
              <a:rPr lang="en-US" dirty="0" err="1">
                <a:latin typeface="Montserrat" panose="00000500000000000000" pitchFamily="2" charset="0"/>
              </a:rPr>
              <a:t>thái</a:t>
            </a:r>
            <a:r>
              <a:rPr lang="en-US" dirty="0">
                <a:latin typeface="Montserrat" panose="00000500000000000000" pitchFamily="2" charset="0"/>
              </a:rPr>
              <a:t> </a:t>
            </a:r>
            <a:r>
              <a:rPr lang="en-US" dirty="0" err="1">
                <a:latin typeface="Montserrat" panose="00000500000000000000" pitchFamily="2" charset="0"/>
              </a:rPr>
              <a:t>dữ</a:t>
            </a:r>
            <a:r>
              <a:rPr lang="en-US" dirty="0">
                <a:latin typeface="Montserrat" panose="00000500000000000000" pitchFamily="2" charset="0"/>
              </a:rPr>
              <a:t> </a:t>
            </a:r>
            <a:r>
              <a:rPr lang="en-US" dirty="0" err="1">
                <a:latin typeface="Montserrat" panose="00000500000000000000" pitchFamily="2" charset="0"/>
              </a:rPr>
              <a:t>liệu</a:t>
            </a:r>
            <a:r>
              <a:rPr lang="en-US" dirty="0">
                <a:latin typeface="Montserrat" panose="00000500000000000000" pitchFamily="2" charset="0"/>
              </a:rPr>
              <a:t> </a:t>
            </a:r>
            <a:r>
              <a:rPr lang="en-US" dirty="0" err="1">
                <a:latin typeface="Montserrat" panose="00000500000000000000" pitchFamily="2" charset="0"/>
              </a:rPr>
              <a:t>của</a:t>
            </a:r>
            <a:r>
              <a:rPr lang="en-US" dirty="0">
                <a:latin typeface="Montserrat" panose="00000500000000000000" pitchFamily="2" charset="0"/>
              </a:rPr>
              <a:t> </a:t>
            </a:r>
            <a:r>
              <a:rPr lang="en-US" dirty="0" err="1">
                <a:latin typeface="Montserrat" panose="00000500000000000000" pitchFamily="2" charset="0"/>
              </a:rPr>
              <a:t>ứng</a:t>
            </a:r>
            <a:r>
              <a:rPr lang="en-US" dirty="0">
                <a:latin typeface="Montserrat" panose="00000500000000000000" pitchFamily="2" charset="0"/>
              </a:rPr>
              <a:t> </a:t>
            </a:r>
            <a:r>
              <a:rPr lang="en-US" dirty="0" err="1">
                <a:latin typeface="Montserrat" panose="00000500000000000000" pitchFamily="2" charset="0"/>
              </a:rPr>
              <a:t>dụng</a:t>
            </a:r>
            <a:r>
              <a:rPr lang="en-US" dirty="0">
                <a:latin typeface="Montserrat" panose="00000500000000000000" pitchFamily="2" charset="0"/>
              </a:rPr>
              <a:t>.</a:t>
            </a:r>
            <a:endParaRPr dirty="0">
              <a:latin typeface="Montserrat" panose="00000500000000000000" pitchFamily="2" charset="0"/>
            </a:endParaRPr>
          </a:p>
        </p:txBody>
      </p:sp>
      <p:sp>
        <p:nvSpPr>
          <p:cNvPr id="432" name="Google Shape;432;p68"/>
          <p:cNvSpPr txBox="1">
            <a:spLocks noGrp="1"/>
          </p:cNvSpPr>
          <p:nvPr>
            <p:ph type="subTitle" idx="8"/>
          </p:nvPr>
        </p:nvSpPr>
        <p:spPr>
          <a:xfrm>
            <a:off x="2660022" y="1533006"/>
            <a:ext cx="1735164" cy="565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latin typeface="Montserrat" panose="00000500000000000000" pitchFamily="2" charset="0"/>
              </a:rPr>
              <a:t>Redux</a:t>
            </a:r>
            <a:endParaRPr dirty="0">
              <a:latin typeface="Montserrat" panose="00000500000000000000" pitchFamily="2" charset="0"/>
            </a:endParaRPr>
          </a:p>
        </p:txBody>
      </p:sp>
      <p:sp>
        <p:nvSpPr>
          <p:cNvPr id="433" name="Google Shape;433;p68"/>
          <p:cNvSpPr/>
          <p:nvPr/>
        </p:nvSpPr>
        <p:spPr>
          <a:xfrm>
            <a:off x="7675238" y="2993929"/>
            <a:ext cx="2427500" cy="3320598"/>
          </a:xfrm>
          <a:prstGeom prst="ellipse">
            <a:avLst/>
          </a:prstGeom>
          <a:gradFill>
            <a:gsLst>
              <a:gs pos="0">
                <a:srgbClr val="1EFFB2"/>
              </a:gs>
              <a:gs pos="50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6" name="Google Shape;456;p68"/>
          <p:cNvCxnSpPr/>
          <p:nvPr/>
        </p:nvCxnSpPr>
        <p:spPr>
          <a:xfrm>
            <a:off x="0" y="2073275"/>
            <a:ext cx="7892700" cy="0"/>
          </a:xfrm>
          <a:prstGeom prst="straightConnector1">
            <a:avLst/>
          </a:prstGeom>
          <a:noFill/>
          <a:ln w="9525" cap="flat" cmpd="sng">
            <a:solidFill>
              <a:schemeClr val="accent2"/>
            </a:solidFill>
            <a:prstDash val="solid"/>
            <a:round/>
            <a:headEnd type="none" w="med" len="med"/>
            <a:tailEnd type="none" w="med" len="med"/>
          </a:ln>
        </p:spPr>
      </p:cxnSp>
      <p:cxnSp>
        <p:nvCxnSpPr>
          <p:cNvPr id="457" name="Google Shape;457;p68"/>
          <p:cNvCxnSpPr/>
          <p:nvPr/>
        </p:nvCxnSpPr>
        <p:spPr>
          <a:xfrm>
            <a:off x="0" y="3637275"/>
            <a:ext cx="7892700" cy="0"/>
          </a:xfrm>
          <a:prstGeom prst="straightConnector1">
            <a:avLst/>
          </a:prstGeom>
          <a:noFill/>
          <a:ln w="9525" cap="flat" cmpd="sng">
            <a:solidFill>
              <a:schemeClr val="accent2"/>
            </a:solidFill>
            <a:prstDash val="solid"/>
            <a:round/>
            <a:headEnd type="none" w="med" len="med"/>
            <a:tailEnd type="none" w="med" len="med"/>
          </a:ln>
        </p:spPr>
      </p:cxnSp>
      <p:sp>
        <p:nvSpPr>
          <p:cNvPr id="458" name="Google Shape;458;p68"/>
          <p:cNvSpPr/>
          <p:nvPr/>
        </p:nvSpPr>
        <p:spPr>
          <a:xfrm flipH="1">
            <a:off x="7406273" y="-216698"/>
            <a:ext cx="2586424" cy="3367085"/>
          </a:xfrm>
          <a:prstGeom prst="ellipse">
            <a:avLst/>
          </a:prstGeom>
          <a:gradFill>
            <a:gsLst>
              <a:gs pos="0">
                <a:srgbClr val="C95EFF"/>
              </a:gs>
              <a:gs pos="38000">
                <a:srgbClr val="BF62FF">
                  <a:alpha val="54117"/>
                </a:srgbClr>
              </a:gs>
              <a:gs pos="6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13583;p131">
            <a:extLst>
              <a:ext uri="{FF2B5EF4-FFF2-40B4-BE49-F238E27FC236}">
                <a16:creationId xmlns:a16="http://schemas.microsoft.com/office/drawing/2014/main" id="{B2731B76-4337-6D2A-0558-58BFA3D48826}"/>
              </a:ext>
            </a:extLst>
          </p:cNvPr>
          <p:cNvGrpSpPr/>
          <p:nvPr/>
        </p:nvGrpSpPr>
        <p:grpSpPr>
          <a:xfrm>
            <a:off x="5524942" y="540153"/>
            <a:ext cx="499533" cy="305136"/>
            <a:chOff x="7009649" y="1541981"/>
            <a:chExt cx="524940" cy="320655"/>
          </a:xfrm>
        </p:grpSpPr>
        <p:sp>
          <p:nvSpPr>
            <p:cNvPr id="38" name="Google Shape;13584;p131">
              <a:extLst>
                <a:ext uri="{FF2B5EF4-FFF2-40B4-BE49-F238E27FC236}">
                  <a16:creationId xmlns:a16="http://schemas.microsoft.com/office/drawing/2014/main" id="{5BAD807F-7C87-6EBF-947D-74D6CBEE08D7}"/>
                </a:ext>
              </a:extLst>
            </p:cNvPr>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585;p131">
              <a:extLst>
                <a:ext uri="{FF2B5EF4-FFF2-40B4-BE49-F238E27FC236}">
                  <a16:creationId xmlns:a16="http://schemas.microsoft.com/office/drawing/2014/main" id="{A691D9EF-A0C6-CEFE-A7F8-1D1AB67AE216}"/>
                </a:ext>
              </a:extLst>
            </p:cNvPr>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586;p131">
              <a:extLst>
                <a:ext uri="{FF2B5EF4-FFF2-40B4-BE49-F238E27FC236}">
                  <a16:creationId xmlns:a16="http://schemas.microsoft.com/office/drawing/2014/main" id="{C8004992-A198-0CE7-8634-BE37BDCD5467}"/>
                </a:ext>
              </a:extLst>
            </p:cNvPr>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3587;p131">
              <a:extLst>
                <a:ext uri="{FF2B5EF4-FFF2-40B4-BE49-F238E27FC236}">
                  <a16:creationId xmlns:a16="http://schemas.microsoft.com/office/drawing/2014/main" id="{20204B44-EF0E-F589-150A-8508EDEBF921}"/>
                </a:ext>
              </a:extLst>
            </p:cNvPr>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3588;p131">
              <a:extLst>
                <a:ext uri="{FF2B5EF4-FFF2-40B4-BE49-F238E27FC236}">
                  <a16:creationId xmlns:a16="http://schemas.microsoft.com/office/drawing/2014/main" id="{4B298F91-B4F5-A326-3579-CED163E716F8}"/>
                </a:ext>
              </a:extLst>
            </p:cNvPr>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3589;p131">
              <a:extLst>
                <a:ext uri="{FF2B5EF4-FFF2-40B4-BE49-F238E27FC236}">
                  <a16:creationId xmlns:a16="http://schemas.microsoft.com/office/drawing/2014/main" id="{F199816C-1231-A553-710A-83CC8A2301ED}"/>
                </a:ext>
              </a:extLst>
            </p:cNvPr>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3590;p131">
              <a:extLst>
                <a:ext uri="{FF2B5EF4-FFF2-40B4-BE49-F238E27FC236}">
                  <a16:creationId xmlns:a16="http://schemas.microsoft.com/office/drawing/2014/main" id="{166233F9-98C6-FAE6-711A-40160E6BABFC}"/>
                </a:ext>
              </a:extLst>
            </p:cNvPr>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3591;p131">
              <a:extLst>
                <a:ext uri="{FF2B5EF4-FFF2-40B4-BE49-F238E27FC236}">
                  <a16:creationId xmlns:a16="http://schemas.microsoft.com/office/drawing/2014/main" id="{9CD52C52-8073-85B5-5487-FC281F8F17FB}"/>
                </a:ext>
              </a:extLst>
            </p:cNvPr>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TextBox 46">
            <a:extLst>
              <a:ext uri="{FF2B5EF4-FFF2-40B4-BE49-F238E27FC236}">
                <a16:creationId xmlns:a16="http://schemas.microsoft.com/office/drawing/2014/main" id="{CE53D7B8-A1DA-F8D8-2F68-771F5409DBF8}"/>
              </a:ext>
            </a:extLst>
          </p:cNvPr>
          <p:cNvSpPr txBox="1"/>
          <p:nvPr/>
        </p:nvSpPr>
        <p:spPr>
          <a:xfrm>
            <a:off x="5208371" y="3150387"/>
            <a:ext cx="1966797" cy="446276"/>
          </a:xfrm>
          <a:prstGeom prst="rect">
            <a:avLst/>
          </a:prstGeom>
          <a:noFill/>
        </p:spPr>
        <p:txBody>
          <a:bodyPr wrap="square" anchor="ctr">
            <a:spAutoFit/>
          </a:bodyPr>
          <a:lstStyle/>
          <a:p>
            <a:r>
              <a:rPr lang="en-US" sz="2300" b="1" dirty="0">
                <a:latin typeface="Montserrat" panose="00000500000000000000" pitchFamily="2" charset="0"/>
                <a:ea typeface="Inconsolata" pitchFamily="1" charset="0"/>
              </a:rPr>
              <a:t>Firebase</a:t>
            </a:r>
          </a:p>
        </p:txBody>
      </p:sp>
      <p:sp>
        <p:nvSpPr>
          <p:cNvPr id="52" name="Google Shape;432;p68">
            <a:extLst>
              <a:ext uri="{FF2B5EF4-FFF2-40B4-BE49-F238E27FC236}">
                <a16:creationId xmlns:a16="http://schemas.microsoft.com/office/drawing/2014/main" id="{380C47A9-27D2-65CC-2836-6D12E3A6F13B}"/>
              </a:ext>
            </a:extLst>
          </p:cNvPr>
          <p:cNvSpPr txBox="1">
            <a:spLocks/>
          </p:cNvSpPr>
          <p:nvPr/>
        </p:nvSpPr>
        <p:spPr>
          <a:xfrm>
            <a:off x="5277368" y="1499838"/>
            <a:ext cx="2094981" cy="56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Bebas Neue"/>
              <a:buNone/>
              <a:defRPr sz="2300" b="1" i="0" u="none" strike="noStrike" cap="none">
                <a:solidFill>
                  <a:schemeClr val="dk1"/>
                </a:solidFill>
                <a:latin typeface="Inconsolata"/>
                <a:ea typeface="Inconsolata"/>
                <a:cs typeface="Inconsolata"/>
                <a:sym typeface="Inconsolata"/>
              </a:defRPr>
            </a:lvl1pPr>
            <a:lvl2pPr marL="914400" marR="0" lvl="1" indent="-330200" algn="l" rtl="0">
              <a:lnSpc>
                <a:spcPct val="100000"/>
              </a:lnSpc>
              <a:spcBef>
                <a:spcPts val="0"/>
              </a:spcBef>
              <a:spcAft>
                <a:spcPts val="0"/>
              </a:spcAft>
              <a:buClr>
                <a:schemeClr val="dk1"/>
              </a:buClr>
              <a:buSzPts val="1600"/>
              <a:buFont typeface="Bebas Neue"/>
              <a:buNone/>
              <a:defRPr sz="1600" b="0" i="0" u="none" strike="noStrike" cap="none">
                <a:solidFill>
                  <a:schemeClr val="dk1"/>
                </a:solidFill>
                <a:latin typeface="Bebas Neue"/>
                <a:ea typeface="Bebas Neue"/>
                <a:cs typeface="Bebas Neue"/>
                <a:sym typeface="Bebas Neue"/>
              </a:defRPr>
            </a:lvl2pPr>
            <a:lvl3pPr marL="1371600" marR="0" lvl="2" indent="-330200" algn="l" rtl="0">
              <a:lnSpc>
                <a:spcPct val="100000"/>
              </a:lnSpc>
              <a:spcBef>
                <a:spcPts val="0"/>
              </a:spcBef>
              <a:spcAft>
                <a:spcPts val="0"/>
              </a:spcAft>
              <a:buClr>
                <a:schemeClr val="dk1"/>
              </a:buClr>
              <a:buSzPts val="1600"/>
              <a:buFont typeface="Bebas Neue"/>
              <a:buNone/>
              <a:defRPr sz="1600" b="0" i="0" u="none" strike="noStrike" cap="none">
                <a:solidFill>
                  <a:schemeClr val="dk1"/>
                </a:solidFill>
                <a:latin typeface="Bebas Neue"/>
                <a:ea typeface="Bebas Neue"/>
                <a:cs typeface="Bebas Neue"/>
                <a:sym typeface="Bebas Neue"/>
              </a:defRPr>
            </a:lvl3pPr>
            <a:lvl4pPr marL="1828800" marR="0" lvl="3" indent="-330200" algn="l" rtl="0">
              <a:lnSpc>
                <a:spcPct val="100000"/>
              </a:lnSpc>
              <a:spcBef>
                <a:spcPts val="0"/>
              </a:spcBef>
              <a:spcAft>
                <a:spcPts val="0"/>
              </a:spcAft>
              <a:buClr>
                <a:schemeClr val="dk1"/>
              </a:buClr>
              <a:buSzPts val="1600"/>
              <a:buFont typeface="Bebas Neue"/>
              <a:buNone/>
              <a:defRPr sz="1600" b="0" i="0" u="none" strike="noStrike" cap="none">
                <a:solidFill>
                  <a:schemeClr val="dk1"/>
                </a:solidFill>
                <a:latin typeface="Bebas Neue"/>
                <a:ea typeface="Bebas Neue"/>
                <a:cs typeface="Bebas Neue"/>
                <a:sym typeface="Bebas Neue"/>
              </a:defRPr>
            </a:lvl4pPr>
            <a:lvl5pPr marL="2286000" marR="0" lvl="4" indent="-330200" algn="l" rtl="0">
              <a:lnSpc>
                <a:spcPct val="100000"/>
              </a:lnSpc>
              <a:spcBef>
                <a:spcPts val="0"/>
              </a:spcBef>
              <a:spcAft>
                <a:spcPts val="0"/>
              </a:spcAft>
              <a:buClr>
                <a:schemeClr val="dk1"/>
              </a:buClr>
              <a:buSzPts val="1600"/>
              <a:buFont typeface="Bebas Neue"/>
              <a:buNone/>
              <a:defRPr sz="1600" b="0" i="0" u="none" strike="noStrike" cap="none">
                <a:solidFill>
                  <a:schemeClr val="dk1"/>
                </a:solidFill>
                <a:latin typeface="Bebas Neue"/>
                <a:ea typeface="Bebas Neue"/>
                <a:cs typeface="Bebas Neue"/>
                <a:sym typeface="Bebas Neue"/>
              </a:defRPr>
            </a:lvl5pPr>
            <a:lvl6pPr marL="2743200" marR="0" lvl="5" indent="-330200" algn="l" rtl="0">
              <a:lnSpc>
                <a:spcPct val="100000"/>
              </a:lnSpc>
              <a:spcBef>
                <a:spcPts val="0"/>
              </a:spcBef>
              <a:spcAft>
                <a:spcPts val="0"/>
              </a:spcAft>
              <a:buClr>
                <a:schemeClr val="dk1"/>
              </a:buClr>
              <a:buSzPts val="1600"/>
              <a:buFont typeface="Bebas Neue"/>
              <a:buNone/>
              <a:defRPr sz="1600" b="0" i="0" u="none" strike="noStrike" cap="none">
                <a:solidFill>
                  <a:schemeClr val="dk1"/>
                </a:solidFill>
                <a:latin typeface="Bebas Neue"/>
                <a:ea typeface="Bebas Neue"/>
                <a:cs typeface="Bebas Neue"/>
                <a:sym typeface="Bebas Neue"/>
              </a:defRPr>
            </a:lvl6pPr>
            <a:lvl7pPr marL="3200400" marR="0" lvl="6" indent="-330200" algn="l" rtl="0">
              <a:lnSpc>
                <a:spcPct val="100000"/>
              </a:lnSpc>
              <a:spcBef>
                <a:spcPts val="0"/>
              </a:spcBef>
              <a:spcAft>
                <a:spcPts val="0"/>
              </a:spcAft>
              <a:buClr>
                <a:schemeClr val="dk1"/>
              </a:buClr>
              <a:buSzPts val="1600"/>
              <a:buFont typeface="Bebas Neue"/>
              <a:buNone/>
              <a:defRPr sz="1600" b="0" i="0" u="none" strike="noStrike" cap="none">
                <a:solidFill>
                  <a:schemeClr val="dk1"/>
                </a:solidFill>
                <a:latin typeface="Bebas Neue"/>
                <a:ea typeface="Bebas Neue"/>
                <a:cs typeface="Bebas Neue"/>
                <a:sym typeface="Bebas Neue"/>
              </a:defRPr>
            </a:lvl7pPr>
            <a:lvl8pPr marL="3657600" marR="0" lvl="7" indent="-330200" algn="l" rtl="0">
              <a:lnSpc>
                <a:spcPct val="100000"/>
              </a:lnSpc>
              <a:spcBef>
                <a:spcPts val="0"/>
              </a:spcBef>
              <a:spcAft>
                <a:spcPts val="0"/>
              </a:spcAft>
              <a:buClr>
                <a:schemeClr val="dk1"/>
              </a:buClr>
              <a:buSzPts val="1600"/>
              <a:buFont typeface="Bebas Neue"/>
              <a:buNone/>
              <a:defRPr sz="1600" b="0" i="0" u="none" strike="noStrike" cap="none">
                <a:solidFill>
                  <a:schemeClr val="dk1"/>
                </a:solidFill>
                <a:latin typeface="Bebas Neue"/>
                <a:ea typeface="Bebas Neue"/>
                <a:cs typeface="Bebas Neue"/>
                <a:sym typeface="Bebas Neue"/>
              </a:defRPr>
            </a:lvl8pPr>
            <a:lvl9pPr marL="4114800" marR="0" lvl="8" indent="-330200" algn="l" rtl="0">
              <a:lnSpc>
                <a:spcPct val="100000"/>
              </a:lnSpc>
              <a:spcBef>
                <a:spcPts val="0"/>
              </a:spcBef>
              <a:spcAft>
                <a:spcPts val="0"/>
              </a:spcAft>
              <a:buClr>
                <a:schemeClr val="dk1"/>
              </a:buClr>
              <a:buSzPts val="1600"/>
              <a:buFont typeface="Bebas Neue"/>
              <a:buNone/>
              <a:defRPr sz="1600" b="0" i="0" u="none" strike="noStrike" cap="none">
                <a:solidFill>
                  <a:schemeClr val="dk1"/>
                </a:solidFill>
                <a:latin typeface="Bebas Neue"/>
                <a:ea typeface="Bebas Neue"/>
                <a:cs typeface="Bebas Neue"/>
                <a:sym typeface="Bebas Neue"/>
              </a:defRPr>
            </a:lvl9pPr>
          </a:lstStyle>
          <a:p>
            <a:pPr marL="0" indent="0">
              <a:spcAft>
                <a:spcPts val="1200"/>
              </a:spcAft>
            </a:pPr>
            <a:r>
              <a:rPr lang="en-US" dirty="0">
                <a:latin typeface="Montserrat" panose="00000500000000000000" pitchFamily="2" charset="0"/>
              </a:rPr>
              <a:t>SASS/SCSS</a:t>
            </a:r>
          </a:p>
        </p:txBody>
      </p:sp>
      <p:sp>
        <p:nvSpPr>
          <p:cNvPr id="26" name="Google Shape;427;p68">
            <a:extLst>
              <a:ext uri="{FF2B5EF4-FFF2-40B4-BE49-F238E27FC236}">
                <a16:creationId xmlns:a16="http://schemas.microsoft.com/office/drawing/2014/main" id="{59A3F8A6-AB2A-645B-8586-25AADF0A9CCE}"/>
              </a:ext>
            </a:extLst>
          </p:cNvPr>
          <p:cNvSpPr txBox="1">
            <a:spLocks/>
          </p:cNvSpPr>
          <p:nvPr/>
        </p:nvSpPr>
        <p:spPr>
          <a:xfrm>
            <a:off x="5277369" y="3631401"/>
            <a:ext cx="1828800" cy="98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Open Sans"/>
              <a:buNone/>
              <a:defRPr sz="1400" b="0" i="0" u="none" strike="noStrike" cap="none">
                <a:solidFill>
                  <a:schemeClr val="dk1"/>
                </a:solidFill>
                <a:latin typeface="Open Sans"/>
                <a:ea typeface="Open Sans"/>
                <a:cs typeface="Open Sans"/>
                <a:sym typeface="Open Sans"/>
              </a:defRPr>
            </a:lvl1pPr>
            <a:lvl2pPr marL="914400" marR="0" lvl="1"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2pPr>
            <a:lvl3pPr marL="1371600" marR="0" lvl="2"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4pPr>
            <a:lvl5pPr marL="2286000" marR="0" lvl="4"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5pPr>
            <a:lvl6pPr marL="2743200" marR="0" lvl="5"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6pPr>
            <a:lvl7pPr marL="3200400" marR="0" lvl="6"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7pPr>
            <a:lvl8pPr marL="3657600" marR="0" lvl="7"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8pPr>
            <a:lvl9pPr marL="4114800" marR="0" lvl="8"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9pPr>
          </a:lstStyle>
          <a:p>
            <a:pPr marL="0" indent="0">
              <a:spcAft>
                <a:spcPts val="1200"/>
              </a:spcAft>
            </a:pPr>
            <a:r>
              <a:rPr lang="en-US" dirty="0" err="1">
                <a:latin typeface="Montserrat" panose="00000500000000000000" pitchFamily="2" charset="0"/>
              </a:rPr>
              <a:t>Dịch</a:t>
            </a:r>
            <a:r>
              <a:rPr lang="en-US" dirty="0">
                <a:latin typeface="Montserrat" panose="00000500000000000000" pitchFamily="2" charset="0"/>
              </a:rPr>
              <a:t> </a:t>
            </a:r>
            <a:r>
              <a:rPr lang="en-US" dirty="0" err="1">
                <a:latin typeface="Montserrat" panose="00000500000000000000" pitchFamily="2" charset="0"/>
              </a:rPr>
              <a:t>vụ</a:t>
            </a:r>
            <a:r>
              <a:rPr lang="en-US" dirty="0">
                <a:latin typeface="Montserrat" panose="00000500000000000000" pitchFamily="2" charset="0"/>
              </a:rPr>
              <a:t> </a:t>
            </a:r>
            <a:r>
              <a:rPr lang="en-US" dirty="0" err="1">
                <a:latin typeface="Montserrat" panose="00000500000000000000" pitchFamily="2" charset="0"/>
              </a:rPr>
              <a:t>bên</a:t>
            </a:r>
            <a:r>
              <a:rPr lang="en-US" dirty="0">
                <a:latin typeface="Montserrat" panose="00000500000000000000" pitchFamily="2" charset="0"/>
              </a:rPr>
              <a:t> </a:t>
            </a:r>
            <a:r>
              <a:rPr lang="en-US" dirty="0" err="1">
                <a:latin typeface="Montserrat" panose="00000500000000000000" pitchFamily="2" charset="0"/>
              </a:rPr>
              <a:t>thứ</a:t>
            </a:r>
            <a:r>
              <a:rPr lang="en-US" dirty="0">
                <a:latin typeface="Montserrat" panose="00000500000000000000" pitchFamily="2" charset="0"/>
              </a:rPr>
              <a:t> 3.</a:t>
            </a:r>
            <a:endParaRPr lang="vi-VN" dirty="0">
              <a:latin typeface="Montserrat" panose="00000500000000000000" pitchFamily="2" charset="0"/>
            </a:endParaRPr>
          </a:p>
        </p:txBody>
      </p:sp>
      <p:sp>
        <p:nvSpPr>
          <p:cNvPr id="27" name="Google Shape;427;p68">
            <a:extLst>
              <a:ext uri="{FF2B5EF4-FFF2-40B4-BE49-F238E27FC236}">
                <a16:creationId xmlns:a16="http://schemas.microsoft.com/office/drawing/2014/main" id="{9583CC33-03ED-2913-75D8-6545F01791DD}"/>
              </a:ext>
            </a:extLst>
          </p:cNvPr>
          <p:cNvSpPr txBox="1">
            <a:spLocks/>
          </p:cNvSpPr>
          <p:nvPr/>
        </p:nvSpPr>
        <p:spPr>
          <a:xfrm>
            <a:off x="100567" y="3635291"/>
            <a:ext cx="1966797" cy="987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Open Sans"/>
              <a:buNone/>
              <a:defRPr sz="1400" b="0" i="0" u="none" strike="noStrike" cap="none">
                <a:solidFill>
                  <a:schemeClr val="dk1"/>
                </a:solidFill>
                <a:latin typeface="Open Sans"/>
                <a:ea typeface="Open Sans"/>
                <a:cs typeface="Open Sans"/>
                <a:sym typeface="Open Sans"/>
              </a:defRPr>
            </a:lvl1pPr>
            <a:lvl2pPr marL="914400" marR="0" lvl="1"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2pPr>
            <a:lvl3pPr marL="1371600" marR="0" lvl="2"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4pPr>
            <a:lvl5pPr marL="2286000" marR="0" lvl="4"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5pPr>
            <a:lvl6pPr marL="2743200" marR="0" lvl="5"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6pPr>
            <a:lvl7pPr marL="3200400" marR="0" lvl="6"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7pPr>
            <a:lvl8pPr marL="3657600" marR="0" lvl="7"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8pPr>
            <a:lvl9pPr marL="4114800" marR="0" lvl="8" indent="-330200" algn="l" rtl="0">
              <a:lnSpc>
                <a:spcPct val="100000"/>
              </a:lnSpc>
              <a:spcBef>
                <a:spcPts val="0"/>
              </a:spcBef>
              <a:spcAft>
                <a:spcPts val="0"/>
              </a:spcAft>
              <a:buClr>
                <a:schemeClr val="dk1"/>
              </a:buClr>
              <a:buSzPts val="1600"/>
              <a:buFont typeface="Open Sans"/>
              <a:buNone/>
              <a:defRPr sz="1600" b="0" i="0" u="none" strike="noStrike" cap="none">
                <a:solidFill>
                  <a:schemeClr val="dk1"/>
                </a:solidFill>
                <a:latin typeface="Open Sans"/>
                <a:ea typeface="Open Sans"/>
                <a:cs typeface="Open Sans"/>
                <a:sym typeface="Open Sans"/>
              </a:defRPr>
            </a:lvl9pPr>
          </a:lstStyle>
          <a:p>
            <a:pPr marL="0" indent="0">
              <a:spcAft>
                <a:spcPts val="1200"/>
              </a:spcAft>
            </a:pPr>
            <a:r>
              <a:rPr lang="en-US" dirty="0" err="1">
                <a:solidFill>
                  <a:schemeClr val="tx1">
                    <a:lumMod val="90000"/>
                    <a:lumOff val="10000"/>
                  </a:schemeClr>
                </a:solidFill>
                <a:latin typeface="Montserrat" panose="00000500000000000000" pitchFamily="2" charset="0"/>
                <a:cs typeface="Mongolian Baiti" panose="03000500000000000000" pitchFamily="66" charset="0"/>
              </a:rPr>
              <a:t>Nền</a:t>
            </a:r>
            <a:r>
              <a:rPr lang="en-US" dirty="0">
                <a:solidFill>
                  <a:schemeClr val="tx1">
                    <a:lumMod val="90000"/>
                    <a:lumOff val="10000"/>
                  </a:schemeClr>
                </a:solidFill>
                <a:latin typeface="Montserrat" panose="00000500000000000000" pitchFamily="2" charset="0"/>
                <a:cs typeface="Mongolian Baiti" panose="03000500000000000000" pitchFamily="66" charset="0"/>
              </a:rPr>
              <a:t> </a:t>
            </a:r>
            <a:r>
              <a:rPr lang="en-US" dirty="0" err="1">
                <a:solidFill>
                  <a:schemeClr val="tx1">
                    <a:lumMod val="90000"/>
                    <a:lumOff val="10000"/>
                  </a:schemeClr>
                </a:solidFill>
                <a:latin typeface="Montserrat" panose="00000500000000000000" pitchFamily="2" charset="0"/>
                <a:cs typeface="Mongolian Baiti" panose="03000500000000000000" pitchFamily="66" charset="0"/>
              </a:rPr>
              <a:t>tảng</a:t>
            </a:r>
            <a:r>
              <a:rPr lang="en-US" dirty="0">
                <a:solidFill>
                  <a:schemeClr val="tx1">
                    <a:lumMod val="90000"/>
                    <a:lumOff val="10000"/>
                  </a:schemeClr>
                </a:solidFill>
                <a:latin typeface="Montserrat" panose="00000500000000000000" pitchFamily="2" charset="0"/>
                <a:cs typeface="Mongolian Baiti" panose="03000500000000000000" pitchFamily="66" charset="0"/>
              </a:rPr>
              <a:t> </a:t>
            </a:r>
            <a:r>
              <a:rPr lang="en-US" dirty="0" err="1">
                <a:solidFill>
                  <a:schemeClr val="tx1">
                    <a:lumMod val="90000"/>
                    <a:lumOff val="10000"/>
                  </a:schemeClr>
                </a:solidFill>
                <a:latin typeface="Montserrat" panose="00000500000000000000" pitchFamily="2" charset="0"/>
                <a:cs typeface="Mongolian Baiti" panose="03000500000000000000" pitchFamily="66" charset="0"/>
              </a:rPr>
              <a:t>phát</a:t>
            </a:r>
            <a:r>
              <a:rPr lang="en-US" dirty="0">
                <a:solidFill>
                  <a:schemeClr val="tx1">
                    <a:lumMod val="90000"/>
                    <a:lumOff val="10000"/>
                  </a:schemeClr>
                </a:solidFill>
                <a:latin typeface="Montserrat" panose="00000500000000000000" pitchFamily="2" charset="0"/>
                <a:cs typeface="Mongolian Baiti" panose="03000500000000000000" pitchFamily="66" charset="0"/>
              </a:rPr>
              <a:t> </a:t>
            </a:r>
            <a:r>
              <a:rPr lang="en-US" dirty="0" err="1">
                <a:solidFill>
                  <a:schemeClr val="tx1">
                    <a:lumMod val="90000"/>
                    <a:lumOff val="10000"/>
                  </a:schemeClr>
                </a:solidFill>
                <a:latin typeface="Montserrat" panose="00000500000000000000" pitchFamily="2" charset="0"/>
                <a:cs typeface="Mongolian Baiti" panose="03000500000000000000" pitchFamily="66" charset="0"/>
              </a:rPr>
              <a:t>triển</a:t>
            </a:r>
            <a:r>
              <a:rPr lang="en-US" dirty="0">
                <a:solidFill>
                  <a:schemeClr val="tx1">
                    <a:lumMod val="90000"/>
                    <a:lumOff val="10000"/>
                  </a:schemeClr>
                </a:solidFill>
                <a:latin typeface="Montserrat" panose="00000500000000000000" pitchFamily="2" charset="0"/>
                <a:cs typeface="Mongolian Baiti" panose="03000500000000000000" pitchFamily="66" charset="0"/>
              </a:rPr>
              <a:t> </a:t>
            </a:r>
            <a:r>
              <a:rPr lang="en-US" dirty="0" err="1">
                <a:solidFill>
                  <a:schemeClr val="tx1">
                    <a:lumMod val="90000"/>
                    <a:lumOff val="10000"/>
                  </a:schemeClr>
                </a:solidFill>
                <a:latin typeface="Montserrat" panose="00000500000000000000" pitchFamily="2" charset="0"/>
                <a:cs typeface="Mongolian Baiti" panose="03000500000000000000" pitchFamily="66" charset="0"/>
              </a:rPr>
              <a:t>phía</a:t>
            </a:r>
            <a:r>
              <a:rPr lang="en-US" dirty="0">
                <a:solidFill>
                  <a:schemeClr val="tx1">
                    <a:lumMod val="90000"/>
                    <a:lumOff val="10000"/>
                  </a:schemeClr>
                </a:solidFill>
                <a:latin typeface="Montserrat" panose="00000500000000000000" pitchFamily="2" charset="0"/>
                <a:cs typeface="Mongolian Baiti" panose="03000500000000000000" pitchFamily="66" charset="0"/>
              </a:rPr>
              <a:t> server.</a:t>
            </a:r>
            <a:endParaRPr lang="vi-VN" dirty="0">
              <a:solidFill>
                <a:schemeClr val="tx1">
                  <a:lumMod val="90000"/>
                  <a:lumOff val="10000"/>
                </a:schemeClr>
              </a:solidFill>
              <a:latin typeface="Montserrat" panose="00000500000000000000" pitchFamily="2" charset="0"/>
              <a:cs typeface="Mongolian Baiti" panose="03000500000000000000" pitchFamily="66"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08"/>
        <p:cNvGrpSpPr/>
        <p:nvPr/>
      </p:nvGrpSpPr>
      <p:grpSpPr>
        <a:xfrm>
          <a:off x="0" y="0"/>
          <a:ext cx="0" cy="0"/>
          <a:chOff x="0" y="0"/>
          <a:chExt cx="0" cy="0"/>
        </a:xfrm>
      </p:grpSpPr>
      <p:sp>
        <p:nvSpPr>
          <p:cNvPr id="409" name="Google Shape;409;p66"/>
          <p:cNvSpPr txBox="1">
            <a:spLocks noGrp="1"/>
          </p:cNvSpPr>
          <p:nvPr>
            <p:ph type="title"/>
          </p:nvPr>
        </p:nvSpPr>
        <p:spPr>
          <a:xfrm>
            <a:off x="5869858" y="89300"/>
            <a:ext cx="2299117" cy="64243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latin typeface="Montserrat" panose="00000500000000000000" pitchFamily="2" charset="0"/>
              </a:rPr>
              <a:t>REACTJS </a:t>
            </a:r>
            <a:endParaRPr sz="3000" dirty="0">
              <a:latin typeface="Montserrat" panose="00000500000000000000" pitchFamily="2" charset="0"/>
            </a:endParaRPr>
          </a:p>
        </p:txBody>
      </p:sp>
      <p:sp>
        <p:nvSpPr>
          <p:cNvPr id="410" name="Google Shape;410;p66"/>
          <p:cNvSpPr txBox="1">
            <a:spLocks noGrp="1"/>
          </p:cNvSpPr>
          <p:nvPr>
            <p:ph type="subTitle" idx="1"/>
          </p:nvPr>
        </p:nvSpPr>
        <p:spPr>
          <a:xfrm>
            <a:off x="1098755" y="2862591"/>
            <a:ext cx="7565921" cy="2101887"/>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1200"/>
              </a:spcAft>
              <a:buNone/>
            </a:pPr>
            <a:r>
              <a:rPr lang="en-US" sz="1400" dirty="0">
                <a:solidFill>
                  <a:srgbClr val="0D0D0D"/>
                </a:solidFill>
                <a:effectLst/>
                <a:latin typeface="Montserrat" panose="00000500000000000000" pitchFamily="2" charset="0"/>
                <a:ea typeface="Calibri" panose="020F0502020204030204" pitchFamily="34" charset="0"/>
              </a:rPr>
              <a:t>React </a:t>
            </a:r>
            <a:r>
              <a:rPr lang="en-US" sz="1400" dirty="0" err="1">
                <a:solidFill>
                  <a:srgbClr val="0D0D0D"/>
                </a:solidFill>
                <a:effectLst/>
                <a:latin typeface="Montserrat" panose="00000500000000000000" pitchFamily="2" charset="0"/>
                <a:ea typeface="Calibri" panose="020F0502020204030204" pitchFamily="34" charset="0"/>
              </a:rPr>
              <a:t>được</a:t>
            </a:r>
            <a:r>
              <a:rPr lang="en-US" sz="1400" dirty="0">
                <a:solidFill>
                  <a:srgbClr val="0D0D0D"/>
                </a:solidFill>
                <a:effectLst/>
                <a:latin typeface="Montserrat" panose="00000500000000000000" pitchFamily="2" charset="0"/>
                <a:ea typeface="Calibri" panose="020F0502020204030204" pitchFamily="34" charset="0"/>
              </a:rPr>
              <a:t> chia </a:t>
            </a:r>
            <a:r>
              <a:rPr lang="en-US" sz="1400" dirty="0" err="1">
                <a:solidFill>
                  <a:srgbClr val="0D0D0D"/>
                </a:solidFill>
                <a:effectLst/>
                <a:latin typeface="Montserrat" panose="00000500000000000000" pitchFamily="2" charset="0"/>
                <a:ea typeface="Calibri" panose="020F0502020204030204" pitchFamily="34" charset="0"/>
              </a:rPr>
              <a:t>làm</a:t>
            </a:r>
            <a:r>
              <a:rPr lang="en-US" sz="1400" dirty="0">
                <a:solidFill>
                  <a:srgbClr val="0D0D0D"/>
                </a:solidFill>
                <a:effectLst/>
                <a:latin typeface="Montserrat" panose="00000500000000000000" pitchFamily="2" charset="0"/>
                <a:ea typeface="Calibri" panose="020F0502020204030204" pitchFamily="34" charset="0"/>
              </a:rPr>
              <a:t> </a:t>
            </a:r>
            <a:r>
              <a:rPr lang="en-US" sz="1400" dirty="0" err="1">
                <a:solidFill>
                  <a:srgbClr val="0D0D0D"/>
                </a:solidFill>
                <a:effectLst/>
                <a:latin typeface="Montserrat" panose="00000500000000000000" pitchFamily="2" charset="0"/>
                <a:ea typeface="Calibri" panose="020F0502020204030204" pitchFamily="34" charset="0"/>
              </a:rPr>
              <a:t>các</a:t>
            </a:r>
            <a:r>
              <a:rPr lang="en-US" sz="1400" dirty="0">
                <a:solidFill>
                  <a:srgbClr val="0D0D0D"/>
                </a:solidFill>
                <a:effectLst/>
                <a:latin typeface="Montserrat" panose="00000500000000000000" pitchFamily="2" charset="0"/>
                <a:ea typeface="Calibri" panose="020F0502020204030204" pitchFamily="34" charset="0"/>
              </a:rPr>
              <a:t> </a:t>
            </a:r>
            <a:r>
              <a:rPr lang="en-US" sz="1400" dirty="0" err="1">
                <a:solidFill>
                  <a:srgbClr val="0D0D0D"/>
                </a:solidFill>
                <a:effectLst/>
                <a:latin typeface="Montserrat" panose="00000500000000000000" pitchFamily="2" charset="0"/>
                <a:ea typeface="Calibri" panose="020F0502020204030204" pitchFamily="34" charset="0"/>
              </a:rPr>
              <a:t>thư</a:t>
            </a:r>
            <a:r>
              <a:rPr lang="en-US" sz="1400" dirty="0">
                <a:solidFill>
                  <a:srgbClr val="0D0D0D"/>
                </a:solidFill>
                <a:effectLst/>
                <a:latin typeface="Montserrat" panose="00000500000000000000" pitchFamily="2" charset="0"/>
                <a:ea typeface="Calibri" panose="020F0502020204030204" pitchFamily="34" charset="0"/>
              </a:rPr>
              <a:t> </a:t>
            </a:r>
            <a:r>
              <a:rPr lang="en-US" sz="1400" dirty="0" err="1">
                <a:solidFill>
                  <a:srgbClr val="0D0D0D"/>
                </a:solidFill>
                <a:effectLst/>
                <a:latin typeface="Montserrat" panose="00000500000000000000" pitchFamily="2" charset="0"/>
                <a:ea typeface="Calibri" panose="020F0502020204030204" pitchFamily="34" charset="0"/>
              </a:rPr>
              <a:t>viện</a:t>
            </a:r>
            <a:r>
              <a:rPr lang="en-US" sz="1400" dirty="0">
                <a:solidFill>
                  <a:srgbClr val="0D0D0D"/>
                </a:solidFill>
                <a:effectLst/>
                <a:latin typeface="Montserrat" panose="00000500000000000000" pitchFamily="2" charset="0"/>
                <a:ea typeface="Calibri" panose="020F0502020204030204" pitchFamily="34" charset="0"/>
              </a:rPr>
              <a:t> con </a:t>
            </a:r>
            <a:r>
              <a:rPr lang="en-US" sz="1400" dirty="0" err="1">
                <a:solidFill>
                  <a:srgbClr val="0D0D0D"/>
                </a:solidFill>
                <a:effectLst/>
                <a:latin typeface="Montserrat" panose="00000500000000000000" pitchFamily="2" charset="0"/>
                <a:ea typeface="Calibri" panose="020F0502020204030204" pitchFamily="34" charset="0"/>
              </a:rPr>
              <a:t>như</a:t>
            </a:r>
            <a:r>
              <a:rPr lang="en-US" sz="1400" dirty="0">
                <a:solidFill>
                  <a:srgbClr val="0D0D0D"/>
                </a:solidFill>
                <a:effectLst/>
                <a:latin typeface="Montserrat" panose="00000500000000000000" pitchFamily="2" charset="0"/>
                <a:ea typeface="Calibri" panose="020F0502020204030204" pitchFamily="34" charset="0"/>
              </a:rPr>
              <a:t> </a:t>
            </a:r>
            <a:r>
              <a:rPr lang="en-US" sz="1400" b="1" dirty="0" err="1">
                <a:solidFill>
                  <a:srgbClr val="0D0D0D"/>
                </a:solidFill>
                <a:effectLst/>
                <a:latin typeface="Montserrat" panose="00000500000000000000" pitchFamily="2" charset="0"/>
                <a:ea typeface="Calibri" panose="020F0502020204030204" pitchFamily="34" charset="0"/>
              </a:rPr>
              <a:t>ReactDOM</a:t>
            </a:r>
            <a:r>
              <a:rPr lang="en-US" sz="1400" dirty="0">
                <a:solidFill>
                  <a:srgbClr val="0D0D0D"/>
                </a:solidFill>
                <a:effectLst/>
                <a:latin typeface="Montserrat" panose="00000500000000000000" pitchFamily="2" charset="0"/>
                <a:ea typeface="Calibri" panose="020F0502020204030204" pitchFamily="34" charset="0"/>
              </a:rPr>
              <a:t> </a:t>
            </a:r>
            <a:r>
              <a:rPr lang="en-US" sz="1400" dirty="0" err="1">
                <a:solidFill>
                  <a:srgbClr val="0D0D0D"/>
                </a:solidFill>
                <a:effectLst/>
                <a:latin typeface="Montserrat" panose="00000500000000000000" pitchFamily="2" charset="0"/>
                <a:ea typeface="Calibri" panose="020F0502020204030204" pitchFamily="34" charset="0"/>
              </a:rPr>
              <a:t>và</a:t>
            </a:r>
            <a:r>
              <a:rPr lang="en-US" sz="1400" dirty="0">
                <a:solidFill>
                  <a:srgbClr val="0D0D0D"/>
                </a:solidFill>
                <a:latin typeface="Montserrat" panose="00000500000000000000" pitchFamily="2" charset="0"/>
                <a:ea typeface="Calibri" panose="020F0502020204030204" pitchFamily="34" charset="0"/>
              </a:rPr>
              <a:t> </a:t>
            </a:r>
            <a:r>
              <a:rPr lang="en-US" sz="1400" b="1" dirty="0">
                <a:solidFill>
                  <a:srgbClr val="0D0D0D"/>
                </a:solidFill>
                <a:effectLst/>
                <a:latin typeface="Montserrat" panose="00000500000000000000" pitchFamily="2" charset="0"/>
                <a:ea typeface="Calibri" panose="020F0502020204030204" pitchFamily="34" charset="0"/>
              </a:rPr>
              <a:t>React Native</a:t>
            </a:r>
            <a:r>
              <a:rPr lang="en-US" sz="1400" dirty="0">
                <a:solidFill>
                  <a:srgbClr val="0D0D0D"/>
                </a:solidFill>
                <a:effectLst/>
                <a:latin typeface="Montserrat" panose="00000500000000000000" pitchFamily="2" charset="0"/>
                <a:ea typeface="Calibri" panose="020F0502020204030204" pitchFamily="34" charset="0"/>
              </a:rPr>
              <a:t>.</a:t>
            </a:r>
          </a:p>
          <a:p>
            <a:pPr marL="0" lvl="0" indent="0" algn="l" rtl="0">
              <a:lnSpc>
                <a:spcPct val="130000"/>
              </a:lnSpc>
              <a:spcBef>
                <a:spcPts val="0"/>
              </a:spcBef>
              <a:spcAft>
                <a:spcPts val="1200"/>
              </a:spcAft>
              <a:buNone/>
            </a:pPr>
            <a:r>
              <a:rPr lang="en-US" sz="1400" dirty="0" err="1">
                <a:solidFill>
                  <a:srgbClr val="0D0D0D"/>
                </a:solidFill>
                <a:latin typeface="Montserrat" panose="00000500000000000000" pitchFamily="2" charset="0"/>
                <a:ea typeface="Calibri" panose="020F0502020204030204" pitchFamily="34" charset="0"/>
              </a:rPr>
              <a:t>Hiện</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tại</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đề</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tài</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đang</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phát</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triển</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ứng</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dụng</a:t>
            </a:r>
            <a:r>
              <a:rPr lang="en-US" sz="1400" dirty="0">
                <a:solidFill>
                  <a:srgbClr val="0D0D0D"/>
                </a:solidFill>
                <a:latin typeface="Montserrat" panose="00000500000000000000" pitchFamily="2" charset="0"/>
                <a:ea typeface="Calibri" panose="020F0502020204030204" pitchFamily="34" charset="0"/>
              </a:rPr>
              <a:t> web </a:t>
            </a:r>
            <a:r>
              <a:rPr lang="en-US" sz="1400" dirty="0" err="1">
                <a:solidFill>
                  <a:srgbClr val="0D0D0D"/>
                </a:solidFill>
                <a:latin typeface="Montserrat" panose="00000500000000000000" pitchFamily="2" charset="0"/>
                <a:ea typeface="Calibri" panose="020F0502020204030204" pitchFamily="34" charset="0"/>
              </a:rPr>
              <a:t>nên</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chủ</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yếu</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tập</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trung</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nói</a:t>
            </a:r>
            <a:r>
              <a:rPr lang="en-US" sz="1400" dirty="0">
                <a:solidFill>
                  <a:srgbClr val="0D0D0D"/>
                </a:solidFill>
                <a:latin typeface="Montserrat" panose="00000500000000000000" pitchFamily="2" charset="0"/>
                <a:ea typeface="Calibri" panose="020F0502020204030204" pitchFamily="34" charset="0"/>
              </a:rPr>
              <a:t> qua </a:t>
            </a:r>
            <a:r>
              <a:rPr lang="en-US" sz="1400" dirty="0" err="1">
                <a:solidFill>
                  <a:srgbClr val="0D0D0D"/>
                </a:solidFill>
                <a:latin typeface="Montserrat" panose="00000500000000000000" pitchFamily="2" charset="0"/>
                <a:ea typeface="Calibri" panose="020F0502020204030204" pitchFamily="34" charset="0"/>
              </a:rPr>
              <a:t>về</a:t>
            </a:r>
            <a:r>
              <a:rPr lang="en-US" sz="1400" dirty="0">
                <a:solidFill>
                  <a:srgbClr val="0D0D0D"/>
                </a:solidFill>
                <a:latin typeface="Montserrat" panose="00000500000000000000" pitchFamily="2" charset="0"/>
                <a:ea typeface="Calibri" panose="020F0502020204030204" pitchFamily="34" charset="0"/>
              </a:rPr>
              <a:t>  </a:t>
            </a:r>
            <a:r>
              <a:rPr lang="en-US" sz="1400" dirty="0" err="1">
                <a:solidFill>
                  <a:srgbClr val="0D0D0D"/>
                </a:solidFill>
                <a:latin typeface="Montserrat" panose="00000500000000000000" pitchFamily="2" charset="0"/>
                <a:ea typeface="Calibri" panose="020F0502020204030204" pitchFamily="34" charset="0"/>
              </a:rPr>
              <a:t>ReactDOM</a:t>
            </a:r>
            <a:r>
              <a:rPr lang="en-US" sz="1400" dirty="0">
                <a:solidFill>
                  <a:srgbClr val="0D0D0D"/>
                </a:solidFill>
                <a:latin typeface="Montserrat" panose="00000500000000000000" pitchFamily="2" charset="0"/>
                <a:ea typeface="Calibri" panose="020F0502020204030204" pitchFamily="34" charset="0"/>
              </a:rPr>
              <a:t> </a:t>
            </a:r>
            <a:r>
              <a:rPr lang="en-US" sz="1400" dirty="0">
                <a:solidFill>
                  <a:schemeClr val="tx1"/>
                </a:solidFill>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là</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thư</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viện</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bổ</a:t>
            </a:r>
            <a:r>
              <a:rPr lang="en-US" sz="1400" dirty="0">
                <a:solidFill>
                  <a:schemeClr val="tx1"/>
                </a:solidFill>
                <a:effectLst/>
                <a:latin typeface="Montserrat" panose="00000500000000000000" pitchFamily="2" charset="0"/>
                <a:ea typeface="Calibri" panose="020F0502020204030204" pitchFamily="34" charset="0"/>
              </a:rPr>
              <a:t> sung </a:t>
            </a:r>
            <a:r>
              <a:rPr lang="en-US" sz="1400" dirty="0" err="1">
                <a:solidFill>
                  <a:schemeClr val="tx1"/>
                </a:solidFill>
                <a:effectLst/>
                <a:latin typeface="Montserrat" panose="00000500000000000000" pitchFamily="2" charset="0"/>
                <a:ea typeface="Calibri" panose="020F0502020204030204" pitchFamily="34" charset="0"/>
              </a:rPr>
              <a:t>cho</a:t>
            </a:r>
            <a:r>
              <a:rPr lang="en-US" sz="1400" dirty="0">
                <a:solidFill>
                  <a:schemeClr val="tx1"/>
                </a:solidFill>
                <a:effectLst/>
                <a:latin typeface="Montserrat" panose="00000500000000000000" pitchFamily="2" charset="0"/>
                <a:ea typeface="Calibri" panose="020F0502020204030204" pitchFamily="34" charset="0"/>
              </a:rPr>
              <a:t> “react”, </a:t>
            </a:r>
            <a:r>
              <a:rPr lang="en-US" sz="1400" dirty="0" err="1">
                <a:solidFill>
                  <a:schemeClr val="tx1"/>
                </a:solidFill>
                <a:effectLst/>
                <a:latin typeface="Montserrat" panose="00000500000000000000" pitchFamily="2" charset="0"/>
                <a:ea typeface="Calibri" panose="020F0502020204030204" pitchFamily="34" charset="0"/>
              </a:rPr>
              <a:t>là</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cầu</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nối</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giữa</a:t>
            </a:r>
            <a:r>
              <a:rPr lang="en-US" sz="1400" dirty="0">
                <a:solidFill>
                  <a:schemeClr val="tx1"/>
                </a:solidFill>
                <a:effectLst/>
                <a:latin typeface="Montserrat" panose="00000500000000000000" pitchFamily="2" charset="0"/>
                <a:ea typeface="Calibri" panose="020F0502020204030204" pitchFamily="34" charset="0"/>
              </a:rPr>
              <a:t> React </a:t>
            </a:r>
            <a:r>
              <a:rPr lang="en-US" sz="1400" dirty="0" err="1">
                <a:solidFill>
                  <a:schemeClr val="tx1"/>
                </a:solidFill>
                <a:effectLst/>
                <a:latin typeface="Montserrat" panose="00000500000000000000" pitchFamily="2" charset="0"/>
                <a:ea typeface="Calibri" panose="020F0502020204030204" pitchFamily="34" charset="0"/>
              </a:rPr>
              <a:t>và</a:t>
            </a:r>
            <a:r>
              <a:rPr lang="en-US" sz="1400" dirty="0">
                <a:solidFill>
                  <a:schemeClr val="tx1"/>
                </a:solidFill>
                <a:effectLst/>
                <a:latin typeface="Montserrat" panose="00000500000000000000" pitchFamily="2" charset="0"/>
                <a:ea typeface="Calibri" panose="020F0502020204030204" pitchFamily="34" charset="0"/>
              </a:rPr>
              <a:t> DOM, </a:t>
            </a:r>
            <a:r>
              <a:rPr lang="en-US" sz="1400" dirty="0" err="1">
                <a:solidFill>
                  <a:schemeClr val="tx1"/>
                </a:solidFill>
                <a:effectLst/>
                <a:latin typeface="Montserrat" panose="00000500000000000000" pitchFamily="2" charset="0"/>
                <a:ea typeface="Calibri" panose="020F0502020204030204" pitchFamily="34" charset="0"/>
              </a:rPr>
              <a:t>thao</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tác</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với</a:t>
            </a:r>
            <a:r>
              <a:rPr lang="en-US" sz="1400" dirty="0">
                <a:solidFill>
                  <a:schemeClr val="tx1"/>
                </a:solidFill>
                <a:effectLst/>
                <a:latin typeface="Montserrat" panose="00000500000000000000" pitchFamily="2" charset="0"/>
                <a:ea typeface="Calibri" panose="020F0502020204030204" pitchFamily="34" charset="0"/>
              </a:rPr>
              <a:t> DOM </a:t>
            </a:r>
            <a:r>
              <a:rPr lang="en-US" sz="1400" dirty="0" err="1">
                <a:solidFill>
                  <a:schemeClr val="tx1"/>
                </a:solidFill>
                <a:effectLst/>
                <a:latin typeface="Montserrat" panose="00000500000000000000" pitchFamily="2" charset="0"/>
                <a:ea typeface="Calibri" panose="020F0502020204030204" pitchFamily="34" charset="0"/>
              </a:rPr>
              <a:t>để</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hiển</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thị</a:t>
            </a:r>
            <a:r>
              <a:rPr lang="en-US" sz="1400" dirty="0">
                <a:solidFill>
                  <a:schemeClr val="tx1"/>
                </a:solidFill>
                <a:effectLst/>
                <a:latin typeface="Montserrat" panose="00000500000000000000" pitchFamily="2" charset="0"/>
                <a:ea typeface="Calibri" panose="020F0502020204030204" pitchFamily="34" charset="0"/>
              </a:rPr>
              <a:t> (render) </a:t>
            </a:r>
            <a:r>
              <a:rPr lang="en-US" sz="1400" dirty="0" err="1">
                <a:solidFill>
                  <a:schemeClr val="tx1"/>
                </a:solidFill>
                <a:effectLst/>
                <a:latin typeface="Montserrat" panose="00000500000000000000" pitchFamily="2" charset="0"/>
                <a:ea typeface="Calibri" panose="020F0502020204030204" pitchFamily="34" charset="0"/>
              </a:rPr>
              <a:t>các</a:t>
            </a:r>
            <a:r>
              <a:rPr lang="en-US" sz="1400" dirty="0">
                <a:solidFill>
                  <a:schemeClr val="tx1"/>
                </a:solidFill>
                <a:effectLst/>
                <a:latin typeface="Montserrat" panose="00000500000000000000" pitchFamily="2" charset="0"/>
                <a:ea typeface="Calibri" panose="020F0502020204030204" pitchFamily="34" charset="0"/>
              </a:rPr>
              <a:t> component </a:t>
            </a:r>
            <a:r>
              <a:rPr lang="en-US" sz="1400" dirty="0" err="1">
                <a:solidFill>
                  <a:schemeClr val="tx1"/>
                </a:solidFill>
                <a:effectLst/>
                <a:latin typeface="Montserrat" panose="00000500000000000000" pitchFamily="2" charset="0"/>
                <a:ea typeface="Calibri" panose="020F0502020204030204" pitchFamily="34" charset="0"/>
              </a:rPr>
              <a:t>một</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cách</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tối</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ưu</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nhất</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có</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thể</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dựa</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vào</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thuật</a:t>
            </a:r>
            <a:r>
              <a:rPr lang="en-US" sz="1400" dirty="0">
                <a:solidFill>
                  <a:schemeClr val="tx1"/>
                </a:solidFill>
                <a:effectLst/>
                <a:latin typeface="Montserrat" panose="00000500000000000000" pitchFamily="2" charset="0"/>
                <a:ea typeface="Calibri" panose="020F0502020204030204" pitchFamily="34" charset="0"/>
              </a:rPr>
              <a:t> </a:t>
            </a:r>
            <a:r>
              <a:rPr lang="en-US" sz="1400" dirty="0" err="1">
                <a:solidFill>
                  <a:schemeClr val="tx1"/>
                </a:solidFill>
                <a:effectLst/>
                <a:latin typeface="Montserrat" panose="00000500000000000000" pitchFamily="2" charset="0"/>
                <a:ea typeface="Calibri" panose="020F0502020204030204" pitchFamily="34" charset="0"/>
              </a:rPr>
              <a:t>toán</a:t>
            </a:r>
            <a:r>
              <a:rPr lang="en-US" sz="1400" dirty="0">
                <a:solidFill>
                  <a:schemeClr val="tx1"/>
                </a:solidFill>
                <a:effectLst/>
                <a:latin typeface="Montserrat" panose="00000500000000000000" pitchFamily="2" charset="0"/>
                <a:ea typeface="Calibri" panose="020F0502020204030204" pitchFamily="34" charset="0"/>
              </a:rPr>
              <a:t> DOM </a:t>
            </a:r>
            <a:r>
              <a:rPr lang="en-US" sz="1400" dirty="0" err="1">
                <a:solidFill>
                  <a:schemeClr val="tx1"/>
                </a:solidFill>
                <a:effectLst/>
                <a:latin typeface="Montserrat" panose="00000500000000000000" pitchFamily="2" charset="0"/>
                <a:ea typeface="Calibri" panose="020F0502020204030204" pitchFamily="34" charset="0"/>
              </a:rPr>
              <a:t>ảo</a:t>
            </a:r>
            <a:r>
              <a:rPr lang="en-US" sz="1400" dirty="0">
                <a:solidFill>
                  <a:schemeClr val="tx1"/>
                </a:solidFill>
                <a:effectLst/>
                <a:latin typeface="Montserrat" panose="00000500000000000000" pitchFamily="2" charset="0"/>
                <a:ea typeface="Calibri" panose="020F0502020204030204" pitchFamily="34" charset="0"/>
              </a:rPr>
              <a:t> </a:t>
            </a:r>
            <a:r>
              <a:rPr lang="en-US" sz="1400" dirty="0">
                <a:solidFill>
                  <a:schemeClr val="tx1">
                    <a:lumMod val="90000"/>
                    <a:lumOff val="10000"/>
                  </a:schemeClr>
                </a:solidFill>
                <a:effectLst/>
                <a:latin typeface="Montserrat" panose="00000500000000000000" pitchFamily="2" charset="0"/>
                <a:ea typeface="Calibri" panose="020F0502020204030204" pitchFamily="34" charset="0"/>
              </a:rPr>
              <a:t>.</a:t>
            </a:r>
          </a:p>
          <a:p>
            <a:pPr marL="0" lvl="0" indent="0" algn="l" rtl="0">
              <a:lnSpc>
                <a:spcPct val="130000"/>
              </a:lnSpc>
              <a:spcBef>
                <a:spcPts val="0"/>
              </a:spcBef>
              <a:spcAft>
                <a:spcPts val="1200"/>
              </a:spcAft>
              <a:buNone/>
            </a:pPr>
            <a:endParaRPr sz="1400" dirty="0">
              <a:latin typeface="Montserrat" panose="00000500000000000000" pitchFamily="2" charset="0"/>
            </a:endParaRPr>
          </a:p>
        </p:txBody>
      </p:sp>
      <p:cxnSp>
        <p:nvCxnSpPr>
          <p:cNvPr id="411" name="Google Shape;411;p66"/>
          <p:cNvCxnSpPr>
            <a:cxnSpLocks/>
          </p:cNvCxnSpPr>
          <p:nvPr/>
        </p:nvCxnSpPr>
        <p:spPr>
          <a:xfrm>
            <a:off x="-76535" y="2780407"/>
            <a:ext cx="8163550" cy="0"/>
          </a:xfrm>
          <a:prstGeom prst="straightConnector1">
            <a:avLst/>
          </a:prstGeom>
          <a:noFill/>
          <a:ln w="9525" cap="flat" cmpd="sng">
            <a:solidFill>
              <a:schemeClr val="accent2"/>
            </a:solidFill>
            <a:prstDash val="solid"/>
            <a:round/>
            <a:headEnd type="none" w="med" len="med"/>
            <a:tailEnd type="none" w="med" len="med"/>
          </a:ln>
        </p:spPr>
      </p:cxnSp>
      <p:sp>
        <p:nvSpPr>
          <p:cNvPr id="412" name="Google Shape;412;p66"/>
          <p:cNvSpPr txBox="1"/>
          <p:nvPr/>
        </p:nvSpPr>
        <p:spPr>
          <a:xfrm>
            <a:off x="826726" y="731732"/>
            <a:ext cx="4894833" cy="1669666"/>
          </a:xfrm>
          <a:prstGeom prst="rect">
            <a:avLst/>
          </a:prstGeom>
          <a:noFill/>
          <a:ln>
            <a:noFill/>
          </a:ln>
        </p:spPr>
        <p:txBody>
          <a:bodyPr spcFirstLastPara="1" wrap="square" lIns="91425" tIns="91425" rIns="91425" bIns="91425" anchor="t" anchorCtr="0">
            <a:noAutofit/>
          </a:bodyPr>
          <a:lstStyle/>
          <a:p>
            <a:pPr marL="0" lvl="0" indent="0" algn="just" rtl="0">
              <a:lnSpc>
                <a:spcPct val="130000"/>
              </a:lnSpc>
              <a:spcBef>
                <a:spcPts val="0"/>
              </a:spcBef>
              <a:spcAft>
                <a:spcPts val="0"/>
              </a:spcAft>
              <a:buNone/>
            </a:pPr>
            <a:r>
              <a:rPr lang="vi-VN" b="0" i="0" dirty="0">
                <a:solidFill>
                  <a:schemeClr val="tx1">
                    <a:lumMod val="90000"/>
                    <a:lumOff val="10000"/>
                  </a:schemeClr>
                </a:solidFill>
                <a:effectLst/>
                <a:latin typeface="Montserrat" panose="00000500000000000000" pitchFamily="2" charset="0"/>
              </a:rPr>
              <a:t>React là một thư viện</a:t>
            </a:r>
            <a:r>
              <a:rPr lang="en-US" b="0" i="0" dirty="0">
                <a:solidFill>
                  <a:schemeClr val="tx1">
                    <a:lumMod val="90000"/>
                    <a:lumOff val="10000"/>
                  </a:schemeClr>
                </a:solidFill>
                <a:effectLst/>
                <a:latin typeface="Montserrat" panose="00000500000000000000" pitchFamily="2" charset="0"/>
              </a:rPr>
              <a:t> </a:t>
            </a:r>
            <a:r>
              <a:rPr lang="en-US" b="0" i="0" dirty="0" err="1">
                <a:solidFill>
                  <a:schemeClr val="tx1">
                    <a:lumMod val="90000"/>
                    <a:lumOff val="10000"/>
                  </a:schemeClr>
                </a:solidFill>
                <a:effectLst/>
                <a:latin typeface="Montserrat" panose="00000500000000000000" pitchFamily="2" charset="0"/>
              </a:rPr>
              <a:t>xây</a:t>
            </a:r>
            <a:r>
              <a:rPr lang="en-US" b="0" i="0" dirty="0">
                <a:solidFill>
                  <a:schemeClr val="tx1">
                    <a:lumMod val="90000"/>
                    <a:lumOff val="10000"/>
                  </a:schemeClr>
                </a:solidFill>
                <a:effectLst/>
                <a:latin typeface="Montserrat" panose="00000500000000000000" pitchFamily="2" charset="0"/>
              </a:rPr>
              <a:t> </a:t>
            </a:r>
            <a:r>
              <a:rPr lang="en-US" b="0" i="0" dirty="0" err="1">
                <a:solidFill>
                  <a:schemeClr val="tx1">
                    <a:lumMod val="90000"/>
                    <a:lumOff val="10000"/>
                  </a:schemeClr>
                </a:solidFill>
                <a:effectLst/>
                <a:latin typeface="Montserrat" panose="00000500000000000000" pitchFamily="2" charset="0"/>
              </a:rPr>
              <a:t>dựng</a:t>
            </a:r>
            <a:r>
              <a:rPr lang="en-US" b="0" i="0" dirty="0">
                <a:solidFill>
                  <a:schemeClr val="tx1">
                    <a:lumMod val="90000"/>
                    <a:lumOff val="10000"/>
                  </a:schemeClr>
                </a:solidFill>
                <a:effectLst/>
                <a:latin typeface="Montserrat" panose="00000500000000000000" pitchFamily="2" charset="0"/>
              </a:rPr>
              <a:t> </a:t>
            </a:r>
            <a:r>
              <a:rPr lang="vi-VN" b="0" i="0" dirty="0">
                <a:solidFill>
                  <a:schemeClr val="tx1">
                    <a:lumMod val="90000"/>
                    <a:lumOff val="10000"/>
                  </a:schemeClr>
                </a:solidFill>
                <a:effectLst/>
                <a:latin typeface="Montserrat" panose="00000500000000000000" pitchFamily="2" charset="0"/>
              </a:rPr>
              <a:t>UI phát triển </a:t>
            </a:r>
            <a:r>
              <a:rPr lang="en-US" dirty="0" err="1">
                <a:solidFill>
                  <a:schemeClr val="tx1">
                    <a:lumMod val="90000"/>
                    <a:lumOff val="10000"/>
                  </a:schemeClr>
                </a:solidFill>
                <a:latin typeface="Montserrat" panose="00000500000000000000" pitchFamily="2" charset="0"/>
              </a:rPr>
              <a:t>bởi</a:t>
            </a:r>
            <a:r>
              <a:rPr lang="vi-VN" b="0" i="0" dirty="0">
                <a:solidFill>
                  <a:schemeClr val="tx1">
                    <a:lumMod val="90000"/>
                    <a:lumOff val="10000"/>
                  </a:schemeClr>
                </a:solidFill>
                <a:effectLst/>
                <a:latin typeface="Montserrat" panose="00000500000000000000" pitchFamily="2" charset="0"/>
              </a:rPr>
              <a:t> Facebook để</a:t>
            </a:r>
            <a:r>
              <a:rPr lang="en-US" b="0" i="0" dirty="0">
                <a:solidFill>
                  <a:schemeClr val="tx1">
                    <a:lumMod val="90000"/>
                    <a:lumOff val="10000"/>
                  </a:schemeClr>
                </a:solidFill>
                <a:effectLst/>
                <a:latin typeface="Montserrat" panose="00000500000000000000" pitchFamily="2" charset="0"/>
              </a:rPr>
              <a:t> </a:t>
            </a:r>
            <a:r>
              <a:rPr lang="vi-VN" b="0" i="0" dirty="0">
                <a:solidFill>
                  <a:schemeClr val="tx1">
                    <a:lumMod val="90000"/>
                    <a:lumOff val="10000"/>
                  </a:schemeClr>
                </a:solidFill>
                <a:effectLst/>
                <a:latin typeface="Montserrat" panose="00000500000000000000" pitchFamily="2" charset="0"/>
              </a:rPr>
              <a:t>hỗ trợ việc xây dựng những thành phần</a:t>
            </a:r>
            <a:r>
              <a:rPr lang="en-US" b="0" i="0" dirty="0">
                <a:solidFill>
                  <a:schemeClr val="tx1">
                    <a:lumMod val="90000"/>
                    <a:lumOff val="10000"/>
                  </a:schemeClr>
                </a:solidFill>
                <a:effectLst/>
                <a:latin typeface="Montserrat" panose="00000500000000000000" pitchFamily="2" charset="0"/>
              </a:rPr>
              <a:t> </a:t>
            </a:r>
            <a:r>
              <a:rPr lang="vi-VN" b="0" i="0" dirty="0">
                <a:solidFill>
                  <a:schemeClr val="tx1">
                    <a:lumMod val="90000"/>
                    <a:lumOff val="10000"/>
                  </a:schemeClr>
                </a:solidFill>
                <a:effectLst/>
                <a:latin typeface="Montserrat" panose="00000500000000000000" pitchFamily="2" charset="0"/>
              </a:rPr>
              <a:t>UI có tính tương tác cao, có trạng thái và có thể</a:t>
            </a:r>
            <a:r>
              <a:rPr lang="en-US" b="0" i="0" dirty="0">
                <a:solidFill>
                  <a:schemeClr val="tx1">
                    <a:lumMod val="90000"/>
                    <a:lumOff val="10000"/>
                  </a:schemeClr>
                </a:solidFill>
                <a:effectLst/>
                <a:latin typeface="Montserrat" panose="00000500000000000000" pitchFamily="2" charset="0"/>
              </a:rPr>
              <a:t> </a:t>
            </a:r>
            <a:r>
              <a:rPr lang="en-US" b="0" i="0" dirty="0" err="1">
                <a:solidFill>
                  <a:schemeClr val="tx1">
                    <a:lumMod val="90000"/>
                    <a:lumOff val="10000"/>
                  </a:schemeClr>
                </a:solidFill>
                <a:effectLst/>
                <a:latin typeface="Montserrat" panose="00000500000000000000" pitchFamily="2" charset="0"/>
              </a:rPr>
              <a:t>tái</a:t>
            </a:r>
            <a:r>
              <a:rPr lang="vi-VN" b="0" i="0" dirty="0">
                <a:solidFill>
                  <a:schemeClr val="tx1">
                    <a:lumMod val="90000"/>
                    <a:lumOff val="10000"/>
                  </a:schemeClr>
                </a:solidFill>
                <a:effectLst/>
                <a:latin typeface="Montserrat" panose="00000500000000000000" pitchFamily="2" charset="0"/>
              </a:rPr>
              <a:t> sử dụng lại được</a:t>
            </a:r>
            <a:r>
              <a:rPr lang="en-US" dirty="0">
                <a:solidFill>
                  <a:schemeClr val="tx1">
                    <a:lumMod val="90000"/>
                    <a:lumOff val="10000"/>
                  </a:schemeClr>
                </a:solidFill>
                <a:latin typeface="Montserrat" panose="00000500000000000000" pitchFamily="2" charset="0"/>
              </a:rPr>
              <a:t>,</a:t>
            </a:r>
            <a:r>
              <a:rPr lang="en-US" b="0" i="0" dirty="0">
                <a:solidFill>
                  <a:schemeClr val="tx1">
                    <a:lumMod val="90000"/>
                    <a:lumOff val="10000"/>
                  </a:schemeClr>
                </a:solidFill>
                <a:effectLst/>
                <a:latin typeface="Montserrat" panose="00000500000000000000" pitchFamily="2"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hiển</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thị</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giao</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diện</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người</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dùng</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một</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cách</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tối</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ưu</a:t>
            </a:r>
            <a:r>
              <a:rPr lang="en-US" dirty="0">
                <a:solidFill>
                  <a:schemeClr val="tx1">
                    <a:lumMod val="90000"/>
                    <a:lumOff val="10000"/>
                  </a:schemeClr>
                </a:solidFill>
                <a:effectLst/>
                <a:latin typeface="Montserrat" panose="00000500000000000000" pitchFamily="2" charset="0"/>
                <a:ea typeface="Calibri" panose="020F0502020204030204" pitchFamily="34" charset="0"/>
              </a:rPr>
              <a:t> </a:t>
            </a:r>
            <a:r>
              <a:rPr lang="en-US" dirty="0" err="1">
                <a:solidFill>
                  <a:schemeClr val="tx1">
                    <a:lumMod val="90000"/>
                    <a:lumOff val="10000"/>
                  </a:schemeClr>
                </a:solidFill>
                <a:effectLst/>
                <a:latin typeface="Montserrat" panose="00000500000000000000" pitchFamily="2" charset="0"/>
                <a:ea typeface="Calibri" panose="020F0502020204030204" pitchFamily="34" charset="0"/>
              </a:rPr>
              <a:t>nhất</a:t>
            </a:r>
            <a:r>
              <a:rPr lang="en-US" dirty="0">
                <a:solidFill>
                  <a:schemeClr val="tx1">
                    <a:lumMod val="90000"/>
                    <a:lumOff val="10000"/>
                  </a:schemeClr>
                </a:solidFill>
                <a:effectLst/>
                <a:latin typeface="Montserrat" panose="00000500000000000000" pitchFamily="2" charset="0"/>
                <a:ea typeface="Calibri" panose="020F0502020204030204" pitchFamily="34" charset="0"/>
              </a:rPr>
              <a:t>.</a:t>
            </a:r>
            <a:endParaRPr dirty="0">
              <a:solidFill>
                <a:schemeClr val="tx1">
                  <a:lumMod val="90000"/>
                  <a:lumOff val="10000"/>
                </a:schemeClr>
              </a:solidFill>
              <a:latin typeface="Montserrat" panose="00000500000000000000" pitchFamily="2" charset="0"/>
              <a:ea typeface="Open Sans"/>
              <a:cs typeface="Open Sans"/>
              <a:sym typeface="Open Sans"/>
            </a:endParaRPr>
          </a:p>
        </p:txBody>
      </p:sp>
      <p:cxnSp>
        <p:nvCxnSpPr>
          <p:cNvPr id="413" name="Google Shape;413;p66"/>
          <p:cNvCxnSpPr>
            <a:cxnSpLocks/>
          </p:cNvCxnSpPr>
          <p:nvPr/>
        </p:nvCxnSpPr>
        <p:spPr>
          <a:xfrm>
            <a:off x="8168975" y="410516"/>
            <a:ext cx="969600" cy="0"/>
          </a:xfrm>
          <a:prstGeom prst="straightConnector1">
            <a:avLst/>
          </a:prstGeom>
          <a:noFill/>
          <a:ln w="9525" cap="flat" cmpd="sng">
            <a:solidFill>
              <a:schemeClr val="accent2"/>
            </a:solidFill>
            <a:prstDash val="solid"/>
            <a:round/>
            <a:headEnd type="none" w="med" len="med"/>
            <a:tailEnd type="none" w="med" len="med"/>
          </a:ln>
        </p:spPr>
      </p:cxnSp>
      <p:pic>
        <p:nvPicPr>
          <p:cNvPr id="1026" name="Picture 2" descr="Giới thiệu Lists và keys trong React">
            <a:extLst>
              <a:ext uri="{FF2B5EF4-FFF2-40B4-BE49-F238E27FC236}">
                <a16:creationId xmlns:a16="http://schemas.microsoft.com/office/drawing/2014/main" id="{2B041DA0-AF6B-C6CE-71A4-11B79062F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1463" y="866327"/>
            <a:ext cx="2877272" cy="15489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theme/theme1.xml><?xml version="1.0" encoding="utf-8"?>
<a:theme xmlns:a="http://schemas.openxmlformats.org/drawingml/2006/main" name="Technology Consulting Toolkit by Slidesgo">
  <a:themeElements>
    <a:clrScheme name="Simple Light">
      <a:dk1>
        <a:srgbClr val="212121"/>
      </a:dk1>
      <a:lt1>
        <a:srgbClr val="C95EFF"/>
      </a:lt1>
      <a:dk2>
        <a:srgbClr val="00FF9C"/>
      </a:dk2>
      <a:lt2>
        <a:srgbClr val="FFFFFF"/>
      </a:lt2>
      <a:accent1>
        <a:srgbClr val="9E9E9E"/>
      </a:accent1>
      <a:accent2>
        <a:srgbClr val="5F5F5F"/>
      </a:accent2>
      <a:accent3>
        <a:srgbClr val="FFFFFF"/>
      </a:accent3>
      <a:accent4>
        <a:srgbClr val="FFFFFF"/>
      </a:accent4>
      <a:accent5>
        <a:srgbClr val="FFFFFF"/>
      </a:accent5>
      <a:accent6>
        <a:srgbClr val="FFFFFF"/>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5955</TotalTime>
  <Words>1339</Words>
  <Application>Microsoft Office PowerPoint</Application>
  <PresentationFormat>On-screen Show (16:9)</PresentationFormat>
  <Paragraphs>96</Paragraphs>
  <Slides>23</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Staatliches</vt:lpstr>
      <vt:lpstr>Work Sans Medium</vt:lpstr>
      <vt:lpstr>Montserrat</vt:lpstr>
      <vt:lpstr>Fira Sans Extra Condensed Medium</vt:lpstr>
      <vt:lpstr>Arial</vt:lpstr>
      <vt:lpstr>Times New Roman</vt:lpstr>
      <vt:lpstr>Roboto Condensed Light</vt:lpstr>
      <vt:lpstr>Helvetica Neue</vt:lpstr>
      <vt:lpstr>Open Sans</vt:lpstr>
      <vt:lpstr>Wingdings</vt:lpstr>
      <vt:lpstr>Inconsolata</vt:lpstr>
      <vt:lpstr>Bebas Neue</vt:lpstr>
      <vt:lpstr>Technology Consulting Toolkit by Slidesgo</vt:lpstr>
      <vt:lpstr>ĐỒ ÁN TỐT NGHIỆP</vt:lpstr>
      <vt:lpstr>PowerPoint Presentation</vt:lpstr>
      <vt:lpstr>Thiết kế hệ thống</vt:lpstr>
      <vt:lpstr>Tổng quan đề tài</vt:lpstr>
      <vt:lpstr>Mục đích đề tài</vt:lpstr>
      <vt:lpstr>PowerPoint Presentation</vt:lpstr>
      <vt:lpstr>Công nghệ sử dụng</vt:lpstr>
      <vt:lpstr>Các Công Nghệ Áp Dụng</vt:lpstr>
      <vt:lpstr>REACTJS </vt:lpstr>
      <vt:lpstr>SASS là ngôn ngữ mở rộng của CSS, là tiền xử lý của CSS giúp viết CSS nhanh hơn, cấu trúc rõ ràng hơn. Đến phiên bản 3.0, nó giới thiệu một cú pháp mới được gọi là SCSS (Sassy CSS).   Cú pháp này nhằm thu hẹp khoảng cách giữa Sass và CSS bằng cách một cú pháp thân thiện với CSS. </vt:lpstr>
      <vt:lpstr>REDUX</vt:lpstr>
      <vt:lpstr>NODEJS </vt:lpstr>
      <vt:lpstr>MongoDB</vt:lpstr>
      <vt:lpstr>Firebase</vt:lpstr>
      <vt:lpstr>Thiết kế hệ thống</vt:lpstr>
      <vt:lpstr>Đối tượng sử dụng</vt:lpstr>
      <vt:lpstr>Sơ đồ phân cấp chức năng</vt:lpstr>
      <vt:lpstr>PowerPoint Presentation</vt:lpstr>
      <vt:lpstr>Demo trang web</vt:lpstr>
      <vt:lpstr>Kết Luận &amp; Hướng phát triển</vt:lpstr>
      <vt:lpstr>Sau quá trình thực hiện đề tài về cơ bản đã đáp ứng đầy đủ nhu cầu tìm kiếm phòng trọ của sinh viên như việc đăng bài thuê phòng và tìm người ở ghép  tiết kiệm chi phí và thời gian. Giao diện tương đối dễ sử dụng, thao tác cơ bản, nhanh gọn thuận tiện cho người dùng.   Về kiến thức: - Đã đạt được nhiều tiến bộ về mặt tìm hiểu, nghiên cứu lý thuyết công nghệ mới và kỹ năng phân tích thiết kế phần mềm. - Hiểu biết nhiều hơn về quy trình phát triển phần mềm và phân tích, thiết kế hệ thống. </vt:lpstr>
      <vt:lpstr>Để tiếp tục phát triển đề tài, em nhận thấy cần phải thực hiện tiếp các công việc sau: - Cập nhật tính năng mới. - Thu nhập ý kiến người dùng từ trải nghiệm thực tế. - Cải thiện hiệu năng và sửa lỗi ứng dụng sau kiểm thử phần mềm.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 Toolkit</dc:title>
  <dc:creator>ĐÔNG NGÔ</dc:creator>
  <cp:lastModifiedBy>Dong Ngo</cp:lastModifiedBy>
  <cp:revision>18</cp:revision>
  <dcterms:modified xsi:type="dcterms:W3CDTF">2022-05-20T06:17:28Z</dcterms:modified>
</cp:coreProperties>
</file>