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4854XqcfC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3400"/>
            <a:ext cx="7543800" cy="5638800"/>
          </a:xfrm>
        </p:spPr>
        <p:txBody>
          <a:bodyPr/>
          <a:lstStyle/>
          <a:p>
            <a:pPr algn="l"/>
            <a:r>
              <a:rPr lang="en-US" dirty="0" smtClean="0"/>
              <a:t>1) A Boolean is </a:t>
            </a:r>
            <a:r>
              <a:rPr lang="en-US" dirty="0" smtClean="0"/>
              <a:t>a True or False 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Nested conditionals are </a:t>
            </a:r>
            <a:r>
              <a:rPr lang="en-US" dirty="0" smtClean="0"/>
              <a:t>conditions contained in </a:t>
            </a:r>
            <a:r>
              <a:rPr lang="en-US" smtClean="0"/>
              <a:t>another condition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A flowchart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represents the</a:t>
            </a:r>
            <a:br>
              <a:rPr lang="en-US" dirty="0" smtClean="0"/>
            </a:br>
            <a:r>
              <a:rPr lang="en-US" dirty="0" smtClean="0"/>
              <a:t>logical flow</a:t>
            </a:r>
            <a:br>
              <a:rPr lang="en-US" dirty="0" smtClean="0"/>
            </a:br>
            <a:r>
              <a:rPr lang="en-US" dirty="0" smtClean="0"/>
              <a:t>of a program</a:t>
            </a:r>
            <a:endParaRPr lang="en-US" dirty="0" smtClean="0"/>
          </a:p>
        </p:txBody>
      </p:sp>
      <p:sp>
        <p:nvSpPr>
          <p:cNvPr id="4" name="Diamond 3"/>
          <p:cNvSpPr/>
          <p:nvPr/>
        </p:nvSpPr>
        <p:spPr>
          <a:xfrm>
            <a:off x="3657600" y="457200"/>
            <a:ext cx="21336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== </a:t>
            </a:r>
            <a:r>
              <a:rPr lang="en-US" dirty="0" err="1" smtClean="0"/>
              <a:t>Huybe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6096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Print(“handsome”)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791200" y="10287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91200" y="6858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Ýes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4305300" y="2019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962400" y="17526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657600" y="2438400"/>
            <a:ext cx="21336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== </a:t>
            </a:r>
            <a:r>
              <a:rPr lang="en-US" dirty="0" err="1" smtClean="0"/>
              <a:t>Huybig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5908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Print(“even more handsome”)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5791200" y="3009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1200" y="26670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Ýes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305300" y="3924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62400" y="36576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62200" y="4419600"/>
            <a:ext cx="480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(Go to link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webbrowser.open</a:t>
            </a:r>
            <a:r>
              <a:rPr lang="en-US" dirty="0" smtClean="0"/>
              <a:t>(“</a:t>
            </a:r>
            <a:r>
              <a:rPr lang="en-US" u="sng" dirty="0" smtClean="0">
                <a:hlinkClick r:id="rId2"/>
              </a:rPr>
              <a:t>https://www.youtube.com/watch?v=04854XqcfCY</a:t>
            </a:r>
            <a:r>
              <a:rPr lang="en-US" dirty="0" smtClean="0"/>
              <a:t>”)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3</cp:revision>
  <dcterms:created xsi:type="dcterms:W3CDTF">2006-08-16T00:00:00Z</dcterms:created>
  <dcterms:modified xsi:type="dcterms:W3CDTF">2018-01-15T11:10:18Z</dcterms:modified>
</cp:coreProperties>
</file>