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492" autoAdjust="0"/>
  </p:normalViewPr>
  <p:slideViewPr>
    <p:cSldViewPr>
      <p:cViewPr varScale="1">
        <p:scale>
          <a:sx n="81" d="100"/>
          <a:sy n="81" d="100"/>
        </p:scale>
        <p:origin x="108" y="13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0" d="100"/>
          <a:sy n="110" d="100"/>
        </p:scale>
        <p:origin x="251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10/6/2021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10/6/2021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year used is the date the recall was initiated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10/6/2021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10/6/2021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10/6/2021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10/6/2021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10/6/2021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10/6/2021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10/6/2021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10/6/2021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10/6/2021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10/6/2021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10/6/2021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10/6/2021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searchleap.com/product/data-collection-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FDA – Food Recall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Andy O’Bryan </a:t>
            </a:r>
          </a:p>
          <a:p>
            <a:r>
              <a:rPr lang="en-US" dirty="0"/>
              <a:t>Jake Rose</a:t>
            </a:r>
          </a:p>
          <a:p>
            <a:r>
              <a:rPr lang="en-US" dirty="0"/>
              <a:t>Stacey Smoot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Data Used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F2D04-3B8A-4C8B-8A89-855E19A1B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7012" y="2057876"/>
            <a:ext cx="4875530" cy="3656647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4412" y="1524000"/>
            <a:ext cx="53340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FDA API</a:t>
            </a:r>
          </a:p>
          <a:p>
            <a:pPr lvl="1"/>
            <a:r>
              <a:rPr lang="en-US" sz="2000" dirty="0"/>
              <a:t>Food enforcement json file </a:t>
            </a:r>
          </a:p>
          <a:p>
            <a:pPr lvl="1"/>
            <a:r>
              <a:rPr lang="en-US" sz="2000" dirty="0"/>
              <a:t>Data year: 2016</a:t>
            </a:r>
          </a:p>
          <a:p>
            <a:pPr lvl="1"/>
            <a:r>
              <a:rPr lang="en-US" sz="2000" dirty="0"/>
              <a:t>Records number: xxx</a:t>
            </a:r>
          </a:p>
          <a:p>
            <a:r>
              <a:rPr lang="en-US" sz="2000" dirty="0" err="1"/>
              <a:t>Zippopotam</a:t>
            </a:r>
            <a:r>
              <a:rPr lang="en-US" sz="2000" dirty="0"/>
              <a:t> API</a:t>
            </a:r>
          </a:p>
          <a:p>
            <a:pPr lvl="1"/>
            <a:r>
              <a:rPr lang="en-US" sz="2000" dirty="0"/>
              <a:t>Zip code information</a:t>
            </a:r>
          </a:p>
          <a:p>
            <a:r>
              <a:rPr lang="en-US" sz="2000" dirty="0"/>
              <a:t>Languages</a:t>
            </a:r>
          </a:p>
          <a:p>
            <a:pPr lvl="1"/>
            <a:r>
              <a:rPr lang="en-US" sz="2000" dirty="0"/>
              <a:t>JavaScript</a:t>
            </a:r>
          </a:p>
          <a:p>
            <a:pPr lvl="1"/>
            <a:r>
              <a:rPr lang="en-US" sz="2000" dirty="0"/>
              <a:t>HTML</a:t>
            </a:r>
          </a:p>
          <a:p>
            <a:pPr lvl="1"/>
            <a:r>
              <a:rPr lang="en-US" sz="20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Map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1571008"/>
              </p:ext>
            </p:extLst>
          </p:nvPr>
        </p:nvGraphicFramePr>
        <p:xfrm>
          <a:off x="5637212" y="1600200"/>
          <a:ext cx="5715000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Terminated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Voluntary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Mandated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18</TotalTime>
  <Words>127</Words>
  <Application>Microsoft Office PowerPoint</Application>
  <PresentationFormat>Custom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FDA – Food Recall</vt:lpstr>
      <vt:lpstr>Data Used </vt:lpstr>
      <vt:lpstr>US Map</vt:lpstr>
      <vt:lpstr>Classification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– Food Recall</dc:title>
  <dc:creator>Tyler Smoot</dc:creator>
  <cp:lastModifiedBy>Tyler Smoot</cp:lastModifiedBy>
  <cp:revision>1</cp:revision>
  <dcterms:created xsi:type="dcterms:W3CDTF">2021-10-07T00:57:57Z</dcterms:created>
  <dcterms:modified xsi:type="dcterms:W3CDTF">2021-10-07T01:16:48Z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