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712" r:id="rId2"/>
    <p:sldId id="713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7" autoAdjust="0"/>
    <p:restoredTop sz="94699"/>
  </p:normalViewPr>
  <p:slideViewPr>
    <p:cSldViewPr snapToGrid="0" snapToObjects="1">
      <p:cViewPr varScale="1">
        <p:scale>
          <a:sx n="132" d="100"/>
          <a:sy n="132" d="100"/>
        </p:scale>
        <p:origin x="258" y="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3023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9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2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0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angul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153"/>
            <a:ext cx="6233685" cy="1364281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Angular in 4 Hours</a:t>
            </a:r>
          </a:p>
          <a:p>
            <a:pPr marL="55563" indent="0">
              <a:tabLst>
                <a:tab pos="446088" algn="l"/>
              </a:tabLst>
            </a:pPr>
            <a:endParaRPr lang="en-GB" sz="11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https://olsensoft.com/angular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8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052391" cy="3284538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Angular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Single-page applications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binding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techniques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 interactions</a:t>
            </a:r>
          </a:p>
          <a:p>
            <a:endParaRPr lang="en-GB" sz="2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Annex</a:t>
            </a:r>
          </a:p>
          <a:p>
            <a:pPr marL="446088" indent="-446088">
              <a:buFont typeface="Arial" panose="020B0604020202020204" pitchFamily="34" charset="0"/>
              <a:buChar char="•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2726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https://olsensoft.com/angular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459</TotalTime>
  <Words>64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66</cp:revision>
  <dcterms:created xsi:type="dcterms:W3CDTF">2015-09-28T19:52:00Z</dcterms:created>
  <dcterms:modified xsi:type="dcterms:W3CDTF">2023-06-26T08:32:52Z</dcterms:modified>
</cp:coreProperties>
</file>