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712" r:id="rId2"/>
    <p:sldId id="713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4" autoAdjust="0"/>
    <p:restoredTop sz="94699"/>
  </p:normalViewPr>
  <p:slideViewPr>
    <p:cSldViewPr snapToGrid="0" snapToObjects="1">
      <p:cViewPr varScale="1">
        <p:scale>
          <a:sx n="118" d="100"/>
          <a:sy n="118" d="100"/>
        </p:scale>
        <p:origin x="67" y="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06424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5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33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199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43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86153"/>
            <a:ext cx="7170635" cy="1364281"/>
          </a:xfrm>
        </p:spPr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b="1" dirty="0"/>
              <a:t>Building Enterprise Apps with React</a:t>
            </a:r>
            <a:endParaRPr lang="en-GB" sz="1100" dirty="0"/>
          </a:p>
          <a:p>
            <a:pPr marL="55563" indent="0">
              <a:tabLst>
                <a:tab pos="446088" algn="l"/>
              </a:tabLst>
            </a:pPr>
            <a:r>
              <a:rPr lang="en-GB" sz="2000" dirty="0"/>
              <a:t>https://olsensoft.com/enterprise-react  - or -</a:t>
            </a:r>
          </a:p>
          <a:p>
            <a:pPr marL="55563" indent="0">
              <a:tabLst>
                <a:tab pos="446088" algn="l"/>
              </a:tabLst>
            </a:pPr>
            <a:r>
              <a:rPr lang="en-GB" sz="2000" dirty="0"/>
              <a:t>https://github.com/andyolsen/enterprise-react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9AC-AF30-CC0F-B543-74F65E506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052" y="3079097"/>
            <a:ext cx="3802750" cy="285750"/>
          </a:xfrm>
        </p:spPr>
        <p:txBody>
          <a:bodyPr/>
          <a:lstStyle/>
          <a:p>
            <a:r>
              <a:rPr lang="en-GB" dirty="0"/>
              <a:t>Andy Olsen</a:t>
            </a:r>
          </a:p>
          <a:p>
            <a:endParaRPr lang="en-GB" sz="800" dirty="0"/>
          </a:p>
          <a:p>
            <a:r>
              <a:rPr lang="en-GB" dirty="0"/>
              <a:t>andyo@olsensoft.com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Placeholder 6">
            <a:extLst>
              <a:ext uri="{FF2B5EF4-FFF2-40B4-BE49-F238E27FC236}">
                <a16:creationId xmlns:a16="http://schemas.microsoft.com/office/drawing/2014/main" id="{FD6746E1-AD75-E850-1BD3-AD2C61E0E6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324" r="5324"/>
          <a:stretch>
            <a:fillRect/>
          </a:stretch>
        </p:blipFill>
        <p:spPr>
          <a:xfrm>
            <a:off x="1990887" y="3071448"/>
            <a:ext cx="924769" cy="1168586"/>
          </a:xfrm>
        </p:spPr>
      </p:pic>
    </p:spTree>
    <p:extLst>
      <p:ext uri="{BB962C8B-B14F-4D97-AF65-F5344CB8AC3E}">
        <p14:creationId xmlns:p14="http://schemas.microsoft.com/office/powerpoint/2010/main" val="380181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6300" y="1066800"/>
            <a:ext cx="5564704" cy="3284538"/>
          </a:xfrm>
        </p:spPr>
        <p:txBody>
          <a:bodyPr/>
          <a:lstStyle/>
          <a:p>
            <a:pPr marL="446088" indent="-446088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Creating a React Application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Page Applications and Routing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React-Redux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Redux Saga</a:t>
            </a:r>
          </a:p>
          <a:p>
            <a:pPr marL="446088" indent="-446088">
              <a:buFont typeface="+mj-lt"/>
              <a:buAutoNum type="arabicPeriod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React Applications</a:t>
            </a:r>
          </a:p>
          <a:p>
            <a:pPr marL="446088" indent="-446088">
              <a:buFont typeface="+mj-lt"/>
              <a:buAutoNum type="arabicPeriod"/>
            </a:pPr>
            <a:endParaRPr lang="en-GB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sz="2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Appendix</a:t>
            </a:r>
          </a:p>
          <a:p>
            <a:pPr marL="446088" indent="-446088">
              <a:buFont typeface="Arial" panose="020B0604020202020204" pitchFamily="34" charset="0"/>
              <a:buChar char="•"/>
            </a:pPr>
            <a:r>
              <a:rPr lang="en-GB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TypeScript Essentials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26299" y="203200"/>
            <a:ext cx="5197231" cy="863804"/>
          </a:xfrm>
        </p:spPr>
        <p:txBody>
          <a:bodyPr>
            <a:normAutofit/>
          </a:bodyPr>
          <a:lstStyle/>
          <a:p>
            <a:r>
              <a:rPr lang="en-GB" sz="2800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427264362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499</TotalTime>
  <Words>51</Words>
  <Application>Microsoft Office PowerPoint</Application>
  <PresentationFormat>On-screen Show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Standard_LiveLessons_2017</vt:lpstr>
      <vt:lpstr>PowerPoint Presentation</vt:lpstr>
      <vt:lpstr>PowerPoint Presentation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66</cp:revision>
  <dcterms:created xsi:type="dcterms:W3CDTF">2015-09-28T19:52:00Z</dcterms:created>
  <dcterms:modified xsi:type="dcterms:W3CDTF">2024-12-17T08:29:56Z</dcterms:modified>
</cp:coreProperties>
</file>