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22" r:id="rId2"/>
    <p:sldId id="257" r:id="rId3"/>
    <p:sldId id="756" r:id="rId4"/>
    <p:sldId id="533" r:id="rId5"/>
    <p:sldId id="717" r:id="rId6"/>
    <p:sldId id="732" r:id="rId7"/>
    <p:sldId id="770" r:id="rId8"/>
    <p:sldId id="757" r:id="rId9"/>
    <p:sldId id="745" r:id="rId10"/>
    <p:sldId id="747" r:id="rId11"/>
    <p:sldId id="748" r:id="rId12"/>
    <p:sldId id="750" r:id="rId13"/>
    <p:sldId id="751" r:id="rId14"/>
    <p:sldId id="749" r:id="rId15"/>
    <p:sldId id="758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771" r:id="rId24"/>
    <p:sldId id="766" r:id="rId25"/>
    <p:sldId id="76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  <a:srgbClr val="CCECFF"/>
    <a:srgbClr val="FBE66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2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80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99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50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054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620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19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267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45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46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9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58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095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881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695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976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69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46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71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18580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76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7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4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Single Page Applications and Routing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SPAs and routing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Parameterized routes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Nested routes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Loading data for a route</a:t>
            </a:r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Data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18065" cy="3742941"/>
          </a:xfrm>
        </p:spPr>
        <p:txBody>
          <a:bodyPr/>
          <a:lstStyle/>
          <a:p>
            <a:r>
              <a:rPr lang="en-GB" dirty="0"/>
              <a:t>To understand the demo, the first step is to consider the data model</a:t>
            </a:r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Catalog.ts</a:t>
            </a:r>
            <a:r>
              <a:rPr lang="en-GB" dirty="0"/>
              <a:t>, which defines 2 simple classes: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Represents a simple product item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GB" dirty="0"/>
              <a:t>Contains hard-coded product items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01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Parameterized Routes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10495" cy="3742941"/>
          </a:xfrm>
        </p:spPr>
        <p:txBody>
          <a:bodyPr/>
          <a:lstStyle/>
          <a:p>
            <a:r>
              <a:rPr lang="en-GB" dirty="0"/>
              <a:t>Here are the relevant routes: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    - </a:t>
            </a:r>
            <a:r>
              <a:rPr lang="en-GB" dirty="0"/>
              <a:t>Display links for all product items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/product/:id - </a:t>
            </a:r>
            <a:r>
              <a:rPr lang="en-GB" dirty="0"/>
              <a:t>Display a product item with specified id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2835C5-840C-4EF9-9533-3F031DF2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2137496"/>
            <a:ext cx="7298021" cy="37750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'products',    element: &lt;Products /&gt; 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'product/:id', element: &lt;Product /&gt;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DFF06-BC24-4EC6-AE18-A38A5901722B}"/>
              </a:ext>
            </a:extLst>
          </p:cNvPr>
          <p:cNvSpPr txBox="1"/>
          <p:nvPr/>
        </p:nvSpPr>
        <p:spPr>
          <a:xfrm>
            <a:off x="7885093" y="22687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8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Rendering Parameterized Links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Products.tsx</a:t>
            </a:r>
            <a:r>
              <a:rPr lang="en-GB" dirty="0"/>
              <a:t> renders parameterized links like so: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2835C5-840C-4EF9-9533-3F031DF2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8758"/>
            <a:ext cx="7298021" cy="299361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Products() { 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Catalog.getAllProductItems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&lt;h1&gt;Products&lt;/h1&gt;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((p,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&lt;li key={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to={`/product/${p.id}`}&gt;{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p.description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}&lt;/Link&gt;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&lt;/li&gt;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DFF06-BC24-4EC6-AE18-A38A5901722B}"/>
              </a:ext>
            </a:extLst>
          </p:cNvPr>
          <p:cNvSpPr txBox="1"/>
          <p:nvPr/>
        </p:nvSpPr>
        <p:spPr>
          <a:xfrm>
            <a:off x="7500372" y="410614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8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Obtaining Path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ProductV1.tsx</a:t>
            </a:r>
            <a:r>
              <a:rPr lang="en-GB" dirty="0"/>
              <a:t> obtains path parameter(s) like so: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12835C5-840C-4EF9-9533-3F031DF2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46914"/>
            <a:ext cx="7298021" cy="345527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useParams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Product() {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{ id } : any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useParams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prod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Catalog.getProductItemById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if (!prod)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else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&lt;h1&gt;Product details&lt;/h1&gt;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&lt;div&gt;Description: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prod.description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   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&lt;div&gt;Price: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&lt;div&gt;Likes: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prod.likes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&lt;div&gt;Most recent like: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prod.mostRecentLike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}&lt;/div&gt;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&lt;/&gt;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DFF06-BC24-4EC6-AE18-A38A5901722B}"/>
              </a:ext>
            </a:extLst>
          </p:cNvPr>
          <p:cNvSpPr txBox="1"/>
          <p:nvPr/>
        </p:nvSpPr>
        <p:spPr>
          <a:xfrm>
            <a:off x="7423430" y="454853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ProductV1.tsx</a:t>
            </a:r>
          </a:p>
        </p:txBody>
      </p:sp>
    </p:spTree>
    <p:extLst>
      <p:ext uri="{BB962C8B-B14F-4D97-AF65-F5344CB8AC3E}">
        <p14:creationId xmlns:p14="http://schemas.microsoft.com/office/powerpoint/2010/main" val="320558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Programmatic Navigation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seen how to navigate to a route via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also navigate to a route programmatically</a:t>
            </a: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an example, 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ProductV2.tsx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C1270DF-2833-415F-B6D4-322D0BEF7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5614"/>
            <a:ext cx="7298021" cy="2236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to=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me&lt;/Link&gt;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1BF6ADD-B873-F59B-96DD-1EF08D89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2426108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useNavigate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navigate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useNavigate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navigate(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somePath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06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3:  Nested Routes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the outer route</a:t>
            </a:r>
          </a:p>
          <a:p>
            <a:r>
              <a:rPr lang="en-GB" dirty="0"/>
              <a:t>Implementing an index route</a:t>
            </a:r>
          </a:p>
          <a:p>
            <a:r>
              <a:rPr lang="en-GB" dirty="0"/>
              <a:t>Implementing a nested route</a:t>
            </a:r>
          </a:p>
          <a:p>
            <a:r>
              <a:rPr lang="en-GB" dirty="0"/>
              <a:t>Implementing another nested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28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React router lets you define nested routes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user can navigate to the following routes: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/products-with-nested-routes/1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(etc.)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/products-with-nested-routes/summary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E0EEC05-C4A7-6F5C-526F-CC2DA334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8232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path: '/products-with-nested-routes',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children: [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index: true,   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':id',     element: &lt;Product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'summary',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2022D-C7F8-D9BE-0584-CD73B0FDCB20}"/>
              </a:ext>
            </a:extLst>
          </p:cNvPr>
          <p:cNvSpPr txBox="1"/>
          <p:nvPr/>
        </p:nvSpPr>
        <p:spPr>
          <a:xfrm>
            <a:off x="7885093" y="242103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0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the Outer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Let's consider the outer route: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we go to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</a:p>
          <a:p>
            <a:pPr lvl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Contains an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to house a nested component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A58B191-A0F6-8239-C43D-5EAE739F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8232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path: '/products-with-nested-routes',  element: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children: [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index: true,   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':id',     element: &lt;Product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'summary',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4AFD8-3E84-D440-F4FC-C1F8946E92EF}"/>
              </a:ext>
            </a:extLst>
          </p:cNvPr>
          <p:cNvSpPr txBox="1"/>
          <p:nvPr/>
        </p:nvSpPr>
        <p:spPr>
          <a:xfrm>
            <a:off x="7885093" y="242103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944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an Index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499" y="924309"/>
            <a:ext cx="8196159" cy="3742941"/>
          </a:xfrm>
        </p:spPr>
        <p:txBody>
          <a:bodyPr/>
          <a:lstStyle/>
          <a:p>
            <a:r>
              <a:rPr lang="en-GB" dirty="0"/>
              <a:t>We've defined an </a:t>
            </a:r>
            <a:r>
              <a:rPr lang="en-GB" i="1" dirty="0"/>
              <a:t>index route </a:t>
            </a:r>
            <a:r>
              <a:rPr lang="en-GB" dirty="0"/>
              <a:t>as follows: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Indicates the default component to render in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if the user navigates just to the parent route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ProductUnselected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B4B5F0E-4B94-95BA-FEC9-93A864129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8232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path: '/products-with-nested-routes',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children: [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index: true,     element: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':id',     element: &lt;Product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'summary',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E1CD4-6214-9C9B-4772-101E833A6ECD}"/>
              </a:ext>
            </a:extLst>
          </p:cNvPr>
          <p:cNvSpPr txBox="1"/>
          <p:nvPr/>
        </p:nvSpPr>
        <p:spPr>
          <a:xfrm>
            <a:off x="7885093" y="242103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4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a Nested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499" y="924309"/>
            <a:ext cx="8196159" cy="3742941"/>
          </a:xfrm>
        </p:spPr>
        <p:txBody>
          <a:bodyPr/>
          <a:lstStyle/>
          <a:p>
            <a:r>
              <a:rPr lang="en-GB" dirty="0"/>
              <a:t>We've defined a nested route to display one product: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its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7136A788-B0A4-6DC3-11E6-A24257E2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8232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path: '/products-with-nested-routes',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children: [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index: true,   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}, 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path: ':id',     element: &lt;Product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'summary',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86FB9-ED02-281C-A633-FBCF54716122}"/>
              </a:ext>
            </a:extLst>
          </p:cNvPr>
          <p:cNvSpPr txBox="1"/>
          <p:nvPr/>
        </p:nvSpPr>
        <p:spPr>
          <a:xfrm>
            <a:off x="7885093" y="242103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5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1:  Getting Started with SPAs and Routing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Dependencies for React Router </a:t>
            </a:r>
          </a:p>
          <a:p>
            <a:r>
              <a:rPr lang="en-GB" dirty="0"/>
              <a:t>Creating a browser router</a:t>
            </a:r>
          </a:p>
          <a:p>
            <a:r>
              <a:rPr lang="en-GB" dirty="0"/>
              <a:t>Defining a common layout for all pages</a:t>
            </a:r>
          </a:p>
          <a:p>
            <a:r>
              <a:rPr lang="en-GB" dirty="0"/>
              <a:t>Simple example routes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8255062" cy="560552"/>
          </a:xfrm>
        </p:spPr>
        <p:txBody>
          <a:bodyPr/>
          <a:lstStyle/>
          <a:p>
            <a:r>
              <a:rPr lang="en-GB" dirty="0"/>
              <a:t>Implementing another Nested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499" y="924309"/>
            <a:ext cx="8196159" cy="3742941"/>
          </a:xfrm>
        </p:spPr>
        <p:txBody>
          <a:bodyPr/>
          <a:lstStyle/>
          <a:p>
            <a:r>
              <a:rPr lang="en-GB" dirty="0"/>
              <a:t>We've defined another nested route as follows: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/products-with-nested-routes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/summary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its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&lt;Outlet/&gt;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ProductSummary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component is rendered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CDE55A75-D8D4-4ABD-997E-FEAFADD2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567" y="1358232"/>
            <a:ext cx="7298021" cy="1300839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path: '/products-with-nested-routes',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ProductsWithNestedRoutes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children: [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index: true,   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ProductUnselected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 }, 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 path: ':id',     element: &lt;Product /&gt; }, 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path: 'summary', element: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ProductSummary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}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8FAC0-B769-41CF-5867-4EB45661BAFC}"/>
              </a:ext>
            </a:extLst>
          </p:cNvPr>
          <p:cNvSpPr txBox="1"/>
          <p:nvPr/>
        </p:nvSpPr>
        <p:spPr>
          <a:xfrm>
            <a:off x="7885093" y="242103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789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4:  Loading Data for a Route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Defining a data loader function for a route</a:t>
            </a:r>
          </a:p>
          <a:p>
            <a:r>
              <a:rPr lang="en-GB" dirty="0"/>
              <a:t>Accessing loader data in a component</a:t>
            </a:r>
          </a:p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099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Data Loader Function for a Route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In this chapter we've shown how to define routes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function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also specify a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data loader function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a route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Invoked asynchronously when user navigates to the route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Returns data that the component can utilize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4A042A2A-9693-BE76-E53A-FCC15B4B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1661278"/>
            <a:ext cx="72380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router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'/somePath1', element: &lt;SomeComponent1 /&gt;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'/somePath2', element: &lt;SomeComponent2 /&gt;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33A153F8-C543-1916-CC71-2AD8F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3910669"/>
            <a:ext cx="723808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router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'/somePath1', element: &lt;SomeComponent1 /&gt;,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loader: someLoaderFunc1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'/somePath2', element: &lt;SomeComponent2 /&gt;,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loader: someLoaderFunc2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334164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Loader Data in a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A component can access the loader data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useLoaderData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hook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4A042A2A-9693-BE76-E53A-FCC15B4B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1697265"/>
            <a:ext cx="72380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useLoaderData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'react-router-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data: any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useLoaderData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0657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923460" cy="3742941"/>
          </a:xfrm>
        </p:spPr>
        <p:txBody>
          <a:bodyPr/>
          <a:lstStyle/>
          <a:p>
            <a:r>
              <a:rPr lang="en-GB" dirty="0"/>
              <a:t>For an example of loading data and accessing it in a component, see the following files:</a:t>
            </a:r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See the route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-and-cs/:id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TsAndCs.tsx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getDataForRegion()</a:t>
            </a:r>
            <a:r>
              <a:rPr lang="en-GB" dirty="0"/>
              <a:t>, which loads data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TsAndCsForRegion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which accesses the data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74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183828"/>
            <a:ext cx="6233685" cy="1314450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SPAs and routing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Parameterized routes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Nested routes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Loading data for a route</a:t>
            </a:r>
          </a:p>
        </p:txBody>
      </p:sp>
    </p:spTree>
    <p:extLst>
      <p:ext uri="{BB962C8B-B14F-4D97-AF65-F5344CB8AC3E}">
        <p14:creationId xmlns:p14="http://schemas.microsoft.com/office/powerpoint/2010/main" val="216754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243499" cy="3742941"/>
          </a:xfrm>
        </p:spPr>
        <p:txBody>
          <a:bodyPr/>
          <a:lstStyle/>
          <a:p>
            <a:r>
              <a:rPr lang="en-GB" dirty="0"/>
              <a:t>React has excellent support for implementing SPAs</a:t>
            </a:r>
          </a:p>
          <a:p>
            <a:pPr lvl="1"/>
            <a:r>
              <a:rPr lang="en-GB" dirty="0"/>
              <a:t>Define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that always remains resident</a:t>
            </a:r>
          </a:p>
          <a:p>
            <a:pPr lvl="1"/>
            <a:r>
              <a:rPr lang="en-GB" dirty="0"/>
              <a:t>Define multiple sub-components, which can be swapped in and out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  <a:p>
            <a:endParaRPr lang="en-GB" dirty="0"/>
          </a:p>
          <a:p>
            <a:r>
              <a:rPr lang="en-GB" dirty="0"/>
              <a:t>Each sub-component maps to a logical URL</a:t>
            </a:r>
          </a:p>
          <a:p>
            <a:pPr lvl="1"/>
            <a:r>
              <a:rPr lang="en-GB" dirty="0"/>
              <a:t>This is called </a:t>
            </a:r>
            <a:r>
              <a:rPr lang="en-GB" i="1" dirty="0"/>
              <a:t>routing</a:t>
            </a:r>
          </a:p>
          <a:p>
            <a:pPr lvl="1"/>
            <a:r>
              <a:rPr lang="en-GB" dirty="0"/>
              <a:t>To display a different sub-component in the browser, </a:t>
            </a:r>
            <a:br>
              <a:rPr lang="en-GB" dirty="0"/>
            </a:br>
            <a:r>
              <a:rPr lang="en-GB" dirty="0"/>
              <a:t>simply navigate to the URL for that sub-component</a:t>
            </a:r>
          </a:p>
        </p:txBody>
      </p:sp>
    </p:spTree>
    <p:extLst>
      <p:ext uri="{BB962C8B-B14F-4D97-AF65-F5344CB8AC3E}">
        <p14:creationId xmlns:p14="http://schemas.microsoft.com/office/powerpoint/2010/main" val="398771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 for React Router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38748"/>
            <a:ext cx="7333862" cy="3742941"/>
          </a:xfrm>
        </p:spPr>
        <p:txBody>
          <a:bodyPr/>
          <a:lstStyle/>
          <a:p>
            <a:pPr eaLnBrk="1" hangingPunct="1"/>
            <a:r>
              <a:rPr lang="en-GB" dirty="0"/>
              <a:t>Add these dependencies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  <a:endParaRPr lang="en-GB" dirty="0">
              <a:latin typeface="+mj-lt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211939C-F197-443D-978F-CC217FED4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90767"/>
            <a:ext cx="7241383" cy="1454727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"dependencies":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"^6.3.0",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"@types/react-router-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"^5.3.3",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A079-1090-4FE6-83F3-40E1FDFCBFDB}"/>
              </a:ext>
            </a:extLst>
          </p:cNvPr>
          <p:cNvSpPr txBox="1"/>
          <p:nvPr/>
        </p:nvSpPr>
        <p:spPr>
          <a:xfrm>
            <a:off x="7493468" y="261147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608CA-09B9-48D5-AF3B-CFF4E63CAFB7}"/>
              </a:ext>
            </a:extLst>
          </p:cNvPr>
          <p:cNvSpPr txBox="1"/>
          <p:nvPr/>
        </p:nvSpPr>
        <p:spPr>
          <a:xfrm>
            <a:off x="5478637" y="1487507"/>
            <a:ext cx="1126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Router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E2D81-66CB-4D3F-8EFF-A445D5ACB1A9}"/>
              </a:ext>
            </a:extLst>
          </p:cNvPr>
          <p:cNvSpPr txBox="1"/>
          <p:nvPr/>
        </p:nvSpPr>
        <p:spPr>
          <a:xfrm>
            <a:off x="5478637" y="2258333"/>
            <a:ext cx="2862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+mj-lt"/>
              </a:rPr>
              <a:t>React Router TypeScript declarations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E8296-49AE-47D7-95C3-033F25A87248}"/>
              </a:ext>
            </a:extLst>
          </p:cNvPr>
          <p:cNvCxnSpPr>
            <a:cxnSpLocks/>
          </p:cNvCxnSpPr>
          <p:nvPr/>
        </p:nvCxnSpPr>
        <p:spPr>
          <a:xfrm flipH="1">
            <a:off x="3829474" y="1649794"/>
            <a:ext cx="16738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023A5E-8FF7-004C-31F6-ADC7EEF751B0}"/>
              </a:ext>
            </a:extLst>
          </p:cNvPr>
          <p:cNvCxnSpPr>
            <a:cxnSpLocks/>
          </p:cNvCxnSpPr>
          <p:nvPr/>
        </p:nvCxnSpPr>
        <p:spPr>
          <a:xfrm flipH="1">
            <a:off x="4379489" y="2414080"/>
            <a:ext cx="1123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Browser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38748"/>
            <a:ext cx="7827550" cy="3742941"/>
          </a:xfrm>
        </p:spPr>
        <p:txBody>
          <a:bodyPr/>
          <a:lstStyle/>
          <a:p>
            <a:r>
              <a:rPr lang="en-GB" dirty="0"/>
              <a:t>You define routes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r>
              <a:rPr lang="en-GB" dirty="0"/>
              <a:t>Enables you to specify routes up-front in your app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Use the router in your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follows: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CFA4C0F-7E9E-4F00-83D4-0C7E4595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1744506"/>
            <a:ext cx="7238082" cy="132408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RouterProvider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'react-router-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router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'/somePath1', element: &lt;SomeComponent1 /&gt;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'/somePath2', element: &lt;SomeComponent2 /&gt;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190BAE84-128C-485E-FEB4-8400CDD1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48" y="3761672"/>
            <a:ext cx="7238082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function App()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RouterProvider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router={router} /&gt;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D8286-5C55-4BB8-969B-88EDB8A9F29E}"/>
              </a:ext>
            </a:extLst>
          </p:cNvPr>
          <p:cNvSpPr txBox="1"/>
          <p:nvPr/>
        </p:nvSpPr>
        <p:spPr>
          <a:xfrm>
            <a:off x="7870457" y="439480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Common Layout for all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You can define a common layout for all pages: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4C0E70BB-3E2D-014F-B01B-3D14A3E2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1361251"/>
            <a:ext cx="7238082" cy="363240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Outlet } from 'react-router-</a:t>
            </a:r>
            <a:r>
              <a:rPr lang="en-GB" sz="1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AppLayout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MyMenu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    { /* Always display my common menu here (for example) */ }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&lt;Outlet /&gt;     { /* Display the component for the current route here */ }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router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element: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AppLayout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/&gt;,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children: [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'/somePath1', element: &lt;SomeComponent1 /&gt;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'/somePath2', element: &lt;SomeComponent2 /&gt; },    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1C20B-47F2-6AC9-CCF0-C56364446E40}"/>
              </a:ext>
            </a:extLst>
          </p:cNvPr>
          <p:cNvSpPr txBox="1"/>
          <p:nvPr/>
        </p:nvSpPr>
        <p:spPr>
          <a:xfrm>
            <a:off x="7870457" y="474200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8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Example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13558" cy="3742941"/>
          </a:xfrm>
        </p:spPr>
        <p:txBody>
          <a:bodyPr/>
          <a:lstStyle/>
          <a:p>
            <a:r>
              <a:rPr lang="en-GB" dirty="0"/>
              <a:t>Here are some simple example routes to get us started: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4C0E70BB-3E2D-014F-B01B-3D14A3E2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49" y="1359645"/>
            <a:ext cx="7238082" cy="301685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Home from './Home'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About from './About'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Contact from './Contact'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from './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router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createBrowserRouter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element: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AppLayout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/&gt;,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children: [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'/',        element: &lt;Home /&gt;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'/about',   element: &lt;About /&gt;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'/contact', element: &lt;Contact /&gt; },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 path: '*',        element: &lt;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PageNotFound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 },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1C20B-47F2-6AC9-CCF0-C56364446E40}"/>
              </a:ext>
            </a:extLst>
          </p:cNvPr>
          <p:cNvSpPr txBox="1"/>
          <p:nvPr/>
        </p:nvSpPr>
        <p:spPr>
          <a:xfrm>
            <a:off x="7870457" y="412581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045858" cy="560552"/>
          </a:xfrm>
        </p:spPr>
        <p:txBody>
          <a:bodyPr/>
          <a:lstStyle/>
          <a:p>
            <a:r>
              <a:rPr lang="en-US" dirty="0"/>
              <a:t>Section 2:  Parameterized Routes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Understanding the data model</a:t>
            </a:r>
          </a:p>
          <a:p>
            <a:r>
              <a:rPr lang="en-GB" dirty="0"/>
              <a:t>Defining parameterized routes</a:t>
            </a:r>
          </a:p>
          <a:p>
            <a:r>
              <a:rPr lang="en-GB" dirty="0"/>
              <a:t>Rendering parameterized links</a:t>
            </a:r>
          </a:p>
          <a:p>
            <a:r>
              <a:rPr lang="en-GB" dirty="0"/>
              <a:t>Obtaining path parameters</a:t>
            </a:r>
          </a:p>
          <a:p>
            <a:r>
              <a:rPr lang="en-GB" dirty="0">
                <a:cs typeface="Courier New" panose="02070309020205020404" pitchFamily="49" charset="0"/>
              </a:rPr>
              <a:t>Programmatic navigation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69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475561" cy="3742941"/>
          </a:xfrm>
        </p:spPr>
        <p:txBody>
          <a:bodyPr/>
          <a:lstStyle/>
          <a:p>
            <a:r>
              <a:rPr lang="en-GB" dirty="0"/>
              <a:t>React router lets you define parameterized routes</a:t>
            </a:r>
          </a:p>
          <a:p>
            <a:pPr lvl="1"/>
            <a:r>
              <a:rPr lang="en-GB" dirty="0"/>
              <a:t>E.g.,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/product/:id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demo app illustrates parameterized routes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B0199-D440-6289-B86B-16C2C089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72" y="2491707"/>
            <a:ext cx="4761842" cy="2468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4D754F-47FC-9709-0D16-AD261BC1AE17}"/>
              </a:ext>
            </a:extLst>
          </p:cNvPr>
          <p:cNvSpPr txBox="1"/>
          <p:nvPr/>
        </p:nvSpPr>
        <p:spPr>
          <a:xfrm>
            <a:off x="3417641" y="322568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/product/1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3EA0B6-3B18-A615-0AF7-27B15D22C065}"/>
              </a:ext>
            </a:extLst>
          </p:cNvPr>
          <p:cNvCxnSpPr>
            <a:cxnSpLocks/>
          </p:cNvCxnSpPr>
          <p:nvPr/>
        </p:nvCxnSpPr>
        <p:spPr>
          <a:xfrm>
            <a:off x="2622361" y="3956525"/>
            <a:ext cx="834864" cy="328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CF178A-2F46-AB86-FB3A-41A59FFBF080}"/>
              </a:ext>
            </a:extLst>
          </p:cNvPr>
          <p:cNvSpPr txBox="1"/>
          <p:nvPr/>
        </p:nvSpPr>
        <p:spPr>
          <a:xfrm>
            <a:off x="3417641" y="413118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/product/3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B76A3C-B627-19B3-9F79-43F4E9BCB0F6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22361" y="3823404"/>
            <a:ext cx="795280" cy="10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F06E7E-2F4D-92AD-3653-61214ED5E6BF}"/>
              </a:ext>
            </a:extLst>
          </p:cNvPr>
          <p:cNvSpPr txBox="1"/>
          <p:nvPr/>
        </p:nvSpPr>
        <p:spPr>
          <a:xfrm>
            <a:off x="3417641" y="366951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/product/2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A5D891-630E-1B1D-BA2B-07B5128AD5D9}"/>
              </a:ext>
            </a:extLst>
          </p:cNvPr>
          <p:cNvCxnSpPr>
            <a:cxnSpLocks/>
          </p:cNvCxnSpPr>
          <p:nvPr/>
        </p:nvCxnSpPr>
        <p:spPr>
          <a:xfrm flipV="1">
            <a:off x="2622361" y="3358807"/>
            <a:ext cx="834864" cy="328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317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5354</TotalTime>
  <Words>1743</Words>
  <Application>Microsoft Office PowerPoint</Application>
  <PresentationFormat>On-screen Show (16:9)</PresentationFormat>
  <Paragraphs>373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Open Sans</vt:lpstr>
      <vt:lpstr>Standard_LiveLessons_2017</vt:lpstr>
      <vt:lpstr>Single Page Applications and Routing</vt:lpstr>
      <vt:lpstr>Section 1:  Getting Started with SPAs and Routing</vt:lpstr>
      <vt:lpstr>Overview</vt:lpstr>
      <vt:lpstr>Dependencies for React Router </vt:lpstr>
      <vt:lpstr>Creating a Browser Router</vt:lpstr>
      <vt:lpstr>Defining a Common Layout for all Pages</vt:lpstr>
      <vt:lpstr>Simple Example Routes</vt:lpstr>
      <vt:lpstr>Section 2:  Parameterized Routes</vt:lpstr>
      <vt:lpstr>Overview</vt:lpstr>
      <vt:lpstr>Understanding the Data Model</vt:lpstr>
      <vt:lpstr>Defining Parameterized Routes</vt:lpstr>
      <vt:lpstr>Rendering Parameterized Links</vt:lpstr>
      <vt:lpstr>Obtaining Path Parameters</vt:lpstr>
      <vt:lpstr>Programmatic Navigation</vt:lpstr>
      <vt:lpstr>Section 3:  Nested Routes</vt:lpstr>
      <vt:lpstr>Overview</vt:lpstr>
      <vt:lpstr>Implementing the Outer Route</vt:lpstr>
      <vt:lpstr>Implementing an Index Route</vt:lpstr>
      <vt:lpstr>Implementing a Nested Route</vt:lpstr>
      <vt:lpstr>Implementing another Nested Route</vt:lpstr>
      <vt:lpstr>Section 4:  Loading Data for a Route</vt:lpstr>
      <vt:lpstr>Defining a Data Loader Function for a Route</vt:lpstr>
      <vt:lpstr>Accessing Loader Data in a Component</vt:lpstr>
      <vt:lpstr>Example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177</cp:revision>
  <dcterms:created xsi:type="dcterms:W3CDTF">2015-09-28T19:52:00Z</dcterms:created>
  <dcterms:modified xsi:type="dcterms:W3CDTF">2024-12-17T10:02:59Z</dcterms:modified>
</cp:coreProperties>
</file>