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10" r:id="rId3"/>
    <p:sldId id="532" r:id="rId4"/>
    <p:sldId id="629" r:id="rId5"/>
    <p:sldId id="533" r:id="rId6"/>
    <p:sldId id="717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6327" autoAdjust="0"/>
  </p:normalViewPr>
  <p:slideViewPr>
    <p:cSldViewPr snapToGrid="0" snapToObjects="1">
      <p:cViewPr varScale="1">
        <p:scale>
          <a:sx n="176" d="100"/>
          <a:sy n="176" d="100"/>
        </p:scale>
        <p:origin x="168" y="204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431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8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5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0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82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5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2: Creating and Running Spring Boot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/>
              <a:t>2.1	Creating a Simple Application Using Spring Boot CLI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2.2	Creating a Web Application Using Spring Boot CLI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2.3	Creating a Web Application Using IntelliJ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2.4	Implementing a Simple REST Service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2.5	Understanding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Creating and Running Spring Boot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2.2	 Creating a Web Application Using Spring Boot CLI</a:t>
            </a:r>
          </a:p>
        </p:txBody>
      </p:sp>
    </p:spTree>
    <p:extLst>
      <p:ext uri="{BB962C8B-B14F-4D97-AF65-F5344CB8AC3E}">
        <p14:creationId xmlns:p14="http://schemas.microsoft.com/office/powerpoint/2010/main" val="12969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very easy to develop web apps</a:t>
            </a:r>
          </a:p>
          <a:p>
            <a:pPr lvl="1"/>
            <a:r>
              <a:rPr lang="en-GB" dirty="0"/>
              <a:t>Include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GB" dirty="0"/>
              <a:t> in your POM</a:t>
            </a:r>
          </a:p>
          <a:p>
            <a:pPr lvl="1"/>
            <a:r>
              <a:rPr lang="en-GB" dirty="0"/>
              <a:t>Add web artifacts, e.g., HTML pages, JPEGs, etc.</a:t>
            </a:r>
          </a:p>
          <a:p>
            <a:endParaRPr lang="en-GB" dirty="0"/>
          </a:p>
          <a:p>
            <a:r>
              <a:rPr lang="en-GB" dirty="0"/>
              <a:t>You typically package the app as a JAR (not a WAR)</a:t>
            </a:r>
          </a:p>
          <a:p>
            <a:pPr lvl="1"/>
            <a:r>
              <a:rPr lang="en-GB" dirty="0"/>
              <a:t>Contains a built-in Tomcat web server</a:t>
            </a:r>
          </a:p>
          <a:p>
            <a:pPr lvl="1"/>
            <a:r>
              <a:rPr lang="en-GB" dirty="0"/>
              <a:t>You can run it as a standalone Java app</a:t>
            </a:r>
          </a:p>
        </p:txBody>
      </p:sp>
    </p:spTree>
    <p:extLst>
      <p:ext uri="{BB962C8B-B14F-4D97-AF65-F5344CB8AC3E}">
        <p14:creationId xmlns:p14="http://schemas.microsoft.com/office/powerpoint/2010/main" val="2697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Web App Using Spring Boot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Spring Boot CLI to create a web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GB" dirty="0"/>
              <a:t> option specifies dependencies </a:t>
            </a:r>
          </a:p>
          <a:p>
            <a:pPr lvl="1"/>
            <a:r>
              <a:rPr lang="en-GB" dirty="0"/>
              <a:t>We've specified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Many other dependencies are available</a:t>
            </a:r>
          </a:p>
          <a:p>
            <a:pPr lvl="1"/>
            <a:r>
              <a:rPr lang="en-GB" dirty="0"/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GB" dirty="0"/>
              <a:t>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FF50D-D480-4928-825A-2904C2CFEA36}"/>
              </a:ext>
            </a:extLst>
          </p:cNvPr>
          <p:cNvSpPr txBox="1"/>
          <p:nvPr/>
        </p:nvSpPr>
        <p:spPr>
          <a:xfrm>
            <a:off x="1599243" y="1247259"/>
            <a:ext cx="548561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dweb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--build maven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mywebapp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 is a regular Maven web project: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0F875-F926-4DD5-902A-F778CBE387B4}"/>
              </a:ext>
            </a:extLst>
          </p:cNvPr>
          <p:cNvGrpSpPr/>
          <p:nvPr/>
        </p:nvGrpSpPr>
        <p:grpSpPr>
          <a:xfrm>
            <a:off x="1626849" y="1235777"/>
            <a:ext cx="4009676" cy="3083739"/>
            <a:chOff x="1626849" y="1235777"/>
            <a:chExt cx="4009676" cy="30837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9A43A6-79E6-4D7F-AAB4-FCAF00F577A3}"/>
                </a:ext>
              </a:extLst>
            </p:cNvPr>
            <p:cNvSpPr/>
            <p:nvPr/>
          </p:nvSpPr>
          <p:spPr>
            <a:xfrm>
              <a:off x="1626849" y="1235777"/>
              <a:ext cx="4009676" cy="308373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1917C4-1726-4B07-B5D1-9FB41008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3784" y="1247830"/>
              <a:ext cx="1967611" cy="2980744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860C4-CF3F-4BBB-B4E7-63363AEDC5D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5069" y="2783564"/>
            <a:ext cx="42745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A9A77-46F5-497C-BB2C-B1F451D0B117}"/>
              </a:ext>
            </a:extLst>
          </p:cNvPr>
          <p:cNvSpPr txBox="1"/>
          <p:nvPr/>
        </p:nvSpPr>
        <p:spPr>
          <a:xfrm>
            <a:off x="3146686" y="2610761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</p:spTree>
    <p:extLst>
      <p:ext uri="{BB962C8B-B14F-4D97-AF65-F5344CB8AC3E}">
        <p14:creationId xmlns:p14="http://schemas.microsoft.com/office/powerpoint/2010/main" val="34503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7789" y="2167728"/>
            <a:ext cx="73547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68846"/>
            <a:ext cx="3881999" cy="1324081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4527443" y="3444231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mywebapp</a:t>
            </a:r>
            <a:r>
              <a:rPr lang="en-GB" dirty="0">
                <a:sym typeface="Wingdings" pitchFamily="2" charset="2"/>
              </a:rPr>
              <a:t> directory as follows: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Compiles the code and runs as a standalone Java app</a:t>
            </a:r>
          </a:p>
          <a:p>
            <a:pPr lvl="1"/>
            <a:r>
              <a:rPr lang="en-GB" dirty="0">
                <a:sym typeface="Wingdings" pitchFamily="2" charset="2"/>
              </a:rPr>
              <a:t>Contains embedded Tomcat server</a:t>
            </a:r>
          </a:p>
          <a:p>
            <a:pPr lvl="1"/>
            <a:r>
              <a:rPr lang="en-GB" dirty="0">
                <a:sym typeface="Wingdings" pitchFamily="2" charset="2"/>
              </a:rPr>
              <a:t>Tomcat server listens on port 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62537"/>
            <a:ext cx="62324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http://localhost:8080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This is a standard "welcome" page in Java web apps: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91" y="1992211"/>
            <a:ext cx="3697811" cy="20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Creating and Running Spring Boot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2.3	 Creating a Web Application Using IntelliJ</a:t>
            </a:r>
          </a:p>
        </p:txBody>
      </p:sp>
    </p:spTree>
    <p:extLst>
      <p:ext uri="{BB962C8B-B14F-4D97-AF65-F5344CB8AC3E}">
        <p14:creationId xmlns:p14="http://schemas.microsoft.com/office/powerpoint/2010/main" val="301518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IntelliJ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(e.g., JDK 11)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Creating and Running Spring Boot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2.1	 Creating a Simple Application Using Spring Boot CLI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Web App Project Using IntelliJ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IntelliJ, select File | New | Project</a:t>
            </a:r>
          </a:p>
          <a:p>
            <a:pPr lvl="1"/>
            <a:r>
              <a:rPr lang="en-GB" dirty="0"/>
              <a:t>Select Spring </a:t>
            </a:r>
            <a:r>
              <a:rPr lang="en-GB" dirty="0" err="1"/>
              <a:t>Initializr</a:t>
            </a:r>
            <a:r>
              <a:rPr lang="en-GB" dirty="0"/>
              <a:t>, then click Next</a:t>
            </a:r>
          </a:p>
          <a:p>
            <a:pPr lvl="1"/>
            <a:r>
              <a:rPr lang="en-GB" dirty="0"/>
              <a:t>Specify project metadata, e.g., Maven, JAR packaging, JDK</a:t>
            </a:r>
          </a:p>
          <a:p>
            <a:pPr lvl="1"/>
            <a:r>
              <a:rPr lang="en-GB" dirty="0"/>
              <a:t>Add the Spring Web dependency</a:t>
            </a:r>
          </a:p>
          <a:p>
            <a:pPr lvl="1"/>
            <a:r>
              <a:rPr lang="en-GB" dirty="0"/>
              <a:t>Specify the project name and location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creates a regular Maven web project structure: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4C0AB-05A5-43AE-AD2D-78AB4CD2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15" y="1244999"/>
            <a:ext cx="3261245" cy="29334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ACA0D-AFC9-43C3-A75F-136DA80E5C49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2737" y="3585169"/>
            <a:ext cx="73547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98EFA2-7CB2-4A53-8FB1-ACDB1A5E3877}"/>
              </a:ext>
            </a:extLst>
          </p:cNvPr>
          <p:cNvSpPr txBox="1"/>
          <p:nvPr/>
        </p:nvSpPr>
        <p:spPr>
          <a:xfrm>
            <a:off x="3170850" y="3438234"/>
            <a:ext cx="160280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Web content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FE195-ABF0-4C2B-A5E5-007F77892119}"/>
              </a:ext>
            </a:extLst>
          </p:cNvPr>
          <p:cNvSpPr txBox="1"/>
          <p:nvPr/>
        </p:nvSpPr>
        <p:spPr>
          <a:xfrm>
            <a:off x="2270808" y="3468944"/>
            <a:ext cx="552359" cy="235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IntelliJ Project window:</a:t>
            </a:r>
          </a:p>
          <a:p>
            <a:pPr lvl="1"/>
            <a:r>
              <a:rPr lang="en-GB" dirty="0"/>
              <a:t>Right-click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Click New | HTML File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Enter a file name, 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Enter HTML content, such as: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099727"/>
            <a:ext cx="3881999" cy="1324081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4527443" y="4175112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9269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and 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build and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file, and click Run</a:t>
            </a:r>
          </a:p>
          <a:p>
            <a:pPr lvl="1"/>
            <a:r>
              <a:rPr lang="en-GB" dirty="0">
                <a:sym typeface="Wingdings" pitchFamily="2" charset="2"/>
              </a:rPr>
              <a:t>IntelliJ builds the code and runs the application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runs Tomcat as an embedded server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ping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Browse to http://localhost:8080</a:t>
            </a:r>
          </a:p>
          <a:p>
            <a:pPr lvl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6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Creating and Running Spring Boot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2.4	 Implementing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087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 application can contain REST services</a:t>
            </a:r>
          </a:p>
          <a:p>
            <a:pPr lvl="1"/>
            <a:r>
              <a:rPr lang="en-GB" dirty="0"/>
              <a:t>Provide a façade for server-side functions and data</a:t>
            </a:r>
          </a:p>
          <a:p>
            <a:pPr lvl="1"/>
            <a:r>
              <a:rPr lang="en-GB" dirty="0"/>
              <a:t>Easily consumed by any kind of client, over HTTP(S)</a:t>
            </a:r>
          </a:p>
          <a:p>
            <a:pPr lvl="1"/>
            <a:endParaRPr lang="en-GB" dirty="0"/>
          </a:p>
          <a:p>
            <a:r>
              <a:rPr lang="en-GB" dirty="0"/>
              <a:t>To define a simple REST service in Spring Boot:</a:t>
            </a:r>
          </a:p>
          <a:p>
            <a:pPr lvl="1"/>
            <a:r>
              <a:rPr lang="en-GB" dirty="0"/>
              <a:t>Define a class annotated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lvl="1"/>
            <a:r>
              <a:rPr lang="en-GB" dirty="0"/>
              <a:t>Define a method annotated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REST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REST service</a:t>
            </a:r>
          </a:p>
          <a:p>
            <a:pPr lvl="1"/>
            <a:r>
              <a:rPr lang="en-GB" dirty="0"/>
              <a:t>See project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demo-web-app-using-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BBE20E9-6A8C-45ED-B09C-189335F6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5864"/>
            <a:ext cx="5012341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org.springframework.web.bind.annotation.RestController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org.springframework.web.bind.annotation.RequestMapping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@RequestMapping("/greeting")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getGreeting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REST service!";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118EB-AC9B-4FF4-99F2-26D6056A1572}"/>
              </a:ext>
            </a:extLst>
          </p:cNvPr>
          <p:cNvSpPr txBox="1"/>
          <p:nvPr/>
        </p:nvSpPr>
        <p:spPr>
          <a:xfrm>
            <a:off x="4648073" y="314538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GreetingController.java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CA4604-7CF0-4C23-ACED-07FA31FD669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89226" y="2190969"/>
            <a:ext cx="22042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23011-6413-4CB9-A42E-71BCEB27B9DB}"/>
              </a:ext>
            </a:extLst>
          </p:cNvPr>
          <p:cNvSpPr txBox="1"/>
          <p:nvPr/>
        </p:nvSpPr>
        <p:spPr>
          <a:xfrm>
            <a:off x="5093520" y="2037080"/>
            <a:ext cx="264584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Designates a REST controller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ADDF0-FE61-4777-B349-0581049AA3F3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3922" y="2652635"/>
            <a:ext cx="95960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7E5DD9-7768-465A-8C7A-4FCAC8E36CA0}"/>
              </a:ext>
            </a:extLst>
          </p:cNvPr>
          <p:cNvSpPr txBox="1"/>
          <p:nvPr/>
        </p:nvSpPr>
        <p:spPr>
          <a:xfrm>
            <a:off x="5093520" y="2498746"/>
            <a:ext cx="264584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Maps the method to a URL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and 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build and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"main" Java file, and click Run</a:t>
            </a:r>
          </a:p>
          <a:p>
            <a:pPr lvl="1"/>
            <a:r>
              <a:rPr lang="en-GB" dirty="0">
                <a:sym typeface="Wingdings" pitchFamily="2" charset="2"/>
              </a:rPr>
              <a:t>IntelliJ builds the code and runs the application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runs Tomcat as an embedded server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ping the REST service endpoint:</a:t>
            </a:r>
          </a:p>
          <a:p>
            <a:pPr lvl="1"/>
            <a:r>
              <a:rPr lang="en-GB" dirty="0">
                <a:sym typeface="Wingdings" pitchFamily="2" charset="2"/>
              </a:rPr>
              <a:t>Browse to </a:t>
            </a:r>
            <a:r>
              <a:rPr lang="en-GB" dirty="0">
                <a:sym typeface="Wingdings" pitchFamily="2" charset="2"/>
                <a:hlinkClick r:id="rId3"/>
              </a:rPr>
              <a:t>http://localhost:8080</a:t>
            </a:r>
            <a:r>
              <a:rPr lang="en-GB">
                <a:sym typeface="Wingdings" pitchFamily="2" charset="2"/>
                <a:hlinkClick r:id="rId3"/>
              </a:rPr>
              <a:t>/greeting</a:t>
            </a:r>
            <a:r>
              <a:rPr lang="en-GB">
                <a:sym typeface="Wingdings" pitchFamily="2" charset="2"/>
              </a:rPr>
              <a:t> </a:t>
            </a:r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16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Creating and Running Spring Boot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2.5	 Understanding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apps typically make use of many properties</a:t>
            </a:r>
          </a:p>
          <a:p>
            <a:pPr lvl="1"/>
            <a:r>
              <a:rPr lang="en-GB" dirty="0"/>
              <a:t>Database connection strings</a:t>
            </a:r>
          </a:p>
          <a:p>
            <a:pPr lvl="1"/>
            <a:r>
              <a:rPr lang="en-GB" dirty="0"/>
              <a:t>Server machine names</a:t>
            </a:r>
          </a:p>
          <a:p>
            <a:pPr lvl="1"/>
            <a:r>
              <a:rPr lang="en-GB" dirty="0"/>
              <a:t>Message queue names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  <a:p>
            <a:r>
              <a:rPr lang="en-GB" dirty="0"/>
              <a:t>You can define these properties in text files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application.yml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Spring Boot CLI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CLI is a command-line tool for creating and running Spring Boot applications</a:t>
            </a:r>
          </a:p>
          <a:p>
            <a:pPr lvl="1"/>
            <a:r>
              <a:rPr lang="en-GB" dirty="0"/>
              <a:t>Generates a template application in Java or Groovy</a:t>
            </a:r>
          </a:p>
          <a:p>
            <a:pPr lvl="1"/>
            <a:endParaRPr lang="en-GB" dirty="0"/>
          </a:p>
          <a:p>
            <a:r>
              <a:rPr lang="en-GB" dirty="0"/>
              <a:t>Download from:</a:t>
            </a:r>
          </a:p>
          <a:p>
            <a:pPr lvl="1"/>
            <a:r>
              <a:rPr lang="en-GB" dirty="0"/>
              <a:t>https://repo.spring.io/release/</a:t>
            </a:r>
            <a:br>
              <a:rPr lang="en-GB" dirty="0"/>
            </a:br>
            <a:r>
              <a:rPr lang="en-GB" dirty="0"/>
              <a:t>org/</a:t>
            </a:r>
            <a:r>
              <a:rPr lang="en-GB" dirty="0" err="1"/>
              <a:t>springframework</a:t>
            </a:r>
            <a:r>
              <a:rPr lang="en-GB" dirty="0"/>
              <a:t>/boot/</a:t>
            </a:r>
            <a:br>
              <a:rPr lang="en-GB" dirty="0"/>
            </a:br>
            <a:r>
              <a:rPr lang="en-GB" dirty="0"/>
              <a:t>spring-boot-cli/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Location of Property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Property files are located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</a:t>
            </a:r>
            <a:r>
              <a:rPr lang="en-GB" dirty="0"/>
              <a:t>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870A6-F647-485E-825C-AD11AEE4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76" y="1265560"/>
            <a:ext cx="3862968" cy="28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Editing Application Properties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IntelliJ </a:t>
            </a:r>
            <a:r>
              <a:rPr lang="en-GB">
                <a:sym typeface="Wingdings" pitchFamily="2" charset="2"/>
              </a:rPr>
              <a:t>provides IntelliSense </a:t>
            </a:r>
            <a:r>
              <a:rPr lang="en-GB" dirty="0">
                <a:sym typeface="Wingdings" pitchFamily="2" charset="2"/>
              </a:rPr>
              <a:t>to help you </a:t>
            </a:r>
            <a:r>
              <a:rPr lang="en-GB">
                <a:sym typeface="Wingdings" pitchFamily="2" charset="2"/>
              </a:rPr>
              <a:t>edit properties: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ACC78-1AC8-4568-BFE3-30655C85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76" y="1300461"/>
            <a:ext cx="3862968" cy="2896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D3E142-43E4-45EA-8F5B-90D49C0A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86" y="1483957"/>
            <a:ext cx="3116894" cy="19382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4C50E-C082-43DF-AEDF-7A7AD56D0791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5158" y="1371114"/>
            <a:ext cx="477743" cy="31155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15">
            <a:extLst>
              <a:ext uri="{FF2B5EF4-FFF2-40B4-BE49-F238E27FC236}">
                <a16:creationId xmlns:a16="http://schemas.microsoft.com/office/drawing/2014/main" id="{DE79A075-1D9D-4290-B715-31340059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264" y="1288027"/>
            <a:ext cx="1434501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sym typeface="Wingdings" pitchFamily="2" charset="2"/>
              </a:rPr>
              <a:t>Building and 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 the application in IntelliJ</a:t>
            </a:r>
          </a:p>
          <a:p>
            <a:pPr lvl="1"/>
            <a:r>
              <a:rPr lang="en-GB" dirty="0">
                <a:sym typeface="Wingdings" pitchFamily="2" charset="2"/>
              </a:rPr>
              <a:t>Verify Tomcat starts on the new port number, e.g., 8111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Ping the application on the new port:</a:t>
            </a:r>
          </a:p>
          <a:p>
            <a:pPr lvl="1"/>
            <a:r>
              <a:rPr lang="en-GB" dirty="0">
                <a:sym typeface="Wingdings" pitchFamily="2" charset="2"/>
              </a:rPr>
              <a:t>E.g., http://localhost:8111</a:t>
            </a:r>
          </a:p>
          <a:p>
            <a:pPr lvl="1"/>
            <a:r>
              <a:rPr lang="en-GB" dirty="0">
                <a:sym typeface="Wingdings" pitchFamily="2" charset="2"/>
              </a:rPr>
              <a:t>E.g., http://localhost:8111/greeting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Spring Boot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downloading Spring Boot CLI:</a:t>
            </a:r>
          </a:p>
          <a:p>
            <a:pPr lvl="1"/>
            <a:r>
              <a:rPr lang="en-GB" dirty="0"/>
              <a:t>Add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GB" dirty="0"/>
              <a:t> folder to your path</a:t>
            </a:r>
          </a:p>
          <a:p>
            <a:pPr lvl="1"/>
            <a:endParaRPr lang="en-GB" dirty="0"/>
          </a:p>
          <a:p>
            <a:r>
              <a:rPr lang="en-GB" dirty="0"/>
              <a:t>Verify correct installation: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FF50D-D480-4928-825A-2904C2CFEA36}"/>
              </a:ext>
            </a:extLst>
          </p:cNvPr>
          <p:cNvSpPr txBox="1"/>
          <p:nvPr/>
        </p:nvSpPr>
        <p:spPr>
          <a:xfrm>
            <a:off x="1599242" y="2348792"/>
            <a:ext cx="472128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 --version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Spring Boot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Create a simple Spring Boot app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CLI calls </a:t>
            </a:r>
            <a:r>
              <a:rPr lang="en-GB" dirty="0">
                <a:hlinkClick r:id="rId3"/>
              </a:rPr>
              <a:t>https://start.spring.io</a:t>
            </a:r>
            <a:endParaRPr lang="en-GB" dirty="0"/>
          </a:p>
          <a:p>
            <a:pPr lvl="1"/>
            <a:r>
              <a:rPr lang="en-GB" dirty="0"/>
              <a:t>Returns a Spring Boot app (zipped)</a:t>
            </a:r>
          </a:p>
          <a:p>
            <a:pPr lvl="1"/>
            <a:endParaRPr lang="en-GB" dirty="0"/>
          </a:p>
          <a:p>
            <a:r>
              <a:rPr lang="en-GB" dirty="0"/>
              <a:t>Spring CLI unzips into specified folder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BB09B-FB8F-4192-8045-25A0AA75EE1A}"/>
              </a:ext>
            </a:extLst>
          </p:cNvPr>
          <p:cNvSpPr txBox="1"/>
          <p:nvPr/>
        </p:nvSpPr>
        <p:spPr>
          <a:xfrm>
            <a:off x="1599243" y="1250147"/>
            <a:ext cx="488531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--build maven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mysimpleapp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regular Maven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E5228-167A-4687-A025-E66672DBC253}"/>
              </a:ext>
            </a:extLst>
          </p:cNvPr>
          <p:cNvGrpSpPr/>
          <p:nvPr/>
        </p:nvGrpSpPr>
        <p:grpSpPr>
          <a:xfrm>
            <a:off x="1626849" y="1235777"/>
            <a:ext cx="4009676" cy="3083739"/>
            <a:chOff x="1626849" y="1235777"/>
            <a:chExt cx="4009676" cy="30837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076F18-19AB-4242-B114-FC128094A28C}"/>
                </a:ext>
              </a:extLst>
            </p:cNvPr>
            <p:cNvSpPr/>
            <p:nvPr/>
          </p:nvSpPr>
          <p:spPr>
            <a:xfrm>
              <a:off x="1626849" y="1235777"/>
              <a:ext cx="4009676" cy="308373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55EA6E-3721-4159-957D-BF9A6D146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7959" y="1269896"/>
              <a:ext cx="1817086" cy="2998442"/>
            </a:xfrm>
            <a:prstGeom prst="rect">
              <a:avLst/>
            </a:prstGeom>
          </p:spPr>
        </p:pic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7F5E40E5-A493-43C2-A6D6-76995513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93" y="2814553"/>
            <a:ext cx="1297437" cy="2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43FCCFC-220F-4B8E-A8E0-4939F35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93" y="4066873"/>
            <a:ext cx="1343500" cy="2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C72FC-5477-4FF5-8AAA-1D2C892C2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0933" y="2915635"/>
            <a:ext cx="642206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D77A93BD-7348-4D38-AE94-181D7DD0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93" y="1355746"/>
            <a:ext cx="688634" cy="2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3A767-32FA-4BBD-8191-FF0CF55E2F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0933" y="4178191"/>
            <a:ext cx="642206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54D49-03D5-428A-9829-F8512B2DF12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0933" y="1443952"/>
            <a:ext cx="642206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4571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&lt;version&gt;2.4.5.RELEASE&lt;/version&gt;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55310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07616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08018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30066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1248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3453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27792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Code Artifacts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6628289" y="2502826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mysimpleapp</a:t>
            </a:r>
            <a:r>
              <a:rPr lang="en-GB" dirty="0">
                <a:sym typeface="Wingdings" pitchFamily="2" charset="2"/>
              </a:rPr>
              <a:t> directory as follows: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1975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4843</TotalTime>
  <Words>1439</Words>
  <Application>Microsoft Office PowerPoint</Application>
  <PresentationFormat>On-screen Show (16:9)</PresentationFormat>
  <Paragraphs>254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Standard_LiveLessons_2017</vt:lpstr>
      <vt:lpstr>Lesson 2: Creating and Running Spring Boot Applications</vt:lpstr>
      <vt:lpstr>Lesson 2: Creating and Running Spring Boot Applications</vt:lpstr>
      <vt:lpstr>Overview of Spring Boot CLI</vt:lpstr>
      <vt:lpstr>Using Spring Boot CLI</vt:lpstr>
      <vt:lpstr>Creating a Simple Spring Boot App</vt:lpstr>
      <vt:lpstr>Application Structure</vt:lpstr>
      <vt:lpstr>Maven POM File</vt:lpstr>
      <vt:lpstr>Code Artifacts</vt:lpstr>
      <vt:lpstr>Running the Application</vt:lpstr>
      <vt:lpstr>Lesson 2: Creating and Running Spring Boot Applications</vt:lpstr>
      <vt:lpstr>Overview</vt:lpstr>
      <vt:lpstr>Creating a Web App Using Spring Boot CLI</vt:lpstr>
      <vt:lpstr>Web Application Structure</vt:lpstr>
      <vt:lpstr>Maven POM File</vt:lpstr>
      <vt:lpstr>Adding Web Content</vt:lpstr>
      <vt:lpstr>Running the Application</vt:lpstr>
      <vt:lpstr>Pinging the Application</vt:lpstr>
      <vt:lpstr>Lesson 2: Creating and Running Spring Boot Applications</vt:lpstr>
      <vt:lpstr>Overview of IntelliJ</vt:lpstr>
      <vt:lpstr>Creating a Web App Project Using IntelliJ</vt:lpstr>
      <vt:lpstr>Project Structure</vt:lpstr>
      <vt:lpstr>Adding Web Content</vt:lpstr>
      <vt:lpstr>Building and Running the Application</vt:lpstr>
      <vt:lpstr>Lesson 2: Creating and Running Spring Boot Applications</vt:lpstr>
      <vt:lpstr>Overview</vt:lpstr>
      <vt:lpstr>Example REST Service</vt:lpstr>
      <vt:lpstr>Building and Running the Application</vt:lpstr>
      <vt:lpstr>Lesson 2: Creating and Running Spring Boot Applications</vt:lpstr>
      <vt:lpstr>Overview</vt:lpstr>
      <vt:lpstr>Location of Property Files</vt:lpstr>
      <vt:lpstr>Editing Application Properties</vt:lpstr>
      <vt:lpstr>Building and Running the Application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189</cp:revision>
  <dcterms:created xsi:type="dcterms:W3CDTF">2015-09-28T19:52:00Z</dcterms:created>
  <dcterms:modified xsi:type="dcterms:W3CDTF">2021-06-20T19:01:17Z</dcterms:modified>
</cp:coreProperties>
</file>