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710" r:id="rId3"/>
    <p:sldId id="532" r:id="rId4"/>
    <p:sldId id="533" r:id="rId5"/>
    <p:sldId id="725" r:id="rId6"/>
    <p:sldId id="728" r:id="rId7"/>
    <p:sldId id="729" r:id="rId8"/>
    <p:sldId id="730" r:id="rId9"/>
    <p:sldId id="753" r:id="rId10"/>
    <p:sldId id="733" r:id="rId11"/>
    <p:sldId id="734" r:id="rId12"/>
    <p:sldId id="738" r:id="rId13"/>
    <p:sldId id="754" r:id="rId14"/>
    <p:sldId id="741" r:id="rId15"/>
    <p:sldId id="742" r:id="rId16"/>
    <p:sldId id="743" r:id="rId17"/>
    <p:sldId id="755" r:id="rId18"/>
    <p:sldId id="744" r:id="rId19"/>
    <p:sldId id="745" r:id="rId20"/>
    <p:sldId id="746" r:id="rId21"/>
    <p:sldId id="747" r:id="rId22"/>
    <p:sldId id="748" r:id="rId23"/>
    <p:sldId id="749" r:id="rId24"/>
    <p:sldId id="750" r:id="rId25"/>
    <p:sldId id="751" r:id="rId26"/>
    <p:sldId id="752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66B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 autoAdjust="0"/>
    <p:restoredTop sz="96327" autoAdjust="0"/>
  </p:normalViewPr>
  <p:slideViewPr>
    <p:cSldViewPr snapToGrid="0" snapToObjects="1">
      <p:cViewPr varScale="1">
        <p:scale>
          <a:sx n="152" d="100"/>
          <a:sy n="152" d="100"/>
        </p:scale>
        <p:origin x="888" y="162"/>
      </p:cViewPr>
      <p:guideLst>
        <p:guide orient="horz" pos="1620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44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6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6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7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7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2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2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561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-96232"/>
            <a:ext cx="528990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Lesson 5: Spring Boot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627063" algn="l"/>
              </a:tabLst>
            </a:pPr>
            <a:r>
              <a:rPr lang="en-GB" sz="2200" dirty="0"/>
              <a:t>5.1	Setting Application Properties at the Command Line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5.2	Specifying which Properties File to Use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5.3	Defining YAML Properties Files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5.4	Using Spring Profiles</a:t>
            </a:r>
          </a:p>
          <a:p>
            <a:pPr marL="55563" indent="0">
              <a:tabLst>
                <a:tab pos="627063" algn="l"/>
              </a:tabLst>
            </a:pPr>
            <a:r>
              <a:rPr lang="en-GB" sz="2200" dirty="0"/>
              <a:t>5.5	Using Spring Boot Actuator</a:t>
            </a:r>
          </a:p>
          <a:p>
            <a:pPr marL="55563" indent="0">
              <a:tabLst>
                <a:tab pos="627063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Spring Boot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5.3	 Defining YAML Properties Files</a:t>
            </a:r>
          </a:p>
        </p:txBody>
      </p:sp>
    </p:spTree>
    <p:extLst>
      <p:ext uri="{BB962C8B-B14F-4D97-AF65-F5344CB8AC3E}">
        <p14:creationId xmlns:p14="http://schemas.microsoft.com/office/powerpoint/2010/main" val="243891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YAML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YAML as an alternative format for defining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YAML is convenient for specifying </a:t>
            </a:r>
            <a:br>
              <a:rPr lang="en-GB" dirty="0"/>
            </a:br>
            <a:r>
              <a:rPr lang="en-GB" dirty="0"/>
              <a:t>hierarchical configuration data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969548AC-36E0-4FB6-9E04-EA4CAFA8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235"/>
            <a:ext cx="657070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contact: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555-111-2222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email: contact@mydomain.com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web: http://mydomain.com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045-3B83-495F-BE1F-6B05A0E4369C}"/>
              </a:ext>
            </a:extLst>
          </p:cNvPr>
          <p:cNvSpPr txBox="1"/>
          <p:nvPr/>
        </p:nvSpPr>
        <p:spPr>
          <a:xfrm>
            <a:off x="6266457" y="203354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app3.yml</a:t>
            </a:r>
          </a:p>
        </p:txBody>
      </p:sp>
    </p:spTree>
    <p:extLst>
      <p:ext uri="{BB962C8B-B14F-4D97-AF65-F5344CB8AC3E}">
        <p14:creationId xmlns:p14="http://schemas.microsoft.com/office/powerpoint/2010/main" val="21044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ym typeface="Wingdings" pitchFamily="2" charset="2"/>
              </a:rPr>
              <a:t>Using YAML Properties in Beans - Technique 1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one way to use YAML properties in a bean: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0107"/>
            <a:ext cx="6570705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MyBean3a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@Value("${contact.tel}")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@Value("${contact.email}")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@Value("${contact.web}")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06179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MyBean3a.java</a:t>
            </a:r>
          </a:p>
        </p:txBody>
      </p:sp>
    </p:spTree>
    <p:extLst>
      <p:ext uri="{BB962C8B-B14F-4D97-AF65-F5344CB8AC3E}">
        <p14:creationId xmlns:p14="http://schemas.microsoft.com/office/powerpoint/2010/main" val="29114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ym typeface="Wingdings" pitchFamily="2" charset="2"/>
              </a:rPr>
              <a:t>Using YAML Properties in Beans - Technique 2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use YAML properties in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also need this dependency: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529"/>
            <a:ext cx="6570705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@ConfigurationProperties(prefix="contact")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MyBean3b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 and setters - these are essential!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610521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MyBean3b.java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92455C5-C636-4A54-8785-EE792145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3452942"/>
            <a:ext cx="4925350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&gt;spring-boot-configuration-processor&lt;/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E5DBE-CBB4-45F8-9E99-8DA46DB5F56F}"/>
              </a:ext>
            </a:extLst>
          </p:cNvPr>
          <p:cNvSpPr txBox="1"/>
          <p:nvPr/>
        </p:nvSpPr>
        <p:spPr>
          <a:xfrm>
            <a:off x="4682399" y="3949273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14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Spring Boot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5.4	 Using Spring Profiles</a:t>
            </a:r>
          </a:p>
        </p:txBody>
      </p:sp>
    </p:spTree>
    <p:extLst>
      <p:ext uri="{BB962C8B-B14F-4D97-AF65-F5344CB8AC3E}">
        <p14:creationId xmlns:p14="http://schemas.microsoft.com/office/powerpoint/2010/main" val="161297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profiles provide a way to segregate parts of your application configuration </a:t>
            </a:r>
          </a:p>
          <a:p>
            <a:pPr lvl="1"/>
            <a:r>
              <a:rPr lang="en-GB" dirty="0"/>
              <a:t>So, configuration is only available in certain environments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"development" profile </a:t>
            </a:r>
          </a:p>
          <a:p>
            <a:pPr lvl="1"/>
            <a:r>
              <a:rPr lang="en-GB" dirty="0"/>
              <a:t>"production" profile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3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Profile-Specific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annotate component classes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C5211FC-D9B6-48A4-8816-BB498734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40004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@Profile("development")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MyBean4Dev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MyBean4Dev";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6714F-D9AB-4FA5-84CE-547AB7BDA892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MyBean4Dev.java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DFE2580-8E91-446E-9942-856CD645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20812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@Profile("production")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MyBean4Prod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MyBean4Prod";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10BE1-B371-4140-BA67-FC2DB3300C5B}"/>
              </a:ext>
            </a:extLst>
          </p:cNvPr>
          <p:cNvSpPr txBox="1"/>
          <p:nvPr/>
        </p:nvSpPr>
        <p:spPr>
          <a:xfrm>
            <a:off x="6266457" y="364629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MyBean4Prod.java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23" y="1280868"/>
            <a:ext cx="2287561" cy="246863"/>
          </a:xfrm>
          <a:prstGeom prst="rect">
            <a:avLst/>
          </a:prstGeom>
          <a:solidFill>
            <a:srgbClr val="FBE66B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MyBean4 {}</a:t>
            </a:r>
          </a:p>
        </p:txBody>
      </p:sp>
    </p:spTree>
    <p:extLst>
      <p:ext uri="{BB962C8B-B14F-4D97-AF65-F5344CB8AC3E}">
        <p14:creationId xmlns:p14="http://schemas.microsoft.com/office/powerpoint/2010/main" val="25780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Profile-Specific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profile-specific properties: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35A7945-8312-41B1-B564-E37C86A3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60361"/>
            <a:ext cx="6570705" cy="27090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192.168.1.100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port: 8080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on-profile: development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127.0.0.1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on-profile: production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B483-A5AE-4159-8E80-80E31174D8AA}"/>
              </a:ext>
            </a:extLst>
          </p:cNvPr>
          <p:cNvSpPr txBox="1"/>
          <p:nvPr/>
        </p:nvSpPr>
        <p:spPr>
          <a:xfrm>
            <a:off x="6372782" y="4028243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app4.yml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BEDBCC-2A70-44B2-AF4E-AF8E8757B959}"/>
              </a:ext>
            </a:extLst>
          </p:cNvPr>
          <p:cNvSpPr/>
          <p:nvPr/>
        </p:nvSpPr>
        <p:spPr>
          <a:xfrm>
            <a:off x="4635230" y="1403907"/>
            <a:ext cx="3083442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FF0000"/>
                </a:solidFill>
              </a:rPr>
              <a:t>Default values for 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BBBE8-9D5F-4329-89D9-882B06B576F6}"/>
              </a:ext>
            </a:extLst>
          </p:cNvPr>
          <p:cNvSpPr/>
          <p:nvPr/>
        </p:nvSpPr>
        <p:spPr>
          <a:xfrm>
            <a:off x="1314184" y="1327353"/>
            <a:ext cx="6439642" cy="489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6F8B1C-F219-4221-9F24-A4673968BCDF}"/>
              </a:ext>
            </a:extLst>
          </p:cNvPr>
          <p:cNvSpPr/>
          <p:nvPr/>
        </p:nvSpPr>
        <p:spPr>
          <a:xfrm>
            <a:off x="1314184" y="1935535"/>
            <a:ext cx="6439642" cy="9314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5B062D-7382-4640-BFFB-09B42EC8E260}"/>
              </a:ext>
            </a:extLst>
          </p:cNvPr>
          <p:cNvSpPr/>
          <p:nvPr/>
        </p:nvSpPr>
        <p:spPr>
          <a:xfrm>
            <a:off x="3436443" y="2241043"/>
            <a:ext cx="4290735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0070C0"/>
                </a:solidFill>
              </a:rPr>
              <a:t>Properties for "development" profile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0F30B-EDD4-4F0E-BC99-856228F60D6E}"/>
              </a:ext>
            </a:extLst>
          </p:cNvPr>
          <p:cNvSpPr/>
          <p:nvPr/>
        </p:nvSpPr>
        <p:spPr>
          <a:xfrm>
            <a:off x="1317872" y="2994537"/>
            <a:ext cx="6439642" cy="9186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3E7E7-D03A-4F3A-83BA-5C74437698D3}"/>
              </a:ext>
            </a:extLst>
          </p:cNvPr>
          <p:cNvSpPr/>
          <p:nvPr/>
        </p:nvSpPr>
        <p:spPr>
          <a:xfrm>
            <a:off x="3436443" y="3308473"/>
            <a:ext cx="4290735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rgbClr val="C00000"/>
                </a:solidFill>
              </a:rPr>
              <a:t>Properties for "production" profile</a:t>
            </a:r>
          </a:p>
        </p:txBody>
      </p:sp>
    </p:spTree>
    <p:extLst>
      <p:ext uri="{BB962C8B-B14F-4D97-AF65-F5344CB8AC3E}">
        <p14:creationId xmlns:p14="http://schemas.microsoft.com/office/powerpoint/2010/main" val="40025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2" grpId="0"/>
      <p:bldP spid="3" grpId="0" animBg="1"/>
      <p:bldP spid="16" grpId="0" animBg="1"/>
      <p:bldP spid="17" grpId="0"/>
      <p:bldP spid="18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Active Profile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tell Spring what is the active profile</a:t>
            </a:r>
          </a:p>
          <a:p>
            <a:pPr lvl="1"/>
            <a:r>
              <a:rPr lang="en-GB" dirty="0"/>
              <a:t>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/>
              <a:t> property</a:t>
            </a:r>
          </a:p>
          <a:p>
            <a:pPr lvl="1"/>
            <a:endParaRPr lang="en-GB" dirty="0"/>
          </a:p>
          <a:p>
            <a:r>
              <a:rPr lang="en-GB" dirty="0"/>
              <a:t>To set the active profile via application properties: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set it at the command-line: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F7E0F44-3ADF-4A77-A029-A33954CF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1264"/>
            <a:ext cx="6570705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BA41E-3A03-456F-9F6C-1DEC70BDD937}"/>
              </a:ext>
            </a:extLst>
          </p:cNvPr>
          <p:cNvSpPr txBox="1"/>
          <p:nvPr/>
        </p:nvSpPr>
        <p:spPr>
          <a:xfrm>
            <a:off x="5915278" y="2365517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app4.properties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93DC9BF-3F7D-4BB0-91C0-DE9BE27D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482222"/>
            <a:ext cx="4054791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=production</a:t>
            </a:r>
          </a:p>
        </p:txBody>
      </p:sp>
    </p:spTree>
    <p:extLst>
      <p:ext uri="{BB962C8B-B14F-4D97-AF65-F5344CB8AC3E}">
        <p14:creationId xmlns:p14="http://schemas.microsoft.com/office/powerpoint/2010/main" val="17114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Spring Boot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5.5	 Using Spring Boot Actuator</a:t>
            </a:r>
          </a:p>
        </p:txBody>
      </p:sp>
    </p:spTree>
    <p:extLst>
      <p:ext uri="{BB962C8B-B14F-4D97-AF65-F5344CB8AC3E}">
        <p14:creationId xmlns:p14="http://schemas.microsoft.com/office/powerpoint/2010/main" val="211403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Spring Boot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5.1	 Setting Application Properties at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Actuator is a sub-project of Spring Boot</a:t>
            </a:r>
          </a:p>
          <a:p>
            <a:pPr lvl="1"/>
            <a:r>
              <a:rPr lang="en-GB" dirty="0"/>
              <a:t>Includes features to help you monitor and manage your application when it’s pushed to production</a:t>
            </a:r>
          </a:p>
          <a:p>
            <a:pPr lvl="1"/>
            <a:endParaRPr lang="en-GB" dirty="0"/>
          </a:p>
          <a:p>
            <a:r>
              <a:rPr lang="en-GB" dirty="0"/>
              <a:t>You can manage and monitor your application using:</a:t>
            </a:r>
          </a:p>
          <a:p>
            <a:pPr lvl="1"/>
            <a:r>
              <a:rPr lang="en-GB" dirty="0"/>
              <a:t>HTTP endpoints</a:t>
            </a:r>
          </a:p>
          <a:p>
            <a:pPr lvl="1"/>
            <a:r>
              <a:rPr lang="en-GB" dirty="0"/>
              <a:t>JMX </a:t>
            </a:r>
          </a:p>
          <a:p>
            <a:pPr lvl="1"/>
            <a:r>
              <a:rPr lang="en-GB" dirty="0"/>
              <a:t>Remote shell (SSH or Telnet)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11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Support for Actuator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enable Actuator, add the following dependency to your POM file: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8601"/>
            <a:ext cx="6570705" cy="147797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&lt;dependencies&gt;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&lt;dependency&gt;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&gt;spring-boot-starter-actuator&lt;/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&lt;/dependencies&gt;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808780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128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Enabling Actuator Endpoints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enable all Actuator endpoints, set this property: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 If you don't set this property, only the following Actuator endpoints are enabled by default: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/actuator/health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/actuator/info</a:t>
            </a:r>
          </a:p>
          <a:p>
            <a:endParaRPr lang="en-GB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21315743-F405-44DA-966A-836BB662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5478"/>
            <a:ext cx="6570705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management.endpoints.web.exposure.include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95AD9-4BE8-4FEE-81EB-91D15640C52B}"/>
              </a:ext>
            </a:extLst>
          </p:cNvPr>
          <p:cNvSpPr txBox="1"/>
          <p:nvPr/>
        </p:nvSpPr>
        <p:spPr>
          <a:xfrm>
            <a:off x="5915278" y="1248230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3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Mappings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Actuator endpoints enable you to monitor and interact with your application, e.g.,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actuator/mappings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462C2-1669-4E7C-A726-719E8497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66" y="1593538"/>
            <a:ext cx="6279419" cy="24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D23BA-6519-4552-ACBC-C558DB00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66" y="1593538"/>
            <a:ext cx="6279419" cy="2421585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 Monitoring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actuator/health</a:t>
            </a:r>
            <a:r>
              <a:rPr lang="en-GB" dirty="0"/>
              <a:t> endpoint provides basic health information about your application:</a:t>
            </a:r>
          </a:p>
        </p:txBody>
      </p:sp>
    </p:spTree>
    <p:extLst>
      <p:ext uri="{BB962C8B-B14F-4D97-AF65-F5344CB8AC3E}">
        <p14:creationId xmlns:p14="http://schemas.microsoft.com/office/powerpoint/2010/main" val="36508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Gathering Metrics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actuator/metrics</a:t>
            </a:r>
            <a:r>
              <a:rPr lang="en-GB" dirty="0"/>
              <a:t> endpoint provides metrics that help you identify bottlenecks: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CD287-BFAA-4662-855E-1F2F0A42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65" y="1593537"/>
            <a:ext cx="6279419" cy="24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8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55474-1325-46BF-86BB-783F16E2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65" y="1593537"/>
            <a:ext cx="6279419" cy="2421585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Gathering Metrics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get detailed metric info, append the </a:t>
            </a:r>
            <a:r>
              <a:rPr lang="en-GB"/>
              <a:t>metric name, </a:t>
            </a:r>
            <a:r>
              <a:rPr lang="en-GB" dirty="0"/>
              <a:t>e.</a:t>
            </a:r>
            <a:r>
              <a:rPr lang="en-GB"/>
              <a:t>g.,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actuator/metrics/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jvm.memory.max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Application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can define properties in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inject properties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</a:t>
            </a:r>
            <a:r>
              <a:rPr lang="en-GB" dirty="0"/>
              <a:t> annotations: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5DEEC1A-4510-47E3-9FEC-3D556881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067"/>
            <a:ext cx="6570705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name=John 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839C7-C7D6-4445-A2C3-41B6B078E1A0}"/>
              </a:ext>
            </a:extLst>
          </p:cNvPr>
          <p:cNvSpPr txBox="1"/>
          <p:nvPr/>
        </p:nvSpPr>
        <p:spPr>
          <a:xfrm>
            <a:off x="5915278" y="1563819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EF2F42F-0DCC-466D-A473-3767810A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683738"/>
            <a:ext cx="3855828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MyBean1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@Value("${name}")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4BEA0-693F-4CF3-99A8-C69619FA084A}"/>
              </a:ext>
            </a:extLst>
          </p:cNvPr>
          <p:cNvSpPr txBox="1"/>
          <p:nvPr/>
        </p:nvSpPr>
        <p:spPr>
          <a:xfrm>
            <a:off x="3595527" y="3607710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MyBean1.java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of External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lets you define application properties in many places, such as:</a:t>
            </a:r>
          </a:p>
          <a:p>
            <a:pPr lvl="1"/>
            <a:r>
              <a:rPr lang="en-GB" dirty="0"/>
              <a:t>Command-line arguments</a:t>
            </a:r>
          </a:p>
          <a:p>
            <a:pPr lvl="1"/>
            <a:r>
              <a:rPr lang="en-GB" dirty="0"/>
              <a:t>Environment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SPRING_APPLICATION_JSON</a:t>
            </a:r>
          </a:p>
          <a:p>
            <a:pPr lvl="1"/>
            <a:r>
              <a:rPr lang="en-GB"/>
              <a:t>Operating </a:t>
            </a:r>
            <a:r>
              <a:rPr lang="en-GB" dirty="0"/>
              <a:t>system environment variables</a:t>
            </a:r>
          </a:p>
          <a:p>
            <a:pPr lvl="1"/>
            <a:r>
              <a:rPr lang="en-GB" dirty="0"/>
              <a:t>Application properties outside your JAR</a:t>
            </a:r>
          </a:p>
          <a:p>
            <a:pPr lvl="1"/>
            <a:r>
              <a:rPr lang="en-GB" dirty="0"/>
              <a:t>Application properties inside your JAR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Setting Properties at the Command-Line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define command-line </a:t>
            </a:r>
            <a:r>
              <a:rPr lang="en-GB" dirty="0" err="1"/>
              <a:t>args</a:t>
            </a:r>
            <a:r>
              <a:rPr lang="en-GB" dirty="0"/>
              <a:t> that start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Spring Boot converts them into application properties</a:t>
            </a:r>
          </a:p>
          <a:p>
            <a:pPr lvl="1"/>
            <a:endParaRPr lang="en-GB" dirty="0"/>
          </a:p>
          <a:p>
            <a:r>
              <a:rPr lang="en-GB" dirty="0"/>
              <a:t>E.g.,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property via a command-line </a:t>
            </a:r>
            <a:r>
              <a:rPr lang="en-GB" dirty="0" err="1"/>
              <a:t>arg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Let's see an example in IntelliJ…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3179FEC-8E1E-4242-B4F5-5E7F3CAB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8956"/>
            <a:ext cx="6639294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--name="Mary Jones"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D15F9-B1AB-4831-A046-EC5CE7BA9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832" y="1581074"/>
            <a:ext cx="4975394" cy="1102519"/>
          </a:xfrm>
        </p:spPr>
        <p:txBody>
          <a:bodyPr/>
          <a:lstStyle/>
          <a:p>
            <a:r>
              <a:rPr lang="en-GB" sz="2400" dirty="0"/>
              <a:t>Lesson 5: Spring Boot Techniques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7CE06E-521B-42F9-B4CA-6B1C8AF8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5.2	 Specifying which Properties File to Use</a:t>
            </a:r>
          </a:p>
        </p:txBody>
      </p:sp>
    </p:spTree>
    <p:extLst>
      <p:ext uri="{BB962C8B-B14F-4D97-AF65-F5344CB8AC3E}">
        <p14:creationId xmlns:p14="http://schemas.microsoft.com/office/powerpoint/2010/main" val="12969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Location of Properties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</a:t>
            </a:r>
            <a:r>
              <a:rPr lang="en-GB" dirty="0"/>
              <a:t> looks in the following places to find properties files (highest priority first):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subdirectory of your Java app directory</a:t>
            </a:r>
          </a:p>
          <a:p>
            <a:pPr lvl="1"/>
            <a:r>
              <a:rPr lang="en-GB" dirty="0"/>
              <a:t>Your Java app directory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package on </a:t>
            </a:r>
            <a:r>
              <a:rPr lang="en-GB" dirty="0" err="1"/>
              <a:t>classpath</a:t>
            </a:r>
            <a:endParaRPr lang="en-GB" dirty="0"/>
          </a:p>
          <a:p>
            <a:pPr lvl="1"/>
            <a:r>
              <a:rPr lang="en-GB" dirty="0"/>
              <a:t>Root package on </a:t>
            </a:r>
            <a:r>
              <a:rPr lang="en-GB" dirty="0" err="1"/>
              <a:t>classpath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9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Specifying a Different Properties 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use a different properties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you can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SPRING_CONFIG_NAME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environment variable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7726AD1-C5E8-46EE-AE3F-E9A363A2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1456"/>
            <a:ext cx="6570705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demo2(String[]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("spring.config.name", "app2");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E99F5-DDFC-4513-B6CF-7550C8C49451}"/>
              </a:ext>
            </a:extLst>
          </p:cNvPr>
          <p:cNvSpPr txBox="1"/>
          <p:nvPr/>
        </p:nvSpPr>
        <p:spPr>
          <a:xfrm>
            <a:off x="6266457" y="2483198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823B0C9-C4AF-410D-BF31-24404391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711" y="1348811"/>
            <a:ext cx="3215285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name=Bill Jones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053BCD-C55A-4019-87BF-EDE6E8958EEA}"/>
              </a:ext>
            </a:extLst>
          </p:cNvPr>
          <p:cNvCxnSpPr>
            <a:cxnSpLocks/>
          </p:cNvCxnSpPr>
          <p:nvPr/>
        </p:nvCxnSpPr>
        <p:spPr>
          <a:xfrm>
            <a:off x="5337544" y="1642940"/>
            <a:ext cx="0" cy="3942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EF479B-0BDC-44AC-85D9-F89263A2C2C1}"/>
              </a:ext>
            </a:extLst>
          </p:cNvPr>
          <p:cNvSpPr txBox="1"/>
          <p:nvPr/>
        </p:nvSpPr>
        <p:spPr>
          <a:xfrm>
            <a:off x="6203227" y="136269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app2.properties</a:t>
            </a:r>
          </a:p>
        </p:txBody>
      </p:sp>
    </p:spTree>
    <p:extLst>
      <p:ext uri="{BB962C8B-B14F-4D97-AF65-F5344CB8AC3E}">
        <p14:creationId xmlns:p14="http://schemas.microsoft.com/office/powerpoint/2010/main" val="12937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Specifying a Different Properties 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 command-line argument to specify which application properties file to use: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enables you to choose a</a:t>
            </a:r>
            <a:br>
              <a:rPr lang="en-GB" dirty="0"/>
            </a:br>
            <a:r>
              <a:rPr lang="en-GB" dirty="0"/>
              <a:t>properties file as part of your</a:t>
            </a:r>
            <a:br>
              <a:rPr lang="en-GB" dirty="0"/>
            </a:br>
            <a:r>
              <a:rPr lang="en-GB" dirty="0"/>
              <a:t>overall build process</a:t>
            </a:r>
          </a:p>
          <a:p>
            <a:pPr lvl="1"/>
            <a:r>
              <a:rPr lang="en-GB" dirty="0"/>
              <a:t>E.g., in a Jenkins build script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A155400-71E3-4504-ABB8-04A2F50C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1603412"/>
            <a:ext cx="7117857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--spring.config.name=app2</a:t>
            </a:r>
          </a:p>
        </p:txBody>
      </p:sp>
    </p:spTree>
    <p:extLst>
      <p:ext uri="{BB962C8B-B14F-4D97-AF65-F5344CB8AC3E}">
        <p14:creationId xmlns:p14="http://schemas.microsoft.com/office/powerpoint/2010/main" val="11996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7239</TotalTime>
  <Words>1136</Words>
  <Application>Microsoft Office PowerPoint</Application>
  <PresentationFormat>On-screen Show (16:9)</PresentationFormat>
  <Paragraphs>237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Standard_LiveLessons_2017</vt:lpstr>
      <vt:lpstr>Lesson 5: Spring Boot Techniques</vt:lpstr>
      <vt:lpstr>Lesson 5: Spring Boot Techniques</vt:lpstr>
      <vt:lpstr>Recap of Application Properties</vt:lpstr>
      <vt:lpstr>Source of External Configuration</vt:lpstr>
      <vt:lpstr>Setting Properties at the Command-Line</vt:lpstr>
      <vt:lpstr>Lesson 5: Spring Boot Techniques</vt:lpstr>
      <vt:lpstr>Location of Properties Files</vt:lpstr>
      <vt:lpstr>Specifying a Different Properties File</vt:lpstr>
      <vt:lpstr>Specifying a Different Properties File</vt:lpstr>
      <vt:lpstr>Lesson 5: Spring Boot Techniques</vt:lpstr>
      <vt:lpstr>Overview of YAML Files</vt:lpstr>
      <vt:lpstr>Using YAML Properties in Beans - Technique 1</vt:lpstr>
      <vt:lpstr>Using YAML Properties in Beans - Technique 2</vt:lpstr>
      <vt:lpstr>Lesson 5: Spring Boot Techniques</vt:lpstr>
      <vt:lpstr>Overview</vt:lpstr>
      <vt:lpstr>Defining Profile-Specific Components</vt:lpstr>
      <vt:lpstr>Defining Profile-Specific Properties</vt:lpstr>
      <vt:lpstr>Setting the Active Profile</vt:lpstr>
      <vt:lpstr>Lesson 5: Spring Boot Techniques</vt:lpstr>
      <vt:lpstr>Overview</vt:lpstr>
      <vt:lpstr>Adding Support for Actuator</vt:lpstr>
      <vt:lpstr>Enabling Actuator Endpoints</vt:lpstr>
      <vt:lpstr>Viewing Mappings</vt:lpstr>
      <vt:lpstr>Health Monitoring</vt:lpstr>
      <vt:lpstr>Gathering Metrics</vt:lpstr>
      <vt:lpstr>Gathering Metrics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304</cp:revision>
  <dcterms:created xsi:type="dcterms:W3CDTF">2015-09-28T19:52:00Z</dcterms:created>
  <dcterms:modified xsi:type="dcterms:W3CDTF">2021-05-13T09:08:18Z</dcterms:modified>
</cp:coreProperties>
</file>