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710" r:id="rId3"/>
    <p:sldId id="532" r:id="rId4"/>
    <p:sldId id="533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688" r:id="rId14"/>
    <p:sldId id="742" r:id="rId15"/>
    <p:sldId id="756" r:id="rId16"/>
    <p:sldId id="761" r:id="rId17"/>
    <p:sldId id="758" r:id="rId18"/>
    <p:sldId id="759" r:id="rId19"/>
    <p:sldId id="760" r:id="rId20"/>
    <p:sldId id="762" r:id="rId21"/>
    <p:sldId id="743" r:id="rId22"/>
    <p:sldId id="745" r:id="rId23"/>
    <p:sldId id="744" r:id="rId24"/>
    <p:sldId id="763" r:id="rId25"/>
    <p:sldId id="746" r:id="rId26"/>
    <p:sldId id="764" r:id="rId27"/>
    <p:sldId id="747" r:id="rId28"/>
    <p:sldId id="765" r:id="rId29"/>
    <p:sldId id="766" r:id="rId30"/>
    <p:sldId id="767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96327" autoAdjust="0"/>
  </p:normalViewPr>
  <p:slideViewPr>
    <p:cSldViewPr snapToGrid="0" snapToObjects="1">
      <p:cViewPr varScale="1">
        <p:scale>
          <a:sx n="164" d="100"/>
          <a:sy n="164" d="100"/>
        </p:scale>
        <p:origin x="488" y="176"/>
      </p:cViewPr>
      <p:guideLst>
        <p:guide orient="horz" pos="1620"/>
        <p:guide pos="7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021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07F88C-4B7F-4D2A-84F3-0AE469C6B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A197-6DB4-4AA2-B3C7-BE3D919AF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6F0-383C-472B-927F-CFDFF038249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885C-521E-4582-B48B-B12D915B8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274E-8FA5-4FD0-BE20-00D0A9DE0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AA3D-20D2-4F4C-9DCB-814BA9E8B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7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4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0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21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7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09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4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0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1CFE510-1B56-4504-A36A-B984C63C1BC2}"/>
              </a:ext>
            </a:extLst>
          </p:cNvPr>
          <p:cNvSpPr txBox="1">
            <a:spLocks/>
          </p:cNvSpPr>
          <p:nvPr/>
        </p:nvSpPr>
        <p:spPr>
          <a:xfrm>
            <a:off x="3638810" y="982981"/>
            <a:ext cx="5289902" cy="33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6.1	Understanding Spring Data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6.2	Getting Started with JPA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6.3	Defining JPA Entity Classes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6.4	Viewing Database Data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6.5	Querying Entities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6.6	Modifying Entities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5A3DC-D484-4B3E-B7AB-072B90FC695B}"/>
              </a:ext>
            </a:extLst>
          </p:cNvPr>
          <p:cNvSpPr txBox="1">
            <a:spLocks/>
          </p:cNvSpPr>
          <p:nvPr/>
        </p:nvSpPr>
        <p:spPr>
          <a:xfrm>
            <a:off x="3638809" y="-96232"/>
            <a:ext cx="5289902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solidFill>
                  <a:schemeClr val="bg1"/>
                </a:solidFill>
              </a:rPr>
              <a:t>Lesson 6: 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64468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05320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</a:t>
            </a:r>
            <a:br>
              <a:rPr lang="en-GB" dirty="0"/>
            </a:br>
            <a:r>
              <a:rPr lang="en-GB" dirty="0"/>
              <a:t> if you need to: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3" y="1555256"/>
            <a:ext cx="479678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spring.datasource.url=jdbc:h2:mem:example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3" y="3755795"/>
            <a:ext cx="479678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987B2-A20B-45E9-BCA8-7535D23C10E5}"/>
              </a:ext>
            </a:extLst>
          </p:cNvPr>
          <p:cNvSpPr txBox="1"/>
          <p:nvPr/>
        </p:nvSpPr>
        <p:spPr>
          <a:xfrm>
            <a:off x="4235246" y="45435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4235246" y="234986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buNone/>
              <a:tabLst>
                <a:tab pos="627063" algn="l"/>
              </a:tabLst>
            </a:pPr>
            <a:r>
              <a:rPr lang="en-GB" sz="2400" dirty="0"/>
              <a:t>6.3	Defining JPA Entity Classes</a:t>
            </a:r>
          </a:p>
        </p:txBody>
      </p:sp>
    </p:spTree>
    <p:extLst>
      <p:ext uri="{BB962C8B-B14F-4D97-AF65-F5344CB8AC3E}">
        <p14:creationId xmlns:p14="http://schemas.microsoft.com/office/powerpoint/2010/main" val="410109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68965"/>
            <a:ext cx="5248471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5286198" y="404286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4715241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603417"/>
            <a:ext cx="5000991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 +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5193902" y="4225493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buNone/>
              <a:tabLst>
                <a:tab pos="627063" algn="l"/>
              </a:tabLst>
            </a:pPr>
            <a:r>
              <a:rPr lang="en-GB" sz="2400" dirty="0"/>
              <a:t>6.4	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137873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420841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4089069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420841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5243230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connection URL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URL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tables, etc. </a:t>
            </a:r>
            <a:br>
              <a:rPr lang="en-GB" dirty="0"/>
            </a:br>
            <a:r>
              <a:rPr lang="en-GB" dirty="0"/>
              <a:t>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6.1	 Understanding Spring Data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buNone/>
              <a:tabLst>
                <a:tab pos="627063" algn="l"/>
              </a:tabLst>
            </a:pPr>
            <a:r>
              <a:rPr lang="en-GB" sz="2400" dirty="0"/>
              <a:t>6.5	Querying Entities</a:t>
            </a:r>
          </a:p>
        </p:txBody>
      </p:sp>
    </p:spTree>
    <p:extLst>
      <p:ext uri="{BB962C8B-B14F-4D97-AF65-F5344CB8AC3E}">
        <p14:creationId xmlns:p14="http://schemas.microsoft.com/office/powerpoint/2010/main" val="154750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demo, we put our JPA code in a repository class</a:t>
            </a:r>
          </a:p>
          <a:p>
            <a:pPr lvl="1"/>
            <a:r>
              <a:rPr lang="en-GB" dirty="0"/>
              <a:t>We use an injected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to do the work: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633798"/>
            <a:ext cx="4433887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delete records.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3735167" y="332877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an Entity by Primary Key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962190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173763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Queries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 via one of these methods: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Query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single result: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64729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173763" y="188764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41142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List of Entities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list of entities: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749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18617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buNone/>
              <a:tabLst>
                <a:tab pos="627063" algn="l"/>
              </a:tabLst>
            </a:pPr>
            <a:r>
              <a:rPr lang="en-GB" sz="2400" dirty="0"/>
              <a:t>6.6	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597669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lets you insert, update, and delete entities</a:t>
            </a:r>
          </a:p>
          <a:p>
            <a:pPr lvl="1"/>
            <a:endParaRPr lang="en-GB" dirty="0"/>
          </a:p>
          <a:p>
            <a:r>
              <a:rPr lang="en-GB" dirty="0"/>
              <a:t>You must put these operations in a transactional method </a:t>
            </a:r>
            <a:br>
              <a:rPr lang="en-GB" dirty="0"/>
            </a:br>
            <a:r>
              <a:rPr lang="en-GB" dirty="0"/>
              <a:t>in a component class</a:t>
            </a:r>
          </a:p>
          <a:p>
            <a:pPr lvl="1"/>
            <a:r>
              <a:rPr lang="en-GB" dirty="0"/>
              <a:t>Annotate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51" y="2690974"/>
            <a:ext cx="4649299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someMethodToModifyEntities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insert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37547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173763" y="169985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26394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update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6608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entity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175034" y="218436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811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delete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39733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173763" y="185023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2914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</a:t>
            </a:r>
            <a:br>
              <a:rPr lang="en-GB" dirty="0"/>
            </a:br>
            <a:r>
              <a:rPr lang="en-GB" dirty="0"/>
              <a:t>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</a:t>
            </a:r>
            <a:br>
              <a:rPr lang="en-GB" dirty="0"/>
            </a:br>
            <a:r>
              <a:rPr lang="en-GB" dirty="0"/>
              <a:t>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e.g.,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6: Integrating with Data Sources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6.2	 Getting Started with JPA</a:t>
            </a:r>
          </a:p>
        </p:txBody>
      </p:sp>
    </p:spTree>
    <p:extLst>
      <p:ext uri="{BB962C8B-B14F-4D97-AF65-F5344CB8AC3E}">
        <p14:creationId xmlns:p14="http://schemas.microsoft.com/office/powerpoint/2010/main" val="3285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Fetches/saves entities to the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</a:t>
            </a:r>
            <a:br>
              <a:rPr lang="en-GB" dirty="0"/>
            </a:br>
            <a:r>
              <a:rPr lang="en-GB" dirty="0"/>
              <a:t>so it can connect to a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7346</TotalTime>
  <Words>1555</Words>
  <Application>Microsoft Macintosh PowerPoint</Application>
  <PresentationFormat>On-screen Show (16:9)</PresentationFormat>
  <Paragraphs>292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Standard_LiveLessons_2017</vt:lpstr>
      <vt:lpstr>PowerPoint Presentation</vt:lpstr>
      <vt:lpstr>Lesson 6: Integrating with Data Sources</vt:lpstr>
      <vt:lpstr>Spring Vertical Data Access APIs</vt:lpstr>
      <vt:lpstr>About Spring Data</vt:lpstr>
      <vt:lpstr>Adding the Data Source Driver to the Classpath</vt:lpstr>
      <vt:lpstr>Lesson 6: Integrating with Data Sources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Lesson 6: Integrating with Data Sources</vt:lpstr>
      <vt:lpstr>How to Define an Entity Class</vt:lpstr>
      <vt:lpstr>Locating Entity Classes</vt:lpstr>
      <vt:lpstr>Seeding the Database with Data</vt:lpstr>
      <vt:lpstr>Lesson 6: Integrating with Data Sources</vt:lpstr>
      <vt:lpstr>Overview</vt:lpstr>
      <vt:lpstr>Viewing the Database Data</vt:lpstr>
      <vt:lpstr>Viewing the Database Data</vt:lpstr>
      <vt:lpstr>Lesson 6: Integrating with Data Sources</vt:lpstr>
      <vt:lpstr>Defining a Repository Class</vt:lpstr>
      <vt:lpstr>Finding an Entity by Primary Key</vt:lpstr>
      <vt:lpstr>Working with Queries</vt:lpstr>
      <vt:lpstr>Performing a Simple Query</vt:lpstr>
      <vt:lpstr>Getting a List of Entities</vt:lpstr>
      <vt:lpstr>Lesson 6: Integrating with Data Sources</vt:lpstr>
      <vt:lpstr>Overview</vt:lpstr>
      <vt:lpstr>Inserting an Entity</vt:lpstr>
      <vt:lpstr>Updating an Entity</vt:lpstr>
      <vt:lpstr>Deleting an Entity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Eleanor Bru</cp:lastModifiedBy>
  <cp:revision>316</cp:revision>
  <dcterms:created xsi:type="dcterms:W3CDTF">2015-09-28T19:52:00Z</dcterms:created>
  <dcterms:modified xsi:type="dcterms:W3CDTF">2021-04-14T16:21:55Z</dcterms:modified>
</cp:coreProperties>
</file>