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712" r:id="rId2"/>
    <p:sldId id="713" r:id="rId3"/>
    <p:sldId id="714" r:id="rId4"/>
    <p:sldId id="532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4" autoAdjust="0"/>
    <p:restoredTop sz="94699"/>
  </p:normalViewPr>
  <p:slideViewPr>
    <p:cSldViewPr snapToGrid="0" snapToObjects="1">
      <p:cViewPr varScale="1">
        <p:scale>
          <a:sx n="116" d="100"/>
          <a:sy n="116" d="100"/>
        </p:scale>
        <p:origin x="59" y="7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947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106424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55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33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199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743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49" r:id="rId6"/>
    <p:sldLayoutId id="2147483650" r:id="rId7"/>
    <p:sldLayoutId id="2147483652" r:id="rId8"/>
    <p:sldLayoutId id="2147483654" r:id="rId9"/>
    <p:sldLayoutId id="2147483656" r:id="rId10"/>
    <p:sldLayoutId id="2147483657" r:id="rId11"/>
    <p:sldLayoutId id="2147483655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lsensoft.com/jsdeepdiv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86153"/>
            <a:ext cx="6233685" cy="1364281"/>
          </a:xfrm>
        </p:spPr>
        <p:txBody>
          <a:bodyPr>
            <a:normAutofit/>
          </a:bodyPr>
          <a:lstStyle/>
          <a:p>
            <a:pPr marL="55563" indent="0">
              <a:tabLst>
                <a:tab pos="446088" algn="l"/>
              </a:tabLst>
            </a:pPr>
            <a:r>
              <a:rPr lang="en-GB" b="1" dirty="0"/>
              <a:t>Hands-On JavaScript Deep Dive</a:t>
            </a:r>
          </a:p>
          <a:p>
            <a:pPr marL="55563" indent="0">
              <a:tabLst>
                <a:tab pos="446088" algn="l"/>
              </a:tabLst>
            </a:pPr>
            <a:endParaRPr lang="en-GB" sz="1100" dirty="0"/>
          </a:p>
          <a:p>
            <a:pPr marL="55563" indent="0">
              <a:tabLst>
                <a:tab pos="446088" algn="l"/>
              </a:tabLst>
            </a:pPr>
            <a:r>
              <a:rPr lang="en-GB" sz="2000" dirty="0"/>
              <a:t>https://olsensoft.com/jsdeepdive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8F93B79-2C91-18FE-DDDE-A65F37D6C73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6998" r="6998"/>
          <a:stretch>
            <a:fillRect/>
          </a:stretch>
        </p:blipFill>
        <p:spPr>
          <a:xfrm>
            <a:off x="1791231" y="3008480"/>
            <a:ext cx="1082691" cy="13681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439AC-AF30-CC0F-B543-74F65E5063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79052" y="3079097"/>
            <a:ext cx="3802750" cy="285750"/>
          </a:xfrm>
        </p:spPr>
        <p:txBody>
          <a:bodyPr/>
          <a:lstStyle/>
          <a:p>
            <a:r>
              <a:rPr lang="en-GB" dirty="0"/>
              <a:t>Andy Olsen</a:t>
            </a:r>
          </a:p>
          <a:p>
            <a:endParaRPr lang="en-GB" sz="800" dirty="0"/>
          </a:p>
          <a:p>
            <a:r>
              <a:rPr lang="en-GB" dirty="0"/>
              <a:t>andyo@olsensoft.com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81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45F9B-13B1-4768-063D-916A86F941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26300" y="1066800"/>
            <a:ext cx="5052391" cy="3284538"/>
          </a:xfrm>
        </p:spPr>
        <p:txBody>
          <a:bodyPr/>
          <a:lstStyle/>
          <a:p>
            <a:pPr marL="446088" indent="-446088">
              <a:buFont typeface="+mj-lt"/>
              <a:buAutoNum type="arabicPeriod"/>
            </a:pPr>
            <a:r>
              <a:rPr lang="en-GB" sz="2200" dirty="0"/>
              <a:t>Getting started with ECMAScript</a:t>
            </a:r>
          </a:p>
          <a:p>
            <a:pPr marL="446088" indent="-446088">
              <a:buFont typeface="+mj-lt"/>
              <a:buAutoNum type="arabicPeriod"/>
            </a:pPr>
            <a:r>
              <a:rPr lang="en-GB" sz="2200" dirty="0" err="1"/>
              <a:t>Destructuring</a:t>
            </a:r>
            <a:endParaRPr lang="en-GB" sz="2200" dirty="0"/>
          </a:p>
          <a:p>
            <a:pPr marL="446088" indent="-446088">
              <a:buFont typeface="+mj-lt"/>
              <a:buAutoNum type="arabicPeriod"/>
            </a:pPr>
            <a:r>
              <a:rPr lang="en-GB" sz="2200" dirty="0"/>
              <a:t>Miscellaneous APIs</a:t>
            </a:r>
          </a:p>
          <a:p>
            <a:pPr marL="446088" indent="-446088">
              <a:buFont typeface="+mj-lt"/>
              <a:buAutoNum type="arabicPeriod"/>
            </a:pPr>
            <a:r>
              <a:rPr lang="en-GB" sz="2200" dirty="0"/>
              <a:t>Array enhancements</a:t>
            </a:r>
          </a:p>
          <a:p>
            <a:pPr marL="446088" indent="-446088">
              <a:buFont typeface="+mj-lt"/>
              <a:buAutoNum type="arabicPeriod"/>
            </a:pPr>
            <a:r>
              <a:rPr lang="en-GB" sz="2200" dirty="0"/>
              <a:t>Object enhancements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9FEC32-97A3-51D0-E5C3-F05C1EA5EC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26299" y="203200"/>
            <a:ext cx="5197231" cy="863804"/>
          </a:xfrm>
        </p:spPr>
        <p:txBody>
          <a:bodyPr>
            <a:normAutofit/>
          </a:bodyPr>
          <a:lstStyle/>
          <a:p>
            <a:r>
              <a:rPr lang="en-GB" sz="2800" dirty="0"/>
              <a:t>Course Contents - Day 1</a:t>
            </a:r>
          </a:p>
        </p:txBody>
      </p:sp>
    </p:spTree>
    <p:extLst>
      <p:ext uri="{BB962C8B-B14F-4D97-AF65-F5344CB8AC3E}">
        <p14:creationId xmlns:p14="http://schemas.microsoft.com/office/powerpoint/2010/main" val="427264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45F9B-13B1-4768-063D-916A86F941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26300" y="1066800"/>
            <a:ext cx="5052391" cy="3284538"/>
          </a:xfrm>
        </p:spPr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GB" sz="2200" dirty="0"/>
              <a:t>Classes</a:t>
            </a:r>
          </a:p>
          <a:p>
            <a:pPr marL="446088" indent="-446088">
              <a:buFont typeface="+mj-lt"/>
              <a:buAutoNum type="arabicPeriod" startAt="6"/>
            </a:pPr>
            <a:r>
              <a:rPr lang="en-GB" sz="2200" dirty="0"/>
              <a:t>Collections</a:t>
            </a:r>
          </a:p>
          <a:p>
            <a:pPr marL="446088" indent="-446088">
              <a:buFont typeface="+mj-lt"/>
              <a:buAutoNum type="arabicPeriod" startAt="6"/>
            </a:pPr>
            <a:r>
              <a:rPr lang="en-GB" sz="2200" dirty="0" err="1"/>
              <a:t>Iterables</a:t>
            </a:r>
            <a:r>
              <a:rPr lang="en-GB" sz="2200" dirty="0"/>
              <a:t>, iterators, and generators</a:t>
            </a:r>
          </a:p>
          <a:p>
            <a:pPr marL="446088" indent="-446088">
              <a:buFont typeface="+mj-lt"/>
              <a:buAutoNum type="arabicPeriod" startAt="6"/>
            </a:pPr>
            <a:r>
              <a:rPr lang="en-GB" sz="2200" dirty="0"/>
              <a:t>Asynchronous JavaScript</a:t>
            </a:r>
          </a:p>
          <a:p>
            <a:pPr marL="446088" indent="-446088">
              <a:buFont typeface="+mj-lt"/>
              <a:buAutoNum type="arabicPeriod" startAt="6"/>
            </a:pPr>
            <a:endParaRPr lang="en-GB" sz="2200" dirty="0"/>
          </a:p>
          <a:p>
            <a:r>
              <a:rPr lang="en-GB" sz="2200" u="sng" dirty="0"/>
              <a:t>Annex</a:t>
            </a:r>
          </a:p>
          <a:p>
            <a:pPr marL="446088" indent="-446088">
              <a:buFont typeface="Arial" panose="020B0604020202020204" pitchFamily="34" charset="0"/>
              <a:buChar char="•"/>
            </a:pPr>
            <a:r>
              <a:rPr lang="en-GB" sz="2200" dirty="0"/>
              <a:t>Modules</a:t>
            </a:r>
          </a:p>
          <a:p>
            <a:pPr marL="446088" indent="-446088">
              <a:buFont typeface="+mj-lt"/>
              <a:buAutoNum type="arabicPeriod" startAt="5"/>
            </a:pPr>
            <a:endParaRPr lang="en-GB" sz="2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9FEC32-97A3-51D0-E5C3-F05C1EA5EC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26299" y="203200"/>
            <a:ext cx="5197231" cy="863804"/>
          </a:xfrm>
        </p:spPr>
        <p:txBody>
          <a:bodyPr>
            <a:normAutofit/>
          </a:bodyPr>
          <a:lstStyle/>
          <a:p>
            <a:r>
              <a:rPr lang="en-GB" sz="2800" dirty="0"/>
              <a:t>Course Contents - Day 2</a:t>
            </a:r>
          </a:p>
        </p:txBody>
      </p:sp>
    </p:spTree>
    <p:extLst>
      <p:ext uri="{BB962C8B-B14F-4D97-AF65-F5344CB8AC3E}">
        <p14:creationId xmlns:p14="http://schemas.microsoft.com/office/powerpoint/2010/main" val="269869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Full Materials Online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get full materials for this course online</a:t>
            </a:r>
          </a:p>
          <a:p>
            <a:pPr lvl="1"/>
            <a:r>
              <a:rPr lang="en-GB" dirty="0">
                <a:hlinkClick r:id="rId3"/>
              </a:rPr>
              <a:t>http://olsensoft.</a:t>
            </a:r>
            <a:r>
              <a:rPr lang="en-GB">
                <a:hlinkClick r:id="rId3"/>
              </a:rPr>
              <a:t>com/jsdeepdive</a:t>
            </a:r>
            <a:r>
              <a:rPr lang="en-GB"/>
              <a:t>  </a:t>
            </a:r>
            <a:endParaRPr lang="en-GB" dirty="0"/>
          </a:p>
          <a:p>
            <a:endParaRPr lang="en-GB" dirty="0"/>
          </a:p>
          <a:p>
            <a:r>
              <a:rPr lang="en-GB" dirty="0"/>
              <a:t>What's there?</a:t>
            </a:r>
          </a:p>
          <a:p>
            <a:pPr lvl="1"/>
            <a:r>
              <a:rPr lang="en-GB" dirty="0"/>
              <a:t>All the slides for this course</a:t>
            </a:r>
          </a:p>
          <a:p>
            <a:pPr lvl="1"/>
            <a:r>
              <a:rPr lang="en-GB" dirty="0"/>
              <a:t>Comprehensive step-by-step lab docs</a:t>
            </a:r>
          </a:p>
          <a:p>
            <a:pPr lvl="1"/>
            <a:r>
              <a:rPr lang="en-GB" dirty="0"/>
              <a:t>All the lab code (and solutions </a:t>
            </a:r>
            <a:r>
              <a:rPr lang="en-GB" dirty="0">
                <a:sym typeface="Wingdings" panose="05000000000000000000" pitchFamily="2" charset="2"/>
              </a:rPr>
              <a:t>)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459</TotalTime>
  <Words>92</Words>
  <Application>Microsoft Office PowerPoint</Application>
  <PresentationFormat>On-screen Show (16:9)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Open Sans</vt:lpstr>
      <vt:lpstr>Standard_LiveLessons_2017</vt:lpstr>
      <vt:lpstr>PowerPoint Presentation</vt:lpstr>
      <vt:lpstr>PowerPoint Presentation</vt:lpstr>
      <vt:lpstr>PowerPoint Presentation</vt:lpstr>
      <vt:lpstr>Full Materials Online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61</cp:revision>
  <dcterms:created xsi:type="dcterms:W3CDTF">2015-09-28T19:52:00Z</dcterms:created>
  <dcterms:modified xsi:type="dcterms:W3CDTF">2022-07-10T14:35:21Z</dcterms:modified>
</cp:coreProperties>
</file>