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730" r:id="rId2"/>
    <p:sldId id="710" r:id="rId3"/>
    <p:sldId id="711" r:id="rId4"/>
    <p:sldId id="712" r:id="rId5"/>
    <p:sldId id="713" r:id="rId6"/>
    <p:sldId id="719" r:id="rId7"/>
    <p:sldId id="714" r:id="rId8"/>
    <p:sldId id="715" r:id="rId9"/>
    <p:sldId id="716" r:id="rId10"/>
    <p:sldId id="717" r:id="rId11"/>
    <p:sldId id="718" r:id="rId12"/>
    <p:sldId id="731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2" autoAdjust="0"/>
    <p:restoredTop sz="94699"/>
  </p:normalViewPr>
  <p:slideViewPr>
    <p:cSldViewPr snapToGrid="0" snapToObjects="1">
      <p:cViewPr varScale="1">
        <p:scale>
          <a:sx n="113" d="100"/>
          <a:sy n="113" d="100"/>
        </p:scale>
        <p:origin x="45" y="11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Destructuring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Destructuring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12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Destructuring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Destructuring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Destructuring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Destructuring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Destructuring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4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Destructuring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Destructuring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Destructuring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77817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5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450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336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15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 err="1">
                <a:solidFill>
                  <a:srgbClr val="005B70"/>
                </a:solidFill>
              </a:rPr>
              <a:t>Destructuring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39955"/>
            <a:ext cx="6233685" cy="2620009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</a:t>
            </a:r>
            <a:r>
              <a:rPr lang="en-GB" sz="2200" dirty="0" err="1"/>
              <a:t>destructuring</a:t>
            </a:r>
            <a:endParaRPr lang="en-GB" sz="2200" dirty="0"/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/>
              <a:t>Destructuring</a:t>
            </a:r>
            <a:r>
              <a:rPr lang="en-GB" sz="2200" dirty="0"/>
              <a:t> an array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/>
              <a:t>Destructuring</a:t>
            </a:r>
            <a:r>
              <a:rPr lang="en-GB" sz="2200" dirty="0"/>
              <a:t> an object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Specifying default values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/>
              <a:t>Destructuring</a:t>
            </a:r>
            <a:r>
              <a:rPr lang="en-GB" sz="2200" dirty="0"/>
              <a:t> parameters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/>
              <a:t>Destructuring</a:t>
            </a:r>
            <a:r>
              <a:rPr lang="en-GB" sz="2200" dirty="0"/>
              <a:t> a return value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Destructuring</a:t>
            </a:r>
            <a:r>
              <a:rPr lang="en-GB" dirty="0"/>
              <a:t> Parameters (3 of 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0" y="924309"/>
            <a:ext cx="7864997" cy="3742941"/>
          </a:xfrm>
        </p:spPr>
        <p:txBody>
          <a:bodyPr/>
          <a:lstStyle/>
          <a:p>
            <a:r>
              <a:rPr lang="en-GB" dirty="0"/>
              <a:t>You can define a default value for the parameter object</a:t>
            </a:r>
          </a:p>
          <a:p>
            <a:pPr lvl="1"/>
            <a:r>
              <a:rPr lang="en-GB" dirty="0"/>
              <a:t>You can even combine this with individual defaults!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339358" y="1719307"/>
            <a:ext cx="7100104" cy="242422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displayPoint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{x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z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sz="1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{x:1, y:2, z:3}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console.log(x, y, z)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displayPoint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({x:10, z:30})   // 10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displayPoint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({})             //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0 0 0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displayPoint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     // </a:t>
            </a:r>
            <a:r>
              <a:rPr lang="en-GB" sz="1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0B4E87-4661-4A63-9E0A-7F4B300AA8E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41064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Destructuring</a:t>
            </a:r>
            <a:r>
              <a:rPr lang="en-GB" dirty="0"/>
              <a:t> a Return Value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0" y="924309"/>
            <a:ext cx="7790047" cy="3742941"/>
          </a:xfrm>
        </p:spPr>
        <p:txBody>
          <a:bodyPr/>
          <a:lstStyle/>
          <a:p>
            <a:r>
              <a:rPr lang="en-GB" dirty="0"/>
              <a:t>If you return an object from a function…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</a:t>
            </a:r>
            <a:r>
              <a:rPr lang="en-GB" dirty="0" err="1"/>
              <a:t>destructure</a:t>
            </a:r>
            <a:r>
              <a:rPr lang="en-GB" dirty="0"/>
              <a:t> the returned object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339358" y="1348403"/>
            <a:ext cx="7100104" cy="19010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convertEuros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euroAmount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euroAmount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1.17,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gbp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euroAmount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0.89,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nok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euroAmount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* 9.27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7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9B25B5C7-1620-4956-8B13-F4C374007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358" y="3931019"/>
            <a:ext cx="7100104" cy="5929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allAmounts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convertEuros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defTabSz="554831"/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{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usd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gbp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nok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= 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convertEuros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76841EF-09F4-4F8A-BB30-9D8195986B3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719899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39955"/>
            <a:ext cx="6233685" cy="2620009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</a:t>
            </a:r>
            <a:r>
              <a:rPr lang="en-GB" sz="2200" dirty="0" err="1"/>
              <a:t>destructuring</a:t>
            </a:r>
            <a:endParaRPr lang="en-GB" sz="2200" dirty="0"/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/>
              <a:t>Destructuring</a:t>
            </a:r>
            <a:r>
              <a:rPr lang="en-GB" sz="2200" dirty="0"/>
              <a:t> an array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/>
              <a:t>Destructuring</a:t>
            </a:r>
            <a:r>
              <a:rPr lang="en-GB" sz="2200" dirty="0"/>
              <a:t> an object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Specifying default values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/>
              <a:t>Destructuring</a:t>
            </a:r>
            <a:r>
              <a:rPr lang="en-GB" sz="2200" dirty="0"/>
              <a:t> parameters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/>
              <a:t>Destructuring</a:t>
            </a:r>
            <a:r>
              <a:rPr lang="en-GB" sz="2200" dirty="0"/>
              <a:t> a return value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78044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cs typeface="Times New Roman" pitchFamily="18" charset="0"/>
              </a:rPr>
              <a:t>Overview of Destructuring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18648" cy="3742941"/>
          </a:xfrm>
        </p:spPr>
        <p:txBody>
          <a:bodyPr/>
          <a:lstStyle/>
          <a:p>
            <a:pPr eaLnBrk="1" hangingPunct="1"/>
            <a:r>
              <a:rPr lang="en-GB" dirty="0" err="1">
                <a:cs typeface="Times New Roman" pitchFamily="18" charset="0"/>
              </a:rPr>
              <a:t>Destructuring</a:t>
            </a:r>
            <a:r>
              <a:rPr lang="en-GB" dirty="0">
                <a:cs typeface="Times New Roman" pitchFamily="18" charset="0"/>
              </a:rPr>
              <a:t> lets you unpack items in an array or object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Assign items to separate variables</a:t>
            </a:r>
          </a:p>
          <a:p>
            <a:pPr lvl="1" eaLnBrk="1" hangingPunct="1"/>
            <a:r>
              <a:rPr lang="en-GB" dirty="0">
                <a:cs typeface="Times New Roman" pitchFamily="18" charset="0"/>
              </a:rPr>
              <a:t>Very handy!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FE47040-5857-4AB4-BE39-D85E358E84C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67184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Destructuring</a:t>
            </a:r>
            <a:r>
              <a:rPr lang="en-GB" dirty="0"/>
              <a:t> an Array (1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</a:t>
            </a:r>
            <a:r>
              <a:rPr lang="en-GB" dirty="0" err="1"/>
              <a:t>destructure</a:t>
            </a:r>
            <a:r>
              <a:rPr lang="en-GB" dirty="0"/>
              <a:t> items in an array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surplus variables, they are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surplus array items, they are not assigned</a:t>
            </a:r>
          </a:p>
          <a:p>
            <a:pPr lvl="1"/>
            <a:endParaRPr lang="en-GB" dirty="0"/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339358" y="2554468"/>
            <a:ext cx="7100104" cy="33134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[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a,b,c,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 = [1,2,3]  // d is undefined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296DDF8D-7FCA-40A0-8A14-91094D014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358" y="1332366"/>
            <a:ext cx="7100104" cy="33134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[1,2,3]    // a=1, b=2, c=3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6710A608-64AB-40C8-8527-1E2991216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358" y="3766834"/>
            <a:ext cx="7100104" cy="33134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[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 = [1,2,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     // a=1, b=2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F0DB199-2573-4207-B2E8-C740C06AFEFF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16010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Destructuring</a:t>
            </a:r>
            <a:r>
              <a:rPr lang="en-GB" dirty="0"/>
              <a:t> an Array (2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0" y="924309"/>
            <a:ext cx="7883735" cy="3742941"/>
          </a:xfrm>
        </p:spPr>
        <p:txBody>
          <a:bodyPr/>
          <a:lstStyle/>
          <a:p>
            <a:r>
              <a:rPr lang="en-GB" dirty="0"/>
              <a:t>You can </a:t>
            </a:r>
            <a:r>
              <a:rPr lang="en-GB" dirty="0" err="1"/>
              <a:t>destructure</a:t>
            </a:r>
            <a:r>
              <a:rPr lang="en-GB" dirty="0"/>
              <a:t> part of an array, if you like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339358" y="1349506"/>
            <a:ext cx="7100104" cy="190100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[elem0, elem1, ...others]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[10,20,30,40]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console.log(elem0)             // 10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console.log(elem1)             // 20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others.length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 // 2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console.log(others[0])         // 30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console.log(others[1])         // 40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D76E805-CB44-431D-994D-5DFD2F404048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15210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Destructuring</a:t>
            </a:r>
            <a:r>
              <a:rPr lang="en-GB" dirty="0"/>
              <a:t> an Object (1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0" y="924309"/>
            <a:ext cx="8007405" cy="3742941"/>
          </a:xfrm>
        </p:spPr>
        <p:txBody>
          <a:bodyPr/>
          <a:lstStyle/>
          <a:p>
            <a:r>
              <a:rPr lang="en-GB" dirty="0"/>
              <a:t>You can </a:t>
            </a:r>
            <a:r>
              <a:rPr lang="en-GB" dirty="0" err="1"/>
              <a:t>destructure</a:t>
            </a:r>
            <a:r>
              <a:rPr lang="en-GB" dirty="0"/>
              <a:t> properties in an object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give different names for the variables, if you like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339017" y="1360766"/>
            <a:ext cx="7093429" cy="5929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{x, y, z}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{x:10, y:20, z:30}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console.log(x, y, z)    // 10 20 30 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339358" y="2862927"/>
            <a:ext cx="7066376" cy="5929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{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x:h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y:w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z:d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= {x:10, y:20, z:30}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console.log(h, w, d)    // 10 20 30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8064A7-E196-4910-9570-5DA0EE977DB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5494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Destructuring</a:t>
            </a:r>
            <a:r>
              <a:rPr lang="en-GB" dirty="0"/>
              <a:t> an Object (2 of 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1" y="924309"/>
            <a:ext cx="7876240" cy="3742941"/>
          </a:xfrm>
        </p:spPr>
        <p:txBody>
          <a:bodyPr/>
          <a:lstStyle/>
          <a:p>
            <a:r>
              <a:rPr lang="en-GB" dirty="0"/>
              <a:t>You can </a:t>
            </a:r>
            <a:r>
              <a:rPr lang="en-GB" dirty="0" err="1"/>
              <a:t>destructure</a:t>
            </a:r>
            <a:r>
              <a:rPr lang="en-GB" dirty="0"/>
              <a:t> a subset of properties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you try to </a:t>
            </a:r>
            <a:r>
              <a:rPr lang="en-GB" dirty="0" err="1"/>
              <a:t>destructure</a:t>
            </a:r>
            <a:r>
              <a:rPr lang="en-GB" dirty="0"/>
              <a:t> missing properties…</a:t>
            </a:r>
          </a:p>
          <a:p>
            <a:pPr lvl="1"/>
            <a:r>
              <a:rPr lang="en-GB" dirty="0"/>
              <a:t>They will be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en-GB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339358" y="1368267"/>
            <a:ext cx="7089326" cy="5929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{x, y}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{x:10, y:20, z:30}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console.log(x, y)       // 10 20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339698" y="3297123"/>
            <a:ext cx="7062289" cy="5929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{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= {x:10, y:20}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console.log(x, y, z)    // 10 20 undefined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DE8FA89-C998-4128-B982-21A9D192EE6F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47702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Default Values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specify default values for array items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specify default values for object properties</a:t>
            </a:r>
          </a:p>
          <a:p>
            <a:endParaRPr lang="en-GB" dirty="0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339358" y="3232084"/>
            <a:ext cx="7100104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{x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z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 = {x: 100, y: 200}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console.log(x, y, z)      // 100 200 0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339358" y="1367658"/>
            <a:ext cx="7100104" cy="85456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 [http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='80'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,https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='443'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 = ['8080']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console.log(http, https)  // 8080 443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B7211A9-BC38-45B5-B7C9-5D680E8F7F6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90347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Destructuring</a:t>
            </a:r>
            <a:r>
              <a:rPr lang="en-GB" dirty="0"/>
              <a:t> Parameters (1 of 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dirty="0" err="1"/>
              <a:t>destructuring</a:t>
            </a:r>
            <a:r>
              <a:rPr lang="en-GB" dirty="0"/>
              <a:t> with function parameters</a:t>
            </a:r>
          </a:p>
          <a:p>
            <a:pPr lvl="1"/>
            <a:r>
              <a:rPr lang="en-GB" dirty="0"/>
              <a:t>In the function declaration, group parameters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lvl="1"/>
            <a:r>
              <a:rPr lang="en-GB" dirty="0"/>
              <a:t>In the function call, pass in an object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0244089F-6B2C-486E-8518-38E309738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358" y="2108957"/>
            <a:ext cx="7100104" cy="137778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displayPoint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{x, y, z}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console.log(x, y, z)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displayPoint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{x:10, y:20, z:30}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// 10 20 30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30A46BE-48E0-4529-870C-8C3D8886785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22596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Destructuring</a:t>
            </a:r>
            <a:r>
              <a:rPr lang="en-GB" dirty="0"/>
              <a:t> Parameters (2 of 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0501" y="924309"/>
            <a:ext cx="7872492" cy="3742941"/>
          </a:xfrm>
        </p:spPr>
        <p:txBody>
          <a:bodyPr/>
          <a:lstStyle/>
          <a:p>
            <a:r>
              <a:rPr lang="en-GB" dirty="0"/>
              <a:t>You can define default values for individual properties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define specific variable names, if you like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339358" y="1358996"/>
            <a:ext cx="7100103" cy="11161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displayPoint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({x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y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z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})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console.log(x, y, z)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displayPoint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{x:10, z:30}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// 10 0 30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339359" y="3219928"/>
            <a:ext cx="7100103" cy="111617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displayPoint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:h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=0, y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:w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=0, z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=0}) {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displayPoint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({x:10, z:30})   // 10 0 30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1875DB2-0581-445C-9347-782EA1ADDE35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1716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494</TotalTime>
  <Words>880</Words>
  <Application>Microsoft Office PowerPoint</Application>
  <PresentationFormat>On-screen Show (16:9)</PresentationFormat>
  <Paragraphs>149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Open Sans</vt:lpstr>
      <vt:lpstr>Standard_LiveLessons_2017</vt:lpstr>
      <vt:lpstr>Destructuring</vt:lpstr>
      <vt:lpstr>Overview of Destructuring</vt:lpstr>
      <vt:lpstr>Destructuring an Array (1 of 2)</vt:lpstr>
      <vt:lpstr>Destructuring an Array (2 of 2)</vt:lpstr>
      <vt:lpstr>Destructuring an Object (1 of 2)</vt:lpstr>
      <vt:lpstr>Destructuring an Object (2 of 2)</vt:lpstr>
      <vt:lpstr>Specifying Default Values</vt:lpstr>
      <vt:lpstr>Destructuring Parameters (1 of 3)</vt:lpstr>
      <vt:lpstr>Destructuring Parameters (2 of 3)</vt:lpstr>
      <vt:lpstr>Destructuring Parameters (3 of 3)</vt:lpstr>
      <vt:lpstr>Destructuring a Return Value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61</cp:revision>
  <dcterms:created xsi:type="dcterms:W3CDTF">2015-09-28T19:52:00Z</dcterms:created>
  <dcterms:modified xsi:type="dcterms:W3CDTF">2022-07-12T09:13:38Z</dcterms:modified>
</cp:coreProperties>
</file>