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730" r:id="rId2"/>
    <p:sldId id="257" r:id="rId3"/>
    <p:sldId id="711" r:id="rId4"/>
    <p:sldId id="712" r:id="rId5"/>
    <p:sldId id="727" r:id="rId6"/>
    <p:sldId id="713" r:id="rId7"/>
    <p:sldId id="728" r:id="rId8"/>
    <p:sldId id="714" r:id="rId9"/>
    <p:sldId id="736" r:id="rId10"/>
    <p:sldId id="717" r:id="rId11"/>
    <p:sldId id="718" r:id="rId12"/>
    <p:sldId id="719" r:id="rId13"/>
    <p:sldId id="737" r:id="rId14"/>
    <p:sldId id="722" r:id="rId15"/>
    <p:sldId id="733" r:id="rId16"/>
    <p:sldId id="723" r:id="rId17"/>
    <p:sldId id="724" r:id="rId18"/>
    <p:sldId id="725" r:id="rId19"/>
    <p:sldId id="73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0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48" y="13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987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375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3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384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1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Miscellaneous New APIs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52945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9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55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98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657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Miscellaneous New APIs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1265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GB" sz="2200" dirty="0"/>
              <a:t> and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Raw Template Literals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template literal is raw if preceded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String.raw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Treats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/>
              <a:t> as a literal character, not an escape sequence</a:t>
            </a:r>
            <a:endParaRPr lang="en-GB" dirty="0">
              <a:latin typeface="+mj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10559" y="1711325"/>
            <a:ext cx="7146752" cy="216261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'Jane'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21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html1 = `${n}\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tYou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are ${a}`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console.log(html1)   // Jane    You are 21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html2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String.raw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`${n}\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tYou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are ${a}`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console.log(html2)   // Jane\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tYou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are 21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651DE33-0F82-4C6E-BFF4-2CEB262A1E3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83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Iterating over a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33955" cy="3742941"/>
          </a:xfrm>
        </p:spPr>
        <p:txBody>
          <a:bodyPr/>
          <a:lstStyle/>
          <a:p>
            <a:r>
              <a:rPr lang="en-GB" dirty="0"/>
              <a:t>You can iterate over a string in ES6++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dirty="0"/>
              <a:t> spread operator splits a string into a char array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10559" y="1343884"/>
            <a:ext cx="7146752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 = 'dog'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of s)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console.log(c)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10559" y="2939197"/>
            <a:ext cx="7146752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console.log(s[0], s[1], s[2])  // d o g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// Same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[...s]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console.log(a)                 // ['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d','o','g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2321A3B-EEF9-42D1-8E0D-98958D3011E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2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Search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90883" cy="374294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 has new methods for searching for content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310559" y="1332503"/>
            <a:ext cx="7146752" cy="26858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 = 'Llanfairpwll'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s.includes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// true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s.includes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4)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// false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('fair')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('fair', 4)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// true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s.endsWith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('fair')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s.endsWith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('fair', 8)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// true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648FC8-2A65-41E3-AAC1-C28BECFC96A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606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Regular Expressions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Searching in a string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Splitting a string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Replacing content in a string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Matching content in a string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2200" dirty="0"/>
              <a:t> flag in regular expressions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1899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in a String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777404" cy="3742941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You can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search()</a:t>
            </a:r>
            <a:r>
              <a:rPr lang="en-GB" dirty="0">
                <a:cs typeface="Times New Roman" pitchFamily="18" charset="0"/>
              </a:rPr>
              <a:t> on a string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Searches a string from the beginning, to match a regex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Returns index of first match,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GB" dirty="0">
                <a:cs typeface="Times New Roman" pitchFamily="18" charset="0"/>
              </a:rPr>
              <a:t> if no match </a:t>
            </a: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cs typeface="Times New Roman" pitchFamily="18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310560" y="2052952"/>
            <a:ext cx="7146752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s = 'The cat sat on the mat'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r1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s.search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(/.at/)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console.log(r1)     // 4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r2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s.search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(/.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console.log(r2)     // -1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F4696AF-D70C-471F-B63E-A7F6E699129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34391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a String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You can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GB" dirty="0">
                <a:cs typeface="Times New Roman" pitchFamily="18" charset="0"/>
              </a:rPr>
              <a:t> on a string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Splits the string at the specified regex delimiter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Returns array of substrings</a:t>
            </a:r>
          </a:p>
          <a:p>
            <a:pPr lvl="1" eaLnBrk="1" hangingPunct="1"/>
            <a:endParaRPr lang="en-GB" dirty="0">
              <a:cs typeface="Times New Roman" pitchFamily="18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10560" y="2094388"/>
            <a:ext cx="7146752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s =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Jon,Jez;Jim:Jan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(/,|;|:/)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console.log(a)   // ['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Jon','Jez',Jim','Jan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C1CC5A2-62FF-47AB-90C7-594ABC4CE5B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0278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Replacing Content in a String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724034" cy="3742941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You can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lang="en-GB" dirty="0">
                <a:cs typeface="Times New Roman" pitchFamily="18" charset="0"/>
              </a:rPr>
              <a:t> on a string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Replaces the first regex match with replacement text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You can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dirty="0">
                <a:cs typeface="Times New Roman" pitchFamily="18" charset="0"/>
              </a:rPr>
              <a:t> flag to achieve a global replacement</a:t>
            </a: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cs typeface="Times New Roman" pitchFamily="18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310560" y="2074305"/>
            <a:ext cx="7146752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s =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Jon,Jez;Jim:Jan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r1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(/,|;|:/, '-')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console.log(r1)             //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Jon-Jez;Jim:Jan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r2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(/,|;|:/g, '-')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console.log(r2)             // Jon-Jez-Jim-Jan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C4A73D9-347D-4142-957D-99C7BE0CCD0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9521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Matching Content in a String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You can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match()</a:t>
            </a:r>
            <a:r>
              <a:rPr lang="en-GB" dirty="0">
                <a:cs typeface="Times New Roman" pitchFamily="18" charset="0"/>
              </a:rPr>
              <a:t> on a string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Returns the first regex match,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>
                <a:cs typeface="Times New Roman" pitchFamily="18" charset="0"/>
              </a:rPr>
              <a:t> if no matches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You can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dirty="0">
                <a:cs typeface="Times New Roman" pitchFamily="18" charset="0"/>
              </a:rPr>
              <a:t> flag to get all matches, as an array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You can use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cs typeface="Times New Roman" pitchFamily="18" charset="0"/>
              </a:rPr>
              <a:t> flag to do a case-insensitive match</a:t>
            </a: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lvl="1" eaLnBrk="1" hangingPunct="1"/>
            <a:endParaRPr lang="en-GB" dirty="0">
              <a:cs typeface="Times New Roman" pitchFamily="18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10559" y="2434061"/>
            <a:ext cx="7146751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s = 'The CAT sat on the mat'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r1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s.match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(/.at/)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console.log(r1)  // ['sat'] 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r2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s.match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(/.at/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console.log(r2)  // ['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CAT','sat','mat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BB525B8-4F94-429B-BED8-5A52BD2D225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0814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The y Flag in Regular Expressions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59238" cy="3742941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In ES6++ 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dirty="0">
                <a:cs typeface="Times New Roman" pitchFamily="18" charset="0"/>
              </a:rPr>
              <a:t> (sticky flag) in a regex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The next match must start straight after previous match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63616FB-983C-4B45-B978-73FA6454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560" y="1728842"/>
            <a:ext cx="7146752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s1 = 'The CAT sat on the mat'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r1 = s1.match(/.at/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console.log(r1)    // null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s2 =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CATsatmat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r2 = s2.match(/.at/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console.log(r2)    // ['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CAT','sat','mat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0D59374-6E2F-4DCD-AD41-BFE1054B89E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81657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1265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GB" sz="2200" dirty="0"/>
              <a:t> and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7916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Integer literals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GB" dirty="0"/>
              <a:t>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dirty="0"/>
              <a:t>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Integer Literals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12984" cy="3742941"/>
          </a:xfrm>
        </p:spPr>
        <p:txBody>
          <a:bodyPr/>
          <a:lstStyle/>
          <a:p>
            <a:r>
              <a:rPr lang="en-GB" dirty="0"/>
              <a:t>ES6++ supports octal and binary notation for integers</a:t>
            </a:r>
          </a:p>
          <a:p>
            <a:pPr lvl="1"/>
            <a:r>
              <a:rPr lang="en-GB" dirty="0"/>
              <a:t>For octal, precede number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0o</a:t>
            </a:r>
          </a:p>
          <a:p>
            <a:pPr lvl="1"/>
            <a:r>
              <a:rPr lang="en-GB" dirty="0"/>
              <a:t>For binary, precede number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still use decimal and hexadecimal, obviously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310559" y="2075026"/>
            <a:ext cx="7146752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num1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0o74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// Octal for 60 decimal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num2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0b111100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// Binary for 60 decimal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310559" y="3555419"/>
            <a:ext cx="7146752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num3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0x3C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// Hex for 60 decimal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num4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 Decimal for 60 decimal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69263B7-8D6A-4F1C-9F3B-126691543A7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9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GB" dirty="0"/>
              <a:t> Methods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isInteger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tests for a whole number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tests if a value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264304" y="1328391"/>
            <a:ext cx="7193007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Number.isInteger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// true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Number.isInteger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(3.14)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// false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264304" y="2828943"/>
            <a:ext cx="7193007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Number.isNaN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 / 0)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// true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Number.isNaN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wibble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Number.isNaN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// false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55ED709-BB7B-4231-A159-DEC85AE4CB3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42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GB" dirty="0"/>
              <a:t> Methods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738266" cy="374294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isSafeInteger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tests if int is safe (fits in 53 bits)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methods have been added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290140" y="1323137"/>
            <a:ext cx="7167171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(2, 53)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Number.isSafeInteger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// false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Number.isSafeInteger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// true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1280872" y="3191878"/>
            <a:ext cx="7167171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Number.parseInt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('3')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*2)    // 6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Number.parseFloat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('.3')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*2) // 0.6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Number.isFinite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(10/0)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// false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C7BCFAB-6DCF-40C0-A7F9-DA98F8D3277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9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dirty="0"/>
              <a:t> Methods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sign()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returns the sign of a number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removes the fractional part of a number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310559" y="1314246"/>
            <a:ext cx="7146752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Math.sign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// 1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Math.sign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// 0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Math.sign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(-1234)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// -1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310559" y="2928770"/>
            <a:ext cx="7146752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Math.trunc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(53.8)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// 53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Math.trunc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(-53.8)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// -53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1C13B51-7711-4709-8F88-67BAFCCD521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2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dirty="0"/>
              <a:t> Methods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0904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Trigonometric methods added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310559" y="1331888"/>
            <a:ext cx="7146752" cy="163939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Math.sinh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Math.cosh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Math.tanh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Math.asinh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Math.acosh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Math.atanh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87E2965-BC92-475E-ABCF-CEC4A191503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34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dirty="0"/>
              <a:t> Methods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773846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Various other handy methods added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310559" y="1342472"/>
            <a:ext cx="7146752" cy="2424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0b00001001000011100000000000000000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Math.clz32(n)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// Count lead 0s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Math.imul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(10, 20)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// 32bit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Math.fround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(1.23)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// Round 32bit f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Math.cbrt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(125)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// Cube root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Math.hypot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(6, 8)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// Hypotenuse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Math.log2(16)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// Log base 2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Math.log10(1000)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// Log base 10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3F4B601-67A1-4099-A713-D4D428294EF0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71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Raw template literals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Iterating over a string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String 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98391644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498</TotalTime>
  <Words>1344</Words>
  <Application>Microsoft Office PowerPoint</Application>
  <PresentationFormat>On-screen Show (16:9)</PresentationFormat>
  <Paragraphs>208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Lucida Console</vt:lpstr>
      <vt:lpstr>Open Sans</vt:lpstr>
      <vt:lpstr>Standard_LiveLessons_2017</vt:lpstr>
      <vt:lpstr>Miscellaneous New APIs</vt:lpstr>
      <vt:lpstr>Section 1:  Number and Math</vt:lpstr>
      <vt:lpstr>Integer Literals</vt:lpstr>
      <vt:lpstr>New Number Methods (1 of 2)</vt:lpstr>
      <vt:lpstr>New Number Methods (2 of 2)</vt:lpstr>
      <vt:lpstr>New Math Methods (1 of 3)</vt:lpstr>
      <vt:lpstr>New Math Methods (2 of 3)</vt:lpstr>
      <vt:lpstr>New Math Methods (3 of 3)</vt:lpstr>
      <vt:lpstr>Section 2:  String</vt:lpstr>
      <vt:lpstr>Raw Template Literals</vt:lpstr>
      <vt:lpstr>Iterating over a String</vt:lpstr>
      <vt:lpstr>String Search Methods</vt:lpstr>
      <vt:lpstr>Section 3:  Regular Expressions</vt:lpstr>
      <vt:lpstr>Searching in a String</vt:lpstr>
      <vt:lpstr>Splitting a String</vt:lpstr>
      <vt:lpstr>Replacing Content in a String</vt:lpstr>
      <vt:lpstr>Matching Content in a String</vt:lpstr>
      <vt:lpstr>The y Flag in Regular Expressions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64</cp:revision>
  <dcterms:created xsi:type="dcterms:W3CDTF">2015-09-28T19:52:00Z</dcterms:created>
  <dcterms:modified xsi:type="dcterms:W3CDTF">2022-07-12T11:15:04Z</dcterms:modified>
</cp:coreProperties>
</file>