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54" r:id="rId2"/>
    <p:sldId id="257" r:id="rId3"/>
    <p:sldId id="747" r:id="rId4"/>
    <p:sldId id="748" r:id="rId5"/>
    <p:sldId id="749" r:id="rId6"/>
    <p:sldId id="750" r:id="rId7"/>
    <p:sldId id="724" r:id="rId8"/>
    <p:sldId id="755" r:id="rId9"/>
    <p:sldId id="751" r:id="rId10"/>
    <p:sldId id="728" r:id="rId11"/>
    <p:sldId id="729" r:id="rId12"/>
    <p:sldId id="730" r:id="rId13"/>
    <p:sldId id="731" r:id="rId14"/>
    <p:sldId id="732" r:id="rId15"/>
    <p:sldId id="756" r:id="rId16"/>
    <p:sldId id="734" r:id="rId17"/>
    <p:sldId id="735" r:id="rId18"/>
    <p:sldId id="736" r:id="rId19"/>
    <p:sldId id="737" r:id="rId20"/>
    <p:sldId id="757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0" autoAdjust="0"/>
    <p:restoredTop sz="94699"/>
  </p:normalViewPr>
  <p:slideViewPr>
    <p:cSldViewPr snapToGrid="0" snapToObjects="1">
      <p:cViewPr varScale="1">
        <p:scale>
          <a:sx n="117" d="100"/>
          <a:sy n="117" d="100"/>
        </p:scale>
        <p:origin x="112" y="5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6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Object Enhancements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36714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6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20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7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Object Enhancements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1265"/>
            <a:ext cx="6233685" cy="1589680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Object literals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Symbols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Methods in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Symbolic Property Names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7813" cy="3742941"/>
          </a:xfrm>
        </p:spPr>
        <p:txBody>
          <a:bodyPr/>
          <a:lstStyle/>
          <a:p>
            <a:r>
              <a:rPr lang="en-GB" dirty="0"/>
              <a:t>You can use symbols to add new properties to an object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43774620-86CB-4437-A8F7-9F509189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1369828"/>
            <a:ext cx="6851940" cy="294744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p = {x: 10, y: 20, z: 30}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symColor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Symbol('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symColor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'red'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symMsg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Symbol('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symMsg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'hi'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p.z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// 10 20 30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symColor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// red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symMsg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// hi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06B78C4-81DE-4766-8A15-C2623EE5BEC0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1587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Symbols are Always Unique (1 of 2)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Symbols are always unique</a:t>
            </a:r>
          </a:p>
          <a:p>
            <a:pPr lvl="1"/>
            <a:r>
              <a:rPr lang="en-GB"/>
              <a:t>If you create two symbols with the same name, they are always treated as different symbols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FC39576D-7964-4257-8A64-0D4325C0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2037279"/>
            <a:ext cx="6851940" cy="13777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sym1 = Symbol('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mySymbol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sym2 = Symbol('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mySymbol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console.log(sym1 == sym2)   // false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console.log(sym1 === sym2)  // false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95E7309-D8BD-4A24-9AD3-BEDB73BD4C5A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1882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Symbols are Always Unique (2 of 2)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04442" cy="3742941"/>
          </a:xfrm>
        </p:spPr>
        <p:txBody>
          <a:bodyPr/>
          <a:lstStyle/>
          <a:p>
            <a:r>
              <a:rPr lang="en-GB" dirty="0"/>
              <a:t>It's always safe to use a symbol to add a new property to an object - it won't conflict with existing properties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AB20D41-7445-48AB-B876-D0A22BCBB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1687893"/>
            <a:ext cx="6851940" cy="268583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sym1 = Symbol('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[sym1] = 'Hi'</a:t>
            </a:r>
          </a:p>
          <a:p>
            <a:pPr defTabSz="554831"/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sym2 = Symbol('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[sym2] = 'Bye'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[sym1])   // Hi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[sym2])   // Bye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F372004-36A9-426A-90FB-805D470E074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8831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Accessing Symbol Properties (1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35070" cy="3742941"/>
          </a:xfrm>
        </p:spPr>
        <p:txBody>
          <a:bodyPr/>
          <a:lstStyle/>
          <a:p>
            <a:r>
              <a:rPr lang="en-GB" dirty="0"/>
              <a:t>If you use the following techniques to get properties for an object, you just get string-named properties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/>
              <a:t> here)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635F7595-C5CC-4E02-92B5-E5E447B99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1689450"/>
            <a:ext cx="6851940" cy="268583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p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x: 10,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[Symbol('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')]: 'red'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Object.getOwnPropertyNames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(let k in p)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console.log(`${k}=${p[k]}`)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6A2A02E-A5D4-413B-8A0A-ECA8FC00A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66783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Accessing Symbol Properties (2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see symbol-named properties: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see all properties (string- or symbol-named) :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30486" y="1354105"/>
            <a:ext cx="6851940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Object.getOwnPropertySymbols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console.log(p[k])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1C3817F5-5E5D-496F-AC2C-1CE7362C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2919897"/>
            <a:ext cx="6851940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Reflect.ownKeys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console.log(p[k])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75A7519-DBD4-4EB1-A857-5DFCA128B4E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9000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Methods in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assign()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getOwnPropertySymbols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is()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182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assign()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779042" cy="3742941"/>
          </a:xfrm>
        </p:spPr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merges all properties from other objects into a target object (string- and symbol-named)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C63CD5D-7595-4DDF-B8F4-112F27C3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1699432"/>
            <a:ext cx="6851940" cy="216261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person = {name: 'James Bond', age: 48}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job = {role: 'Spy', [Symbol('id')]: '007'}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car = {car: 'Aston Martin', cool: true}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(person, job, car)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console.log(person)  // person has 6 properties.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CCD81AD-5FDC-4ADD-B632-7018238D223B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80523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getOwnPropertySymbols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5655" cy="3742941"/>
          </a:xfrm>
        </p:spPr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Object.getOwnPropertySymbols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gets an object's symbol-named properties (not string-named)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C80191A6-3C0B-4C38-AC27-06A32C43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1683065"/>
            <a:ext cx="6851940" cy="268583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p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x: 10,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y: 20,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[Symbol('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')]: 'red',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[Symbol('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')] : 'hi'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Displays 'red' and 'hi'.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Object.getOwnPropertySymbols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console.log(p[k])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CF8037-EA60-400F-8AD5-B212995346A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7540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is()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62499" cy="3742941"/>
          </a:xfrm>
        </p:spPr>
        <p:txBody>
          <a:bodyPr/>
          <a:lstStyle/>
          <a:p>
            <a:pPr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Object.is()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is a bullet-proof strict equality test</a:t>
            </a:r>
          </a:p>
          <a:p>
            <a:pPr lvl="1"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Which works properly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GB" dirty="0"/>
              <a:t> (unlike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GB" dirty="0"/>
              <a:t> operator)</a:t>
            </a:r>
            <a:endParaRPr lang="en-GB" dirty="0">
              <a:latin typeface="+mj-lt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A3A5D60F-E6CE-4535-BD35-3478501A6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1701145"/>
            <a:ext cx="6851940" cy="13777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b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 === b)           // false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Object.is(a, b)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// true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D8F6FD1-6895-424F-9FC8-D973DA8DC67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6436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Object.setPrototypeOf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is the correct way to set the prototype for an object in ES6++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330486" y="1690936"/>
            <a:ext cx="6851940" cy="294744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acc1 = {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1000, name: 'Jane' 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deposit:  function(amt) {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+= amt },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withdraw: function(amt) {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-= amt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Object.setPrototypeOf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(acc1,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acc1.deposit(200)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acc1.withdraw(50)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console.log(acc1.bal)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C1B3692-FF2A-42DA-9AE0-1B3F40F96D5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4595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Object Literals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methods in ES5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methods in ES6++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getters and setters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Property values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Computed property names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1265"/>
            <a:ext cx="6233685" cy="158968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Object literals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Symbols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Methods in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6053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Methods in ES5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ES5, you can define object literals as follows</a:t>
            </a:r>
          </a:p>
          <a:p>
            <a:pPr lvl="1"/>
            <a:r>
              <a:rPr lang="en-GB" dirty="0"/>
              <a:t>Define a series of properties (data or methods)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66C24FE-4D50-46D3-A488-0C2CE3DC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1724016"/>
            <a:ext cx="6851940" cy="2424223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acc1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1000,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deposit:  function(amt) {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+= amt },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withdraw: function(amt) {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-= amt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acc1.deposit(200)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acc1.withdraw(50)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console.log(acc1.bal)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B2BD2D-B26A-4585-A5D0-FE827626E220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2736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Methods in ES6++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ES6++, you can use a simpler syntax for methods</a:t>
            </a:r>
          </a:p>
          <a:p>
            <a:pPr lvl="1"/>
            <a:r>
              <a:rPr lang="en-GB" dirty="0"/>
              <a:t>Equivalent to previous slide, but nicer syntax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1C74466-C98B-4835-96D3-8C9C94709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7" y="1724016"/>
            <a:ext cx="6851940" cy="242422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acc1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1000,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deposit(amt)  {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this.bal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amt 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withdraw(amt) {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this.bal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amt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acc1.deposit(200)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acc1.withdraw(50)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console.log(acc1.bal)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5CE9B47-265D-41D9-AE93-3862DEE60B6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7027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Defining Getters and Setters</a:t>
            </a:r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42850B3-9391-4310-B76D-AF3E2396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898562"/>
            <a:ext cx="6851940" cy="37322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person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'John',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ln: 'Smith',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 ' +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this.ln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 parts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name.toString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().split(' ')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parts[0]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parts[1]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person.fullName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'Kari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Nordmann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person.fullName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9F882DD-7FD8-4714-A278-43CEF4F762BA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8916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Property Values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ES5, if you want to copy variables into an object: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ES6++ has a simplified syntax: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330488" y="3203414"/>
            <a:ext cx="6851940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51.6214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3.9436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swansea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swansea.lat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swansea.lon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}`)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30487" y="1355119"/>
            <a:ext cx="6851940" cy="1116173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51.6214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3.9436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swansea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lat:lat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lon:lon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swansea.lat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swansea.lon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}`)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99574FD-6118-4CBC-9679-B356F7C39B2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4011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Computed Property Names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739128" cy="3742941"/>
          </a:xfrm>
        </p:spPr>
        <p:txBody>
          <a:bodyPr/>
          <a:lstStyle/>
          <a:p>
            <a:r>
              <a:rPr lang="en-GB" dirty="0"/>
              <a:t>ES6++ allows you to define computed property names in an object literal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3AA38952-4D8F-4564-906D-AA4402D5D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1697360"/>
            <a:ext cx="6851940" cy="268583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key = 'number'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pow = 3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5,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[`power${pow}`]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(5, pow)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p in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console.log(`Property ${p}, value 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[p]}`)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18508A3-6784-4774-8949-8A5C79BD15A7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1565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Symbols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 of symbols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Symbolic property names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Symbols are always unique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Accessing symbol properties</a:t>
            </a:r>
          </a:p>
        </p:txBody>
      </p:sp>
    </p:spTree>
    <p:extLst>
      <p:ext uri="{BB962C8B-B14F-4D97-AF65-F5344CB8AC3E}">
        <p14:creationId xmlns:p14="http://schemas.microsoft.com/office/powerpoint/2010/main" val="413077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 of Symbols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789928" cy="3742941"/>
          </a:xfrm>
        </p:spPr>
        <p:txBody>
          <a:bodyPr/>
          <a:lstStyle/>
          <a:p>
            <a:r>
              <a:rPr lang="en-GB" dirty="0"/>
              <a:t>ES6++ has a new primitive type called </a:t>
            </a:r>
            <a:r>
              <a:rPr lang="en-GB" i="1" dirty="0"/>
              <a:t>symbols</a:t>
            </a:r>
          </a:p>
          <a:p>
            <a:pPr lvl="1"/>
            <a:endParaRPr lang="en-GB" dirty="0"/>
          </a:p>
          <a:p>
            <a:r>
              <a:rPr lang="en-GB" dirty="0"/>
              <a:t>To create a symbol,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Symbol()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There's no shorthand literal syntax to create a symbol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376FDD5-F022-4C40-8238-4C8B5BEC6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6" y="2476159"/>
            <a:ext cx="6851940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s1 = Symbol('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mySymbol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console.log(s1)           // Symbol(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mySymbol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s1)    // symbol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47194A8-036F-4605-9BBB-19123AC3DCC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9073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728</TotalTime>
  <Words>1280</Words>
  <Application>Microsoft Office PowerPoint</Application>
  <PresentationFormat>On-screen Show (16:9)</PresentationFormat>
  <Paragraphs>229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Open Sans</vt:lpstr>
      <vt:lpstr>Standard_LiveLessons_2017</vt:lpstr>
      <vt:lpstr>Object Enhancements</vt:lpstr>
      <vt:lpstr>Section 1:  Object Literals</vt:lpstr>
      <vt:lpstr>Defining Methods in ES5</vt:lpstr>
      <vt:lpstr>Defining Methods in ES6++</vt:lpstr>
      <vt:lpstr>Defining Getters and Setters</vt:lpstr>
      <vt:lpstr>Property Values</vt:lpstr>
      <vt:lpstr>Computed Property Names</vt:lpstr>
      <vt:lpstr>Section 2:  Symbols</vt:lpstr>
      <vt:lpstr>Overview of Symbols</vt:lpstr>
      <vt:lpstr>Symbolic Property Names</vt:lpstr>
      <vt:lpstr>Symbols are Always Unique (1 of 2)</vt:lpstr>
      <vt:lpstr>Symbols are Always Unique (2 of 2)</vt:lpstr>
      <vt:lpstr>Accessing Symbol Properties (1 of 2)</vt:lpstr>
      <vt:lpstr>Accessing Symbol Properties (2 of 2)</vt:lpstr>
      <vt:lpstr>Section 3:  Methods in Object</vt:lpstr>
      <vt:lpstr>assign()</vt:lpstr>
      <vt:lpstr>getOwnPropertySymbols()</vt:lpstr>
      <vt:lpstr>is()</vt:lpstr>
      <vt:lpstr>setPrototypeOf()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90</cp:revision>
  <dcterms:created xsi:type="dcterms:W3CDTF">2015-09-28T19:52:00Z</dcterms:created>
  <dcterms:modified xsi:type="dcterms:W3CDTF">2022-07-13T07:16:44Z</dcterms:modified>
</cp:coreProperties>
</file>