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793" r:id="rId2"/>
    <p:sldId id="257" r:id="rId3"/>
    <p:sldId id="551" r:id="rId4"/>
    <p:sldId id="629" r:id="rId5"/>
    <p:sldId id="631" r:id="rId6"/>
    <p:sldId id="609" r:id="rId7"/>
    <p:sldId id="794" r:id="rId8"/>
    <p:sldId id="633" r:id="rId9"/>
    <p:sldId id="634" r:id="rId10"/>
    <p:sldId id="635" r:id="rId11"/>
    <p:sldId id="795" r:id="rId12"/>
    <p:sldId id="693" r:id="rId13"/>
    <p:sldId id="694" r:id="rId14"/>
    <p:sldId id="717" r:id="rId15"/>
    <p:sldId id="79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 autoAdjust="0"/>
    <p:restoredTop sz="94699"/>
  </p:normalViewPr>
  <p:slideViewPr>
    <p:cSldViewPr snapToGrid="0" snapToObjects="1">
      <p:cViewPr varScale="1">
        <p:scale>
          <a:sx n="120" d="100"/>
          <a:sy n="120" d="100"/>
        </p:scale>
        <p:origin x="69" y="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TypeScript Techniques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TypeScript Techniques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Additional TypeScript Techniques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0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0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880850" y="290575"/>
            <a:ext cx="3047423" cy="172563"/>
          </a:xfrm>
          <a:prstGeom prst="rect">
            <a:avLst/>
          </a:prstGeom>
          <a:noFill/>
        </p:spPr>
        <p:txBody>
          <a:bodyPr/>
          <a:lstStyle/>
          <a:p>
            <a:r>
              <a: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JavaScript using Promises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1017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9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69764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01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99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05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Asynchronous JavaScript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5675"/>
            <a:ext cx="6233685" cy="1566373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promises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of promises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Resolving/Rejecting Many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's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Click the button several times in rapid succession</a:t>
            </a:r>
          </a:p>
          <a:p>
            <a:pPr lvl="1" eaLnBrk="1" hangingPunct="1"/>
            <a:r>
              <a:rPr lang="en-GB" dirty="0"/>
              <a:t>A new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is created on each click</a:t>
            </a:r>
          </a:p>
          <a:p>
            <a:pPr lvl="1" eaLnBrk="1" hangingPunct="1"/>
            <a:r>
              <a:rPr lang="en-GB" dirty="0"/>
              <a:t>When each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is settled, it will call a handler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F343F24-EE16-4DB7-B44E-CB07F034198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5C47-3B1F-AB3B-2640-CE0942FC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19" y="2082508"/>
            <a:ext cx="5460149" cy="28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9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Using of promises explicitly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keywords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4692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Promises Explicitly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JsDeepDive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/async1.js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Some functions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provide code to process the result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Run the example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AD5AA-E71B-4CDA-9657-1DFE60DF27FB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B82A6A7-9D64-403E-A7AE-080F0C1F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83" y="2858486"/>
            <a:ext cx="6622921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marL="0" marR="0" lvl="0" indent="0" algn="l" defTabSz="5548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npx babel-node async1.js</a:t>
            </a:r>
          </a:p>
        </p:txBody>
      </p:sp>
    </p:spTree>
    <p:extLst>
      <p:ext uri="{BB962C8B-B14F-4D97-AF65-F5344CB8AC3E}">
        <p14:creationId xmlns:p14="http://schemas.microsoft.com/office/powerpoint/2010/main" val="400825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  <a:r>
              <a:rPr lang="en-GB" dirty="0"/>
              <a:t> Keywords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keywords simplify promise chains</a:t>
            </a:r>
          </a:p>
          <a:p>
            <a:pPr lvl="2"/>
            <a:endParaRPr lang="en-GB" dirty="0"/>
          </a:p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/>
              <a:t>When you call a function that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you can prefix the call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/>
              <a:t>The remainder of the code in the calling function is automatically moved into a </a:t>
            </a:r>
            <a:r>
              <a:rPr lang="en-GB" i="1" dirty="0"/>
              <a:t>then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</a:t>
            </a:r>
          </a:p>
          <a:p>
            <a:pPr lvl="1" eaLnBrk="1" hangingPunct="1"/>
            <a:r>
              <a:rPr lang="en-GB" dirty="0"/>
              <a:t>If you use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/>
              <a:t> expression in a function, you must prefix the function declaration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/>
              <a:t> keyword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2EEB6-8416-4706-89B0-CB2616921C5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193BCBB-8C66-4594-BBA2-0D0CD3E6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JsDeepDive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/async2.js</a:t>
            </a:r>
            <a:r>
              <a:rPr lang="en-GB" dirty="0">
                <a:cs typeface="Courier New" panose="02070309020205020404" pitchFamily="49" charset="0"/>
              </a:rPr>
              <a:t> utilizes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It's equivalent to the example a few slides earlier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these points: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 uses 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await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rather than calling 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then()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code is automatically refactored into 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then()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chunks as appropriate - cool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87C8A-2826-426A-9637-38D0E29B716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87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5675"/>
            <a:ext cx="6233685" cy="1566373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promises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of promises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2097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Introduction to Promises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 of asynchrony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Consuming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composition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Asynchrony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37584" cy="3742941"/>
          </a:xfrm>
        </p:spPr>
        <p:txBody>
          <a:bodyPr/>
          <a:lstStyle/>
          <a:p>
            <a:r>
              <a:rPr lang="en-GB" dirty="0"/>
              <a:t>Asynchronous processing is commonplace in JavaScript</a:t>
            </a:r>
          </a:p>
          <a:p>
            <a:pPr lvl="1"/>
            <a:r>
              <a:rPr lang="en-GB" dirty="0"/>
              <a:t>E.g. calling a REST service</a:t>
            </a:r>
          </a:p>
          <a:p>
            <a:pPr lvl="1"/>
            <a:endParaRPr lang="en-GB" dirty="0"/>
          </a:p>
          <a:p>
            <a:r>
              <a:rPr lang="en-GB" dirty="0"/>
              <a:t>The easiest way to manage the result is via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 represents a future value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4FA98-5399-4DA6-B4ED-44C9EA5CF3EA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43499" cy="3742941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</a:t>
            </a:r>
            <a:r>
              <a:rPr lang="en-GB" dirty="0"/>
              <a:t> and pass a function as a param</a:t>
            </a:r>
          </a:p>
          <a:p>
            <a:pPr lvl="1"/>
            <a:r>
              <a:rPr lang="en-GB" dirty="0"/>
              <a:t>In the function, do some long-running work</a:t>
            </a:r>
          </a:p>
          <a:p>
            <a:pPr lvl="1"/>
            <a:r>
              <a:rPr lang="en-GB" dirty="0"/>
              <a:t>When done, invoke either the </a:t>
            </a:r>
            <a:r>
              <a:rPr lang="en-GB" b="1" dirty="0">
                <a:solidFill>
                  <a:srgbClr val="00B050"/>
                </a:solidFill>
              </a:rPr>
              <a:t>resolve</a:t>
            </a:r>
            <a:r>
              <a:rPr lang="en-GB" dirty="0"/>
              <a:t> or </a:t>
            </a:r>
            <a:r>
              <a:rPr lang="en-GB" b="1" dirty="0">
                <a:solidFill>
                  <a:srgbClr val="FF0000"/>
                </a:solidFill>
              </a:rPr>
              <a:t>reject</a:t>
            </a:r>
            <a:r>
              <a:rPr lang="en-GB" dirty="0"/>
              <a:t> </a:t>
            </a:r>
            <a:r>
              <a:rPr lang="en-GB" dirty="0" err="1"/>
              <a:t>callback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108FF-8B5C-49F3-9DAB-37ABBA4899C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CC7B09A-29C1-4DE6-937D-B76CE13B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16" y="2106253"/>
            <a:ext cx="6731211" cy="236266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Promise( (</a:t>
            </a:r>
            <a:r>
              <a:rPr lang="en-GB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reject</a:t>
            </a: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… … …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if (successful)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resolve(</a:t>
            </a:r>
            <a:r>
              <a:rPr lang="en-GB" altLang="en-US" sz="17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someResult</a:t>
            </a:r>
            <a:r>
              <a:rPr lang="en-GB" altLang="en-US" sz="17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alt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reject(</a:t>
            </a:r>
            <a:r>
              <a:rPr lang="en-GB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someError</a:t>
            </a:r>
            <a:r>
              <a:rPr lang="en-GB" alt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586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Client code "pins" handlers on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  - </a:t>
            </a:r>
            <a:r>
              <a:rPr lang="en-GB" dirty="0"/>
              <a:t>registers </a:t>
            </a:r>
            <a:r>
              <a:rPr lang="en-GB" i="1" dirty="0"/>
              <a:t>on resolved </a:t>
            </a:r>
            <a:r>
              <a:rPr lang="en-GB" dirty="0"/>
              <a:t>handler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 - </a:t>
            </a:r>
            <a:r>
              <a:rPr lang="en-GB" dirty="0"/>
              <a:t>registers </a:t>
            </a:r>
            <a:r>
              <a:rPr lang="en-GB" i="1" dirty="0"/>
              <a:t>on rejected </a:t>
            </a:r>
            <a:r>
              <a:rPr lang="en-GB" dirty="0"/>
              <a:t>handler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also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that takes two functions</a:t>
            </a:r>
          </a:p>
          <a:p>
            <a:pPr lvl="1"/>
            <a:r>
              <a:rPr lang="en-GB" dirty="0"/>
              <a:t>The 1st function handles </a:t>
            </a:r>
            <a:r>
              <a:rPr lang="en-GB" i="1" dirty="0"/>
              <a:t>on resolved</a:t>
            </a:r>
          </a:p>
          <a:p>
            <a:pPr lvl="1"/>
            <a:r>
              <a:rPr lang="en-GB" dirty="0"/>
              <a:t>The 2nd function handles </a:t>
            </a:r>
            <a:r>
              <a:rPr lang="en-GB" i="1" dirty="0"/>
              <a:t>on rejected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4B7968B-2EA3-4314-847D-D54E9D6C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16" y="2079919"/>
            <a:ext cx="673121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 =&gt; {…})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.catch(error =&gt; {…})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AF6742-117D-4D59-B101-C80D35C5E16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34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Composition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/>
              <a:t>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So you can chain many calls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is known as "promise composition"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 one of the main benefits of using promises</a:t>
            </a:r>
          </a:p>
          <a:p>
            <a:pPr lvl="1"/>
            <a:r>
              <a:rPr lang="en-GB" dirty="0"/>
              <a:t>Cleaner than using traditional </a:t>
            </a:r>
            <a:r>
              <a:rPr lang="en-GB" dirty="0" err="1"/>
              <a:t>callbacks</a:t>
            </a:r>
            <a:r>
              <a:rPr lang="en-GB" dirty="0"/>
              <a:t> (which can lead to hideous nested handler functions)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7EA2275-EB62-4B73-B5AC-A6BE3E26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16" y="1714342"/>
            <a:ext cx="673121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aPromise.then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(onResolved1)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.then(onResolved2)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.then(onResolved3)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.catch(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onRejected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E342FF-3894-43B3-81FB-541DC99F2F0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73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Example of Promises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Running the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Resolving/rejecting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Resolving/rejecting many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9462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Running the Example</a:t>
            </a:r>
            <a:endParaRPr lang="en-GB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section, we run the solution for the lab - you'll see how to implement the code during the lab itself</a:t>
            </a:r>
          </a:p>
          <a:p>
            <a:pPr lvl="1" eaLnBrk="1" hangingPunct="1"/>
            <a:r>
              <a:rPr lang="en-GB" dirty="0"/>
              <a:t>Go to the </a:t>
            </a:r>
            <a:r>
              <a:rPr lang="en-GB" i="1" dirty="0"/>
              <a:t>solution</a:t>
            </a:r>
            <a:r>
              <a:rPr lang="en-GB" dirty="0"/>
              <a:t> folder for this lab</a:t>
            </a:r>
          </a:p>
          <a:p>
            <a:pPr lvl="1" eaLnBrk="1" hangingPunct="1"/>
            <a:r>
              <a:rPr lang="en-GB" dirty="0"/>
              <a:t>Open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in a browser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09E53DA-31F7-451F-8649-CDBD4E7C041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3DED9-4B25-6745-0900-474CDC70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46" y="2425754"/>
            <a:ext cx="5988362" cy="22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Resolving/Rejecting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Click the button. The click-handler does the following:</a:t>
            </a:r>
          </a:p>
          <a:p>
            <a:pPr lvl="1" eaLnBrk="1" hangingPunct="1"/>
            <a:r>
              <a:rPr lang="en-GB" dirty="0"/>
              <a:t>Generates a random number between 0 and 1</a:t>
            </a:r>
          </a:p>
          <a:p>
            <a:pPr lvl="1" eaLnBrk="1" hangingPunct="1"/>
            <a:r>
              <a:rPr lang="en-GB" dirty="0"/>
              <a:t>Sets up a timer, which waits for a random period</a:t>
            </a:r>
          </a:p>
          <a:p>
            <a:pPr lvl="1" eaLnBrk="1" hangingPunct="1"/>
            <a:r>
              <a:rPr lang="en-GB" dirty="0"/>
              <a:t>When the time is up, either resolves or rejects the promise (for the sake of the example, we resolve if the random number is &lt; 0.5)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C46DE5B-1A14-41C6-B043-B7B16F6FBB1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5100A-AC83-82B1-2CED-6DF04A2D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42" y="3118770"/>
            <a:ext cx="3649325" cy="1343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6D6E2-58EF-F345-52A1-209D6E9F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453" y="3118770"/>
            <a:ext cx="3649325" cy="13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95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1768</TotalTime>
  <Words>674</Words>
  <Application>Microsoft Office PowerPoint</Application>
  <PresentationFormat>On-screen Show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Tahoma</vt:lpstr>
      <vt:lpstr>Standard_LiveLessons_2017</vt:lpstr>
      <vt:lpstr>Asynchronous JavaScript</vt:lpstr>
      <vt:lpstr>Section 1:  Introduction to Promises</vt:lpstr>
      <vt:lpstr>Overview of Asynchrony</vt:lpstr>
      <vt:lpstr>Creating a Promise Object</vt:lpstr>
      <vt:lpstr>Consuming a Promise Object</vt:lpstr>
      <vt:lpstr>Promise Composition</vt:lpstr>
      <vt:lpstr>Section 2:  Example of Promises</vt:lpstr>
      <vt:lpstr>Running the Example</vt:lpstr>
      <vt:lpstr>Resolving/Rejecting a Promise</vt:lpstr>
      <vt:lpstr>Resolving/Rejecting Many Promise's</vt:lpstr>
      <vt:lpstr>Section 3: Using async/await</vt:lpstr>
      <vt:lpstr>Using Promises Explicitly</vt:lpstr>
      <vt:lpstr>The async/await Keywords</vt:lpstr>
      <vt:lpstr>Example of async/await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147</cp:revision>
  <dcterms:created xsi:type="dcterms:W3CDTF">2015-09-28T19:52:00Z</dcterms:created>
  <dcterms:modified xsi:type="dcterms:W3CDTF">2022-07-16T14:36:16Z</dcterms:modified>
</cp:coreProperties>
</file>