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799" r:id="rId2"/>
    <p:sldId id="257" r:id="rId3"/>
    <p:sldId id="791" r:id="rId4"/>
    <p:sldId id="753" r:id="rId5"/>
    <p:sldId id="793" r:id="rId6"/>
    <p:sldId id="754" r:id="rId7"/>
    <p:sldId id="797" r:id="rId8"/>
    <p:sldId id="739" r:id="rId9"/>
    <p:sldId id="794" r:id="rId10"/>
    <p:sldId id="795" r:id="rId11"/>
    <p:sldId id="800" r:id="rId12"/>
    <p:sldId id="778" r:id="rId13"/>
    <p:sldId id="796" r:id="rId14"/>
    <p:sldId id="80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77" autoAdjust="0"/>
    <p:restoredTop sz="94699"/>
  </p:normalViewPr>
  <p:slideViewPr>
    <p:cSldViewPr snapToGrid="0" snapToObjects="1">
      <p:cViewPr varScale="1">
        <p:scale>
          <a:sx n="121" d="100"/>
          <a:sy n="121" d="100"/>
        </p:scale>
        <p:origin x="25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4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4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77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ES6 Modules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40732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1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69764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8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30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Modules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5675"/>
            <a:ext cx="6233685" cy="1566373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modules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itchFamily="18" charset="0"/>
              </a:rPr>
              <a:t>Importing Files in HTML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In a script file:</a:t>
            </a:r>
          </a:p>
          <a:p>
            <a:pPr lvl="1"/>
            <a:r>
              <a:rPr lang="en-GB" dirty="0">
                <a:cs typeface="Times New Roman" pitchFamily="18" charset="0"/>
              </a:rPr>
              <a:t>Top-level variables are global across all files</a:t>
            </a:r>
          </a:p>
          <a:p>
            <a:pPr lvl="1" eaLnBrk="1" hangingPunct="1">
              <a:tabLst>
                <a:tab pos="2332038" algn="l"/>
              </a:tabLst>
            </a:pPr>
            <a:r>
              <a:rPr lang="en-GB" dirty="0">
                <a:cs typeface="Times New Roman" pitchFamily="18" charset="0"/>
              </a:rPr>
              <a:t>Default value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>
                <a:cs typeface="Times New Roman" pitchFamily="18" charset="0"/>
              </a:rPr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</a:p>
          <a:p>
            <a:pPr lvl="1" eaLnBrk="1" hangingPunct="1">
              <a:tabLst>
                <a:tab pos="2332038" algn="l"/>
              </a:tabLst>
            </a:pPr>
            <a:r>
              <a:rPr lang="en-GB" dirty="0">
                <a:cs typeface="Times New Roman" pitchFamily="18" charset="0"/>
              </a:rPr>
              <a:t>Script file is loaded synchronously</a:t>
            </a:r>
          </a:p>
          <a:p>
            <a:pPr lvl="1" eaLnBrk="1" hangingPunct="1">
              <a:tabLst>
                <a:tab pos="2332038" algn="l"/>
              </a:tabLst>
            </a:pPr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In a module file:</a:t>
            </a:r>
          </a:p>
          <a:p>
            <a:pPr lvl="1"/>
            <a:r>
              <a:rPr lang="en-GB" dirty="0">
                <a:cs typeface="Times New Roman" pitchFamily="18" charset="0"/>
              </a:rPr>
              <a:t>Top-level variables are local to the module</a:t>
            </a:r>
          </a:p>
          <a:p>
            <a:pPr lvl="1">
              <a:tabLst>
                <a:tab pos="2332038" algn="l"/>
              </a:tabLst>
            </a:pPr>
            <a:r>
              <a:rPr lang="en-GB" dirty="0">
                <a:cs typeface="Times New Roman" pitchFamily="18" charset="0"/>
              </a:rPr>
              <a:t>Default value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>
                <a:cs typeface="Times New Roman" pitchFamily="18" charset="0"/>
              </a:rPr>
              <a:t>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>
              <a:tabLst>
                <a:tab pos="2332038" algn="l"/>
              </a:tabLst>
            </a:pPr>
            <a:r>
              <a:rPr lang="en-GB" dirty="0">
                <a:cs typeface="Times New Roman" pitchFamily="18" charset="0"/>
              </a:rPr>
              <a:t>Module file is loaded asynchronously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1360E1C-A592-45AC-8F3C-7EEF310042A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7964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Additional </a:t>
            </a:r>
            <a:r>
              <a:rPr lang="en-US" dirty="0" err="1"/>
              <a:t>Technqiues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fr-FR" dirty="0"/>
              <a:t>Alternative import </a:t>
            </a:r>
            <a:r>
              <a:rPr lang="fr-FR" dirty="0" err="1"/>
              <a:t>syntax</a:t>
            </a:r>
            <a:endParaRPr lang="fr-FR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fr-FR" dirty="0"/>
              <a:t>Default exports</a:t>
            </a:r>
          </a:p>
        </p:txBody>
      </p:sp>
    </p:spTree>
    <p:extLst>
      <p:ext uri="{BB962C8B-B14F-4D97-AF65-F5344CB8AC3E}">
        <p14:creationId xmlns:p14="http://schemas.microsoft.com/office/powerpoint/2010/main" val="142200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Import 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Imagine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module1.js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exports some artifacts: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 are several ways to import these artifacts: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2E491C0-30FA-4451-92D2-667B7C6B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7" y="1324027"/>
            <a:ext cx="6728437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let b = 42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{console.log('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')}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1FABC-0152-464C-A0B9-D421A216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7" y="2942097"/>
            <a:ext cx="6728437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{b,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'./module1'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FF011-718D-4776-8616-F8B81789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6" y="3414594"/>
            <a:ext cx="6728437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as 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'./module1'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4A99CE-18D3-4733-A4F5-28F305A7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6" y="3889300"/>
            <a:ext cx="6728437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as mod1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from './module1'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mod1.ClassB()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255E28-2251-4C48-BF4A-42EE72DE68F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35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Exports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module can optionally specify a </a:t>
            </a:r>
            <a:r>
              <a:rPr lang="en-GB" i="1" dirty="0"/>
              <a:t>default export</a:t>
            </a:r>
          </a:p>
          <a:p>
            <a:pPr lvl="1"/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GB" dirty="0"/>
              <a:t> keywords</a:t>
            </a:r>
          </a:p>
          <a:p>
            <a:pPr lvl="1"/>
            <a:r>
              <a:rPr lang="en-GB" dirty="0"/>
              <a:t>There can only be one default export per module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use a different syntax to import a default export</a:t>
            </a:r>
          </a:p>
          <a:p>
            <a:pPr lvl="1"/>
            <a:r>
              <a:rPr lang="en-GB" dirty="0"/>
              <a:t>Omit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around the name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EDFDA1ED-5A02-4466-B89D-96FB233B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8" y="2080417"/>
            <a:ext cx="6728436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export let b = 42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{console.log('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')}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E7C63-F1EE-483D-9429-49579644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8" y="4033056"/>
            <a:ext cx="6728436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{b,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'./module1'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'./module1'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D91AD35-676D-4154-9E95-9C8DF3862D8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99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5675"/>
            <a:ext cx="6233685" cy="1566373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modules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297448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Introduction to Modules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Setting the scene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Modules in ES6++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Example: Exporting artifacts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Example: Importing artifacts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Running the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Importing files in HTML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the Scene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large web application might contain hundreds of classes and/or functions</a:t>
            </a:r>
          </a:p>
          <a:p>
            <a:pPr lvl="1"/>
            <a:r>
              <a:rPr lang="en-GB" dirty="0"/>
              <a:t>It's infeasible to put all this code into a single source file</a:t>
            </a:r>
          </a:p>
          <a:p>
            <a:pPr lvl="1"/>
            <a:r>
              <a:rPr lang="en-GB" dirty="0"/>
              <a:t>Instead, you split the code across separate source files</a:t>
            </a:r>
          </a:p>
          <a:p>
            <a:pPr lvl="1"/>
            <a:endParaRPr lang="en-GB" dirty="0"/>
          </a:p>
          <a:p>
            <a:r>
              <a:rPr lang="en-GB" dirty="0"/>
              <a:t>In JavaScript:</a:t>
            </a:r>
          </a:p>
          <a:p>
            <a:pPr lvl="1"/>
            <a:r>
              <a:rPr lang="en-GB" dirty="0"/>
              <a:t>A source file can be interpreted as a </a:t>
            </a:r>
            <a:r>
              <a:rPr lang="en-GB" i="1" dirty="0"/>
              <a:t>module</a:t>
            </a:r>
          </a:p>
          <a:p>
            <a:pPr lvl="1"/>
            <a:r>
              <a:rPr lang="en-GB" dirty="0"/>
              <a:t>There can be only one module per file</a:t>
            </a:r>
          </a:p>
          <a:p>
            <a:pPr lvl="1"/>
            <a:r>
              <a:rPr lang="en-GB" dirty="0"/>
              <a:t>A module is defined in 1 file (can't span multiple files)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AA55B5-F127-4A80-AFC6-DFBC64C64B9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5937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in ES6++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module</a:t>
            </a:r>
            <a:r>
              <a:rPr lang="en-GB" dirty="0"/>
              <a:t> is an ES6++ source file</a:t>
            </a:r>
          </a:p>
          <a:p>
            <a:pPr lvl="1"/>
            <a:r>
              <a:rPr lang="en-GB" dirty="0"/>
              <a:t>Defines artifacts such as variables, functions, classes etc. </a:t>
            </a:r>
          </a:p>
          <a:p>
            <a:pPr lvl="1"/>
            <a:r>
              <a:rPr lang="en-GB" dirty="0"/>
              <a:t>Artifacts are local and private to that module, by default</a:t>
            </a:r>
          </a:p>
          <a:p>
            <a:pPr lvl="1"/>
            <a:endParaRPr lang="en-GB" dirty="0"/>
          </a:p>
          <a:p>
            <a:r>
              <a:rPr lang="en-GB" dirty="0"/>
              <a:t>You can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dirty="0"/>
              <a:t> artifacts from one module</a:t>
            </a:r>
          </a:p>
          <a:p>
            <a:pPr lvl="1"/>
            <a:r>
              <a:rPr lang="en-GB" dirty="0"/>
              <a:t>Other modules can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/>
              <a:t> them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3FBC625-3A0F-4B2D-8816-DBCE6AB2021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753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Exporting Artifacts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module1.js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it exports some artifacts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8F15C93-DA83-4CD3-AAE7-1B99DE244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14" y="1352760"/>
            <a:ext cx="6594700" cy="294744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console.log("Start of module1.js")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100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{console.log('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let b = 42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{console.log('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')}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console.log("End of module1.js")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D8E55E1-B17B-40BC-87C2-E53D8144CA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64856" y="4059271"/>
            <a:ext cx="8739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module1.js</a:t>
            </a:r>
          </a:p>
        </p:txBody>
      </p:sp>
    </p:spTree>
    <p:extLst>
      <p:ext uri="{BB962C8B-B14F-4D97-AF65-F5344CB8AC3E}">
        <p14:creationId xmlns:p14="http://schemas.microsoft.com/office/powerpoint/2010/main" val="41596680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Importing Artifacts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module2.js</a:t>
            </a:r>
            <a:r>
              <a:rPr lang="en-GB" dirty="0">
                <a:cs typeface="Courier New" panose="02070309020205020404" pitchFamily="49" charset="0"/>
              </a:rPr>
              <a:t>, it imports some artifacts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CCE8125-55D6-43BE-A27B-EABB35CE9DF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7D31A97-54EB-C312-9355-B5540624A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14" y="1353808"/>
            <a:ext cx="6594700" cy="253194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b }             from './module1'</a:t>
            </a:r>
          </a:p>
          <a:p>
            <a:pPr defTabSz="554831"/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'./module1'</a:t>
            </a:r>
          </a:p>
          <a:p>
            <a:pPr defTabSz="55483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console.log("Start of module2.js")</a:t>
            </a:r>
          </a:p>
          <a:p>
            <a:pPr defTabSz="55483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console.log("End of module2.js")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B850F-71BF-B749-5290-FE9C700E84AA}"/>
              </a:ext>
            </a:extLst>
          </p:cNvPr>
          <p:cNvSpPr txBox="1"/>
          <p:nvPr/>
        </p:nvSpPr>
        <p:spPr>
          <a:xfrm>
            <a:off x="7064856" y="3654921"/>
            <a:ext cx="8739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module1.js</a:t>
            </a:r>
          </a:p>
        </p:txBody>
      </p:sp>
    </p:spTree>
    <p:extLst>
      <p:ext uri="{BB962C8B-B14F-4D97-AF65-F5344CB8AC3E}">
        <p14:creationId xmlns:p14="http://schemas.microsoft.com/office/powerpoint/2010/main" val="489104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Importing Artifacts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import artifacts:</a:t>
            </a:r>
          </a:p>
          <a:p>
            <a:pPr lvl="1"/>
            <a:r>
              <a:rPr lang="en-GB" dirty="0"/>
              <a:t>Put your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/>
              <a:t> statements at the top of the file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to import named artifacts (more on this shortly)</a:t>
            </a:r>
          </a:p>
          <a:p>
            <a:pPr lvl="1"/>
            <a:r>
              <a:rPr lang="en-GB" dirty="0"/>
              <a:t>Typically omit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/>
              <a:t> file extension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B06906C-9BA4-40C5-90C8-F20FA00AE91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29615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Running the Example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You can run the example using Babel, as follows</a:t>
            </a:r>
            <a:endParaRPr lang="en-GB">
              <a:latin typeface="+mj-lt"/>
              <a:cs typeface="Times New Roman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8BD3701-1C83-4467-BE7E-08A2068AD93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1855D-D425-741D-B09D-7B4667BC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69" y="1344909"/>
            <a:ext cx="6365148" cy="23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31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Importing Files in HTML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HTML, to import a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script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HTML, to import a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module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r>
              <a:rPr lang="en-GB" dirty="0">
                <a:cs typeface="Times New Roman" pitchFamily="18" charset="0"/>
              </a:rPr>
              <a:t>There are important differences on how HTML treats scripts and modules - see next slide for details</a:t>
            </a:r>
          </a:p>
          <a:p>
            <a:pPr eaLnBrk="1" hangingPunct="1"/>
            <a:endParaRPr lang="en-GB" dirty="0">
              <a:latin typeface="+mj-lt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+mj-lt"/>
              <a:cs typeface="Times New Roman" pitchFamily="18" charset="0"/>
            </a:endParaRPr>
          </a:p>
          <a:p>
            <a:pPr lvl="1" eaLnBrk="1" hangingPunct="1"/>
            <a:endParaRPr lang="en-GB" dirty="0">
              <a:latin typeface="+mj-lt"/>
              <a:cs typeface="Times New Roman" pitchFamily="18" charset="0"/>
            </a:endParaRPr>
          </a:p>
          <a:p>
            <a:pPr eaLnBrk="1" hangingPunct="1"/>
            <a:endParaRPr lang="en-GB" dirty="0">
              <a:latin typeface="+mj-lt"/>
              <a:cs typeface="Times New Roman" pitchFamily="18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69848" y="1326247"/>
            <a:ext cx="6593490" cy="331342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="script1.js"&gt;&lt;/script&gt;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44114" y="2464082"/>
            <a:ext cx="6594700" cy="331342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="mod1.js"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type="module"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38DD32C-E340-4FF7-90CE-665A8898589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0170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1543</TotalTime>
  <Words>679</Words>
  <Application>Microsoft Office PowerPoint</Application>
  <PresentationFormat>On-screen Show (16:9)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Lucida Console</vt:lpstr>
      <vt:lpstr>Open Sans</vt:lpstr>
      <vt:lpstr>Standard_LiveLessons_2017</vt:lpstr>
      <vt:lpstr>Modules</vt:lpstr>
      <vt:lpstr>Section 1:  Introduction to Modules</vt:lpstr>
      <vt:lpstr>Setting the Scene</vt:lpstr>
      <vt:lpstr>Modules in ES6++</vt:lpstr>
      <vt:lpstr>Example: Exporting Artifacts</vt:lpstr>
      <vt:lpstr>Example: Importing Artifacts (1 of 2)</vt:lpstr>
      <vt:lpstr>Example: Importing Artifacts (2 of 2)</vt:lpstr>
      <vt:lpstr>Running the Example</vt:lpstr>
      <vt:lpstr>Importing Files in HTML (1 of 2)</vt:lpstr>
      <vt:lpstr>Importing Files in HTML (2 of 2)</vt:lpstr>
      <vt:lpstr>Section 2:  Additional Technqiues</vt:lpstr>
      <vt:lpstr>Alternative Import Syntax</vt:lpstr>
      <vt:lpstr>Default Exports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136</cp:revision>
  <dcterms:created xsi:type="dcterms:W3CDTF">2015-09-28T19:52:00Z</dcterms:created>
  <dcterms:modified xsi:type="dcterms:W3CDTF">2022-07-17T10:22:09Z</dcterms:modified>
</cp:coreProperties>
</file>